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0869" y="186690"/>
            <a:ext cx="7922260" cy="999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333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333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333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8400" y="2625090"/>
            <a:ext cx="4267200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333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1969" y="1634490"/>
            <a:ext cx="8100060" cy="3641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resh_water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n.wikipedia.org/wiki/Estuary" TargetMode="External"/><Relationship Id="rId5" Type="http://schemas.openxmlformats.org/officeDocument/2006/relationships/hyperlink" Target="http://en.wikipedia.org/wiki/Salinity" TargetMode="External"/><Relationship Id="rId4" Type="http://schemas.openxmlformats.org/officeDocument/2006/relationships/hyperlink" Target="http://en.wikipedia.org/wiki/Saline_water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101080" cy="6858000"/>
            <a:chOff x="0" y="0"/>
            <a:chExt cx="610108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0198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67710" y="1104899"/>
              <a:ext cx="2833370" cy="600710"/>
            </a:xfrm>
            <a:custGeom>
              <a:avLst/>
              <a:gdLst/>
              <a:ahLst/>
              <a:cxnLst/>
              <a:rect l="l" t="t" r="r" b="b"/>
              <a:pathLst>
                <a:path w="2833370" h="600710">
                  <a:moveTo>
                    <a:pt x="370840" y="452120"/>
                  </a:moveTo>
                  <a:lnTo>
                    <a:pt x="360680" y="444500"/>
                  </a:lnTo>
                  <a:lnTo>
                    <a:pt x="351790" y="461010"/>
                  </a:lnTo>
                  <a:lnTo>
                    <a:pt x="334010" y="491490"/>
                  </a:lnTo>
                  <a:lnTo>
                    <a:pt x="309880" y="524510"/>
                  </a:lnTo>
                  <a:lnTo>
                    <a:pt x="285750" y="544830"/>
                  </a:lnTo>
                  <a:lnTo>
                    <a:pt x="278130" y="549910"/>
                  </a:lnTo>
                  <a:lnTo>
                    <a:pt x="260350" y="557530"/>
                  </a:lnTo>
                  <a:lnTo>
                    <a:pt x="251460" y="558800"/>
                  </a:lnTo>
                  <a:lnTo>
                    <a:pt x="242570" y="561340"/>
                  </a:lnTo>
                  <a:lnTo>
                    <a:pt x="232410" y="562610"/>
                  </a:lnTo>
                  <a:lnTo>
                    <a:pt x="224790" y="563880"/>
                  </a:lnTo>
                  <a:lnTo>
                    <a:pt x="212090" y="562610"/>
                  </a:lnTo>
                  <a:lnTo>
                    <a:pt x="168910" y="551180"/>
                  </a:lnTo>
                  <a:lnTo>
                    <a:pt x="161290" y="546100"/>
                  </a:lnTo>
                  <a:lnTo>
                    <a:pt x="149860" y="539750"/>
                  </a:lnTo>
                  <a:lnTo>
                    <a:pt x="132080" y="524510"/>
                  </a:lnTo>
                  <a:lnTo>
                    <a:pt x="116840" y="506730"/>
                  </a:lnTo>
                  <a:lnTo>
                    <a:pt x="110490" y="495300"/>
                  </a:lnTo>
                  <a:lnTo>
                    <a:pt x="102870" y="482600"/>
                  </a:lnTo>
                  <a:lnTo>
                    <a:pt x="86360" y="444500"/>
                  </a:lnTo>
                  <a:lnTo>
                    <a:pt x="76200" y="400050"/>
                  </a:lnTo>
                  <a:lnTo>
                    <a:pt x="72390" y="365760"/>
                  </a:lnTo>
                  <a:lnTo>
                    <a:pt x="69850" y="347980"/>
                  </a:lnTo>
                  <a:lnTo>
                    <a:pt x="69850" y="265430"/>
                  </a:lnTo>
                  <a:lnTo>
                    <a:pt x="72390" y="243840"/>
                  </a:lnTo>
                  <a:lnTo>
                    <a:pt x="73660" y="223520"/>
                  </a:lnTo>
                  <a:lnTo>
                    <a:pt x="76200" y="203200"/>
                  </a:lnTo>
                  <a:lnTo>
                    <a:pt x="80010" y="186690"/>
                  </a:lnTo>
                  <a:lnTo>
                    <a:pt x="85090" y="168910"/>
                  </a:lnTo>
                  <a:lnTo>
                    <a:pt x="87630" y="152400"/>
                  </a:lnTo>
                  <a:lnTo>
                    <a:pt x="92710" y="137160"/>
                  </a:lnTo>
                  <a:lnTo>
                    <a:pt x="99060" y="123190"/>
                  </a:lnTo>
                  <a:lnTo>
                    <a:pt x="104140" y="109220"/>
                  </a:lnTo>
                  <a:lnTo>
                    <a:pt x="124460" y="76200"/>
                  </a:lnTo>
                  <a:lnTo>
                    <a:pt x="157480" y="46990"/>
                  </a:lnTo>
                  <a:lnTo>
                    <a:pt x="194310" y="33020"/>
                  </a:lnTo>
                  <a:lnTo>
                    <a:pt x="214630" y="30480"/>
                  </a:lnTo>
                  <a:lnTo>
                    <a:pt x="237490" y="33020"/>
                  </a:lnTo>
                  <a:lnTo>
                    <a:pt x="280670" y="53340"/>
                  </a:lnTo>
                  <a:lnTo>
                    <a:pt x="302260" y="74930"/>
                  </a:lnTo>
                  <a:lnTo>
                    <a:pt x="307340" y="80010"/>
                  </a:lnTo>
                  <a:lnTo>
                    <a:pt x="328930" y="120650"/>
                  </a:lnTo>
                  <a:lnTo>
                    <a:pt x="346710" y="173990"/>
                  </a:lnTo>
                  <a:lnTo>
                    <a:pt x="351790" y="195580"/>
                  </a:lnTo>
                  <a:lnTo>
                    <a:pt x="360680" y="195580"/>
                  </a:lnTo>
                  <a:lnTo>
                    <a:pt x="353631" y="40640"/>
                  </a:lnTo>
                  <a:lnTo>
                    <a:pt x="351790" y="0"/>
                  </a:lnTo>
                  <a:lnTo>
                    <a:pt x="341630" y="0"/>
                  </a:lnTo>
                  <a:lnTo>
                    <a:pt x="341630" y="5080"/>
                  </a:lnTo>
                  <a:lnTo>
                    <a:pt x="339090" y="15240"/>
                  </a:lnTo>
                  <a:lnTo>
                    <a:pt x="336550" y="19050"/>
                  </a:lnTo>
                  <a:lnTo>
                    <a:pt x="335280" y="21590"/>
                  </a:lnTo>
                  <a:lnTo>
                    <a:pt x="334010" y="25400"/>
                  </a:lnTo>
                  <a:lnTo>
                    <a:pt x="331470" y="29210"/>
                  </a:lnTo>
                  <a:lnTo>
                    <a:pt x="328930" y="34290"/>
                  </a:lnTo>
                  <a:lnTo>
                    <a:pt x="326390" y="35560"/>
                  </a:lnTo>
                  <a:lnTo>
                    <a:pt x="326390" y="36830"/>
                  </a:lnTo>
                  <a:lnTo>
                    <a:pt x="323850" y="38100"/>
                  </a:lnTo>
                  <a:lnTo>
                    <a:pt x="320040" y="38100"/>
                  </a:lnTo>
                  <a:lnTo>
                    <a:pt x="318770" y="40640"/>
                  </a:lnTo>
                  <a:lnTo>
                    <a:pt x="314960" y="40640"/>
                  </a:lnTo>
                  <a:lnTo>
                    <a:pt x="313690" y="38100"/>
                  </a:lnTo>
                  <a:lnTo>
                    <a:pt x="308610" y="38100"/>
                  </a:lnTo>
                  <a:lnTo>
                    <a:pt x="303530" y="35560"/>
                  </a:lnTo>
                  <a:lnTo>
                    <a:pt x="298450" y="30480"/>
                  </a:lnTo>
                  <a:lnTo>
                    <a:pt x="288290" y="24130"/>
                  </a:lnTo>
                  <a:lnTo>
                    <a:pt x="275590" y="17780"/>
                  </a:lnTo>
                  <a:lnTo>
                    <a:pt x="264160" y="12700"/>
                  </a:lnTo>
                  <a:lnTo>
                    <a:pt x="254000" y="7620"/>
                  </a:lnTo>
                  <a:lnTo>
                    <a:pt x="242570" y="5080"/>
                  </a:lnTo>
                  <a:lnTo>
                    <a:pt x="232410" y="2540"/>
                  </a:lnTo>
                  <a:lnTo>
                    <a:pt x="220980" y="0"/>
                  </a:lnTo>
                  <a:lnTo>
                    <a:pt x="195580" y="0"/>
                  </a:lnTo>
                  <a:lnTo>
                    <a:pt x="181610" y="2540"/>
                  </a:lnTo>
                  <a:lnTo>
                    <a:pt x="140970" y="15240"/>
                  </a:lnTo>
                  <a:lnTo>
                    <a:pt x="102870" y="40640"/>
                  </a:lnTo>
                  <a:lnTo>
                    <a:pt x="69850" y="73660"/>
                  </a:lnTo>
                  <a:lnTo>
                    <a:pt x="41910" y="118110"/>
                  </a:lnTo>
                  <a:lnTo>
                    <a:pt x="21590" y="170180"/>
                  </a:lnTo>
                  <a:lnTo>
                    <a:pt x="15240" y="187960"/>
                  </a:lnTo>
                  <a:lnTo>
                    <a:pt x="6350" y="227330"/>
                  </a:lnTo>
                  <a:lnTo>
                    <a:pt x="1257" y="266700"/>
                  </a:lnTo>
                  <a:lnTo>
                    <a:pt x="0" y="288290"/>
                  </a:lnTo>
                  <a:lnTo>
                    <a:pt x="0" y="309880"/>
                  </a:lnTo>
                  <a:lnTo>
                    <a:pt x="2540" y="360680"/>
                  </a:lnTo>
                  <a:lnTo>
                    <a:pt x="10160" y="408940"/>
                  </a:lnTo>
                  <a:lnTo>
                    <a:pt x="22860" y="453390"/>
                  </a:lnTo>
                  <a:lnTo>
                    <a:pt x="41910" y="494030"/>
                  </a:lnTo>
                  <a:lnTo>
                    <a:pt x="64770" y="530860"/>
                  </a:lnTo>
                  <a:lnTo>
                    <a:pt x="110490" y="574040"/>
                  </a:lnTo>
                  <a:lnTo>
                    <a:pt x="129540" y="584200"/>
                  </a:lnTo>
                  <a:lnTo>
                    <a:pt x="140970" y="590550"/>
                  </a:lnTo>
                  <a:lnTo>
                    <a:pt x="152400" y="594360"/>
                  </a:lnTo>
                  <a:lnTo>
                    <a:pt x="175260" y="599440"/>
                  </a:lnTo>
                  <a:lnTo>
                    <a:pt x="200660" y="600710"/>
                  </a:lnTo>
                  <a:lnTo>
                    <a:pt x="214630" y="599440"/>
                  </a:lnTo>
                  <a:lnTo>
                    <a:pt x="228600" y="596900"/>
                  </a:lnTo>
                  <a:lnTo>
                    <a:pt x="241300" y="595630"/>
                  </a:lnTo>
                  <a:lnTo>
                    <a:pt x="254000" y="591820"/>
                  </a:lnTo>
                  <a:lnTo>
                    <a:pt x="265430" y="586740"/>
                  </a:lnTo>
                  <a:lnTo>
                    <a:pt x="276860" y="580390"/>
                  </a:lnTo>
                  <a:lnTo>
                    <a:pt x="288290" y="571500"/>
                  </a:lnTo>
                  <a:lnTo>
                    <a:pt x="298450" y="565150"/>
                  </a:lnTo>
                  <a:lnTo>
                    <a:pt x="299720" y="563880"/>
                  </a:lnTo>
                  <a:lnTo>
                    <a:pt x="318770" y="544830"/>
                  </a:lnTo>
                  <a:lnTo>
                    <a:pt x="327660" y="532130"/>
                  </a:lnTo>
                  <a:lnTo>
                    <a:pt x="339090" y="519430"/>
                  </a:lnTo>
                  <a:lnTo>
                    <a:pt x="354330" y="488950"/>
                  </a:lnTo>
                  <a:lnTo>
                    <a:pt x="364490" y="469900"/>
                  </a:lnTo>
                  <a:lnTo>
                    <a:pt x="370840" y="452120"/>
                  </a:lnTo>
                  <a:close/>
                </a:path>
                <a:path w="2833370" h="600710">
                  <a:moveTo>
                    <a:pt x="835660" y="12700"/>
                  </a:moveTo>
                  <a:lnTo>
                    <a:pt x="689610" y="12700"/>
                  </a:lnTo>
                  <a:lnTo>
                    <a:pt x="689610" y="29210"/>
                  </a:lnTo>
                  <a:lnTo>
                    <a:pt x="716280" y="29210"/>
                  </a:lnTo>
                  <a:lnTo>
                    <a:pt x="721360" y="31750"/>
                  </a:lnTo>
                  <a:lnTo>
                    <a:pt x="722630" y="33020"/>
                  </a:lnTo>
                  <a:lnTo>
                    <a:pt x="732790" y="38100"/>
                  </a:lnTo>
                  <a:lnTo>
                    <a:pt x="734060" y="38100"/>
                  </a:lnTo>
                  <a:lnTo>
                    <a:pt x="735330" y="41910"/>
                  </a:lnTo>
                  <a:lnTo>
                    <a:pt x="739140" y="45720"/>
                  </a:lnTo>
                  <a:lnTo>
                    <a:pt x="740410" y="48260"/>
                  </a:lnTo>
                  <a:lnTo>
                    <a:pt x="741680" y="49530"/>
                  </a:lnTo>
                  <a:lnTo>
                    <a:pt x="741680" y="50800"/>
                  </a:lnTo>
                  <a:lnTo>
                    <a:pt x="742950" y="54610"/>
                  </a:lnTo>
                  <a:lnTo>
                    <a:pt x="745490" y="57150"/>
                  </a:lnTo>
                  <a:lnTo>
                    <a:pt x="745490" y="63500"/>
                  </a:lnTo>
                  <a:lnTo>
                    <a:pt x="746760" y="71120"/>
                  </a:lnTo>
                  <a:lnTo>
                    <a:pt x="748030" y="80010"/>
                  </a:lnTo>
                  <a:lnTo>
                    <a:pt x="748030" y="88900"/>
                  </a:lnTo>
                  <a:lnTo>
                    <a:pt x="749300" y="101600"/>
                  </a:lnTo>
                  <a:lnTo>
                    <a:pt x="749300" y="347980"/>
                  </a:lnTo>
                  <a:lnTo>
                    <a:pt x="748030" y="389890"/>
                  </a:lnTo>
                  <a:lnTo>
                    <a:pt x="746760" y="408940"/>
                  </a:lnTo>
                  <a:lnTo>
                    <a:pt x="745490" y="425450"/>
                  </a:lnTo>
                  <a:lnTo>
                    <a:pt x="745490" y="440690"/>
                  </a:lnTo>
                  <a:lnTo>
                    <a:pt x="741680" y="454660"/>
                  </a:lnTo>
                  <a:lnTo>
                    <a:pt x="739140" y="467360"/>
                  </a:lnTo>
                  <a:lnTo>
                    <a:pt x="736600" y="477520"/>
                  </a:lnTo>
                  <a:lnTo>
                    <a:pt x="715010" y="519430"/>
                  </a:lnTo>
                  <a:lnTo>
                    <a:pt x="701040" y="533400"/>
                  </a:lnTo>
                  <a:lnTo>
                    <a:pt x="694690" y="539750"/>
                  </a:lnTo>
                  <a:lnTo>
                    <a:pt x="659130" y="558800"/>
                  </a:lnTo>
                  <a:lnTo>
                    <a:pt x="641350" y="563880"/>
                  </a:lnTo>
                  <a:lnTo>
                    <a:pt x="631190" y="563880"/>
                  </a:lnTo>
                  <a:lnTo>
                    <a:pt x="621030" y="565150"/>
                  </a:lnTo>
                  <a:lnTo>
                    <a:pt x="613410" y="565150"/>
                  </a:lnTo>
                  <a:lnTo>
                    <a:pt x="598170" y="562610"/>
                  </a:lnTo>
                  <a:lnTo>
                    <a:pt x="557530" y="541020"/>
                  </a:lnTo>
                  <a:lnTo>
                    <a:pt x="542290" y="520700"/>
                  </a:lnTo>
                  <a:lnTo>
                    <a:pt x="537210" y="515620"/>
                  </a:lnTo>
                  <a:lnTo>
                    <a:pt x="534670" y="508000"/>
                  </a:lnTo>
                  <a:lnTo>
                    <a:pt x="530860" y="502920"/>
                  </a:lnTo>
                  <a:lnTo>
                    <a:pt x="529590" y="495300"/>
                  </a:lnTo>
                  <a:lnTo>
                    <a:pt x="527050" y="488950"/>
                  </a:lnTo>
                  <a:lnTo>
                    <a:pt x="524510" y="480060"/>
                  </a:lnTo>
                  <a:lnTo>
                    <a:pt x="523240" y="469900"/>
                  </a:lnTo>
                  <a:lnTo>
                    <a:pt x="520700" y="462280"/>
                  </a:lnTo>
                  <a:lnTo>
                    <a:pt x="518160" y="441960"/>
                  </a:lnTo>
                  <a:lnTo>
                    <a:pt x="516890" y="419100"/>
                  </a:lnTo>
                  <a:lnTo>
                    <a:pt x="514350" y="401320"/>
                  </a:lnTo>
                  <a:lnTo>
                    <a:pt x="514350" y="83820"/>
                  </a:lnTo>
                  <a:lnTo>
                    <a:pt x="516890" y="74930"/>
                  </a:lnTo>
                  <a:lnTo>
                    <a:pt x="516890" y="67310"/>
                  </a:lnTo>
                  <a:lnTo>
                    <a:pt x="518160" y="60960"/>
                  </a:lnTo>
                  <a:lnTo>
                    <a:pt x="519430" y="58420"/>
                  </a:lnTo>
                  <a:lnTo>
                    <a:pt x="519430" y="55880"/>
                  </a:lnTo>
                  <a:lnTo>
                    <a:pt x="524510" y="45720"/>
                  </a:lnTo>
                  <a:lnTo>
                    <a:pt x="527050" y="43180"/>
                  </a:lnTo>
                  <a:lnTo>
                    <a:pt x="529590" y="41910"/>
                  </a:lnTo>
                  <a:lnTo>
                    <a:pt x="529590" y="38100"/>
                  </a:lnTo>
                  <a:lnTo>
                    <a:pt x="532130" y="38100"/>
                  </a:lnTo>
                  <a:lnTo>
                    <a:pt x="533400" y="35560"/>
                  </a:lnTo>
                  <a:lnTo>
                    <a:pt x="538480" y="33020"/>
                  </a:lnTo>
                  <a:lnTo>
                    <a:pt x="542290" y="31750"/>
                  </a:lnTo>
                  <a:lnTo>
                    <a:pt x="543560" y="30480"/>
                  </a:lnTo>
                  <a:lnTo>
                    <a:pt x="546100" y="30480"/>
                  </a:lnTo>
                  <a:lnTo>
                    <a:pt x="552450" y="29210"/>
                  </a:lnTo>
                  <a:lnTo>
                    <a:pt x="574040" y="29210"/>
                  </a:lnTo>
                  <a:lnTo>
                    <a:pt x="574040" y="12700"/>
                  </a:lnTo>
                  <a:lnTo>
                    <a:pt x="396240" y="12700"/>
                  </a:lnTo>
                  <a:lnTo>
                    <a:pt x="396240" y="29210"/>
                  </a:lnTo>
                  <a:lnTo>
                    <a:pt x="421640" y="29210"/>
                  </a:lnTo>
                  <a:lnTo>
                    <a:pt x="427990" y="31750"/>
                  </a:lnTo>
                  <a:lnTo>
                    <a:pt x="429260" y="31750"/>
                  </a:lnTo>
                  <a:lnTo>
                    <a:pt x="431800" y="33020"/>
                  </a:lnTo>
                  <a:lnTo>
                    <a:pt x="433070" y="34290"/>
                  </a:lnTo>
                  <a:lnTo>
                    <a:pt x="435610" y="35560"/>
                  </a:lnTo>
                  <a:lnTo>
                    <a:pt x="436880" y="36830"/>
                  </a:lnTo>
                  <a:lnTo>
                    <a:pt x="440690" y="38100"/>
                  </a:lnTo>
                  <a:lnTo>
                    <a:pt x="440690" y="40640"/>
                  </a:lnTo>
                  <a:lnTo>
                    <a:pt x="443230" y="43180"/>
                  </a:lnTo>
                  <a:lnTo>
                    <a:pt x="449580" y="55880"/>
                  </a:lnTo>
                  <a:lnTo>
                    <a:pt x="450850" y="59690"/>
                  </a:lnTo>
                  <a:lnTo>
                    <a:pt x="453390" y="62230"/>
                  </a:lnTo>
                  <a:lnTo>
                    <a:pt x="453390" y="71120"/>
                  </a:lnTo>
                  <a:lnTo>
                    <a:pt x="454660" y="80010"/>
                  </a:lnTo>
                  <a:lnTo>
                    <a:pt x="454660" y="91440"/>
                  </a:lnTo>
                  <a:lnTo>
                    <a:pt x="455930" y="101600"/>
                  </a:lnTo>
                  <a:lnTo>
                    <a:pt x="455930" y="339090"/>
                  </a:lnTo>
                  <a:lnTo>
                    <a:pt x="457200" y="387350"/>
                  </a:lnTo>
                  <a:lnTo>
                    <a:pt x="458470" y="426720"/>
                  </a:lnTo>
                  <a:lnTo>
                    <a:pt x="463550" y="469900"/>
                  </a:lnTo>
                  <a:lnTo>
                    <a:pt x="466090" y="481330"/>
                  </a:lnTo>
                  <a:lnTo>
                    <a:pt x="468630" y="494030"/>
                  </a:lnTo>
                  <a:lnTo>
                    <a:pt x="478790" y="519430"/>
                  </a:lnTo>
                  <a:lnTo>
                    <a:pt x="485140" y="529590"/>
                  </a:lnTo>
                  <a:lnTo>
                    <a:pt x="491490" y="541020"/>
                  </a:lnTo>
                  <a:lnTo>
                    <a:pt x="499110" y="551180"/>
                  </a:lnTo>
                  <a:lnTo>
                    <a:pt x="506730" y="558800"/>
                  </a:lnTo>
                  <a:lnTo>
                    <a:pt x="514350" y="567690"/>
                  </a:lnTo>
                  <a:lnTo>
                    <a:pt x="557530" y="593090"/>
                  </a:lnTo>
                  <a:lnTo>
                    <a:pt x="600710" y="600710"/>
                  </a:lnTo>
                  <a:lnTo>
                    <a:pt x="632460" y="600710"/>
                  </a:lnTo>
                  <a:lnTo>
                    <a:pt x="646430" y="599440"/>
                  </a:lnTo>
                  <a:lnTo>
                    <a:pt x="660400" y="596900"/>
                  </a:lnTo>
                  <a:lnTo>
                    <a:pt x="673100" y="591820"/>
                  </a:lnTo>
                  <a:lnTo>
                    <a:pt x="684530" y="588010"/>
                  </a:lnTo>
                  <a:lnTo>
                    <a:pt x="707390" y="575310"/>
                  </a:lnTo>
                  <a:lnTo>
                    <a:pt x="715010" y="566420"/>
                  </a:lnTo>
                  <a:lnTo>
                    <a:pt x="716483" y="565150"/>
                  </a:lnTo>
                  <a:lnTo>
                    <a:pt x="751840" y="519430"/>
                  </a:lnTo>
                  <a:lnTo>
                    <a:pt x="755650" y="508000"/>
                  </a:lnTo>
                  <a:lnTo>
                    <a:pt x="760730" y="495300"/>
                  </a:lnTo>
                  <a:lnTo>
                    <a:pt x="763270" y="485140"/>
                  </a:lnTo>
                  <a:lnTo>
                    <a:pt x="767080" y="472440"/>
                  </a:lnTo>
                  <a:lnTo>
                    <a:pt x="770890" y="457200"/>
                  </a:lnTo>
                  <a:lnTo>
                    <a:pt x="772160" y="444500"/>
                  </a:lnTo>
                  <a:lnTo>
                    <a:pt x="773607" y="425450"/>
                  </a:lnTo>
                  <a:lnTo>
                    <a:pt x="775970" y="392430"/>
                  </a:lnTo>
                  <a:lnTo>
                    <a:pt x="775970" y="118110"/>
                  </a:lnTo>
                  <a:lnTo>
                    <a:pt x="777240" y="96520"/>
                  </a:lnTo>
                  <a:lnTo>
                    <a:pt x="777240" y="80010"/>
                  </a:lnTo>
                  <a:lnTo>
                    <a:pt x="778510" y="72390"/>
                  </a:lnTo>
                  <a:lnTo>
                    <a:pt x="779780" y="66040"/>
                  </a:lnTo>
                  <a:lnTo>
                    <a:pt x="779780" y="63500"/>
                  </a:lnTo>
                  <a:lnTo>
                    <a:pt x="781050" y="60960"/>
                  </a:lnTo>
                  <a:lnTo>
                    <a:pt x="781050" y="59690"/>
                  </a:lnTo>
                  <a:lnTo>
                    <a:pt x="783590" y="57150"/>
                  </a:lnTo>
                  <a:lnTo>
                    <a:pt x="783590" y="53340"/>
                  </a:lnTo>
                  <a:lnTo>
                    <a:pt x="786130" y="50800"/>
                  </a:lnTo>
                  <a:lnTo>
                    <a:pt x="787400" y="48260"/>
                  </a:lnTo>
                  <a:lnTo>
                    <a:pt x="789940" y="45720"/>
                  </a:lnTo>
                  <a:lnTo>
                    <a:pt x="791210" y="43180"/>
                  </a:lnTo>
                  <a:lnTo>
                    <a:pt x="796290" y="38100"/>
                  </a:lnTo>
                  <a:lnTo>
                    <a:pt x="798830" y="36830"/>
                  </a:lnTo>
                  <a:lnTo>
                    <a:pt x="800100" y="34290"/>
                  </a:lnTo>
                  <a:lnTo>
                    <a:pt x="805180" y="31750"/>
                  </a:lnTo>
                  <a:lnTo>
                    <a:pt x="808990" y="30480"/>
                  </a:lnTo>
                  <a:lnTo>
                    <a:pt x="810260" y="30480"/>
                  </a:lnTo>
                  <a:lnTo>
                    <a:pt x="814070" y="29210"/>
                  </a:lnTo>
                  <a:lnTo>
                    <a:pt x="835660" y="29210"/>
                  </a:lnTo>
                  <a:lnTo>
                    <a:pt x="835660" y="12700"/>
                  </a:lnTo>
                  <a:close/>
                </a:path>
                <a:path w="2833370" h="600710">
                  <a:moveTo>
                    <a:pt x="1209040" y="431800"/>
                  </a:moveTo>
                  <a:lnTo>
                    <a:pt x="1198880" y="427990"/>
                  </a:lnTo>
                  <a:lnTo>
                    <a:pt x="1191260" y="453390"/>
                  </a:lnTo>
                  <a:lnTo>
                    <a:pt x="1187450" y="464820"/>
                  </a:lnTo>
                  <a:lnTo>
                    <a:pt x="1183640" y="474980"/>
                  </a:lnTo>
                  <a:lnTo>
                    <a:pt x="1178560" y="482600"/>
                  </a:lnTo>
                  <a:lnTo>
                    <a:pt x="1174750" y="492760"/>
                  </a:lnTo>
                  <a:lnTo>
                    <a:pt x="1170940" y="500380"/>
                  </a:lnTo>
                  <a:lnTo>
                    <a:pt x="1167130" y="506730"/>
                  </a:lnTo>
                  <a:lnTo>
                    <a:pt x="1164590" y="513080"/>
                  </a:lnTo>
                  <a:lnTo>
                    <a:pt x="1154430" y="523240"/>
                  </a:lnTo>
                  <a:lnTo>
                    <a:pt x="1151890" y="527050"/>
                  </a:lnTo>
                  <a:lnTo>
                    <a:pt x="1146810" y="532130"/>
                  </a:lnTo>
                  <a:lnTo>
                    <a:pt x="1141730" y="533400"/>
                  </a:lnTo>
                  <a:lnTo>
                    <a:pt x="1139190" y="538480"/>
                  </a:lnTo>
                  <a:lnTo>
                    <a:pt x="1132840" y="541020"/>
                  </a:lnTo>
                  <a:lnTo>
                    <a:pt x="1127760" y="543560"/>
                  </a:lnTo>
                  <a:lnTo>
                    <a:pt x="1121410" y="546100"/>
                  </a:lnTo>
                  <a:lnTo>
                    <a:pt x="1113790" y="546100"/>
                  </a:lnTo>
                  <a:lnTo>
                    <a:pt x="1106170" y="548640"/>
                  </a:lnTo>
                  <a:lnTo>
                    <a:pt x="1088390" y="551180"/>
                  </a:lnTo>
                  <a:lnTo>
                    <a:pt x="1017270" y="551180"/>
                  </a:lnTo>
                  <a:lnTo>
                    <a:pt x="1004570" y="549910"/>
                  </a:lnTo>
                  <a:lnTo>
                    <a:pt x="999490" y="548640"/>
                  </a:lnTo>
                  <a:lnTo>
                    <a:pt x="994410" y="548640"/>
                  </a:lnTo>
                  <a:lnTo>
                    <a:pt x="990600" y="546100"/>
                  </a:lnTo>
                  <a:lnTo>
                    <a:pt x="986790" y="546100"/>
                  </a:lnTo>
                  <a:lnTo>
                    <a:pt x="984250" y="544830"/>
                  </a:lnTo>
                  <a:lnTo>
                    <a:pt x="982980" y="543560"/>
                  </a:lnTo>
                  <a:lnTo>
                    <a:pt x="981710" y="541020"/>
                  </a:lnTo>
                  <a:lnTo>
                    <a:pt x="980440" y="539750"/>
                  </a:lnTo>
                  <a:lnTo>
                    <a:pt x="979170" y="537210"/>
                  </a:lnTo>
                  <a:lnTo>
                    <a:pt x="977900" y="533400"/>
                  </a:lnTo>
                  <a:lnTo>
                    <a:pt x="976630" y="533400"/>
                  </a:lnTo>
                  <a:lnTo>
                    <a:pt x="976630" y="532130"/>
                  </a:lnTo>
                  <a:lnTo>
                    <a:pt x="975360" y="529590"/>
                  </a:lnTo>
                  <a:lnTo>
                    <a:pt x="974090" y="525780"/>
                  </a:lnTo>
                  <a:lnTo>
                    <a:pt x="974090" y="501650"/>
                  </a:lnTo>
                  <a:lnTo>
                    <a:pt x="971550" y="485140"/>
                  </a:lnTo>
                  <a:lnTo>
                    <a:pt x="971550" y="125730"/>
                  </a:lnTo>
                  <a:lnTo>
                    <a:pt x="974090" y="101600"/>
                  </a:lnTo>
                  <a:lnTo>
                    <a:pt x="974090" y="69850"/>
                  </a:lnTo>
                  <a:lnTo>
                    <a:pt x="975360" y="63500"/>
                  </a:lnTo>
                  <a:lnTo>
                    <a:pt x="976630" y="62230"/>
                  </a:lnTo>
                  <a:lnTo>
                    <a:pt x="976630" y="60960"/>
                  </a:lnTo>
                  <a:lnTo>
                    <a:pt x="979170" y="57150"/>
                  </a:lnTo>
                  <a:lnTo>
                    <a:pt x="980440" y="53340"/>
                  </a:lnTo>
                  <a:lnTo>
                    <a:pt x="981710" y="50800"/>
                  </a:lnTo>
                  <a:lnTo>
                    <a:pt x="986790" y="45720"/>
                  </a:lnTo>
                  <a:lnTo>
                    <a:pt x="988060" y="43180"/>
                  </a:lnTo>
                  <a:lnTo>
                    <a:pt x="991870" y="40640"/>
                  </a:lnTo>
                  <a:lnTo>
                    <a:pt x="994410" y="38100"/>
                  </a:lnTo>
                  <a:lnTo>
                    <a:pt x="999490" y="35560"/>
                  </a:lnTo>
                  <a:lnTo>
                    <a:pt x="1007110" y="33020"/>
                  </a:lnTo>
                  <a:lnTo>
                    <a:pt x="1026160" y="29210"/>
                  </a:lnTo>
                  <a:lnTo>
                    <a:pt x="1041400" y="29210"/>
                  </a:lnTo>
                  <a:lnTo>
                    <a:pt x="1041400" y="12700"/>
                  </a:lnTo>
                  <a:lnTo>
                    <a:pt x="854710" y="12700"/>
                  </a:lnTo>
                  <a:lnTo>
                    <a:pt x="854710" y="29210"/>
                  </a:lnTo>
                  <a:lnTo>
                    <a:pt x="875030" y="29210"/>
                  </a:lnTo>
                  <a:lnTo>
                    <a:pt x="880110" y="30480"/>
                  </a:lnTo>
                  <a:lnTo>
                    <a:pt x="886460" y="31750"/>
                  </a:lnTo>
                  <a:lnTo>
                    <a:pt x="887730" y="33020"/>
                  </a:lnTo>
                  <a:lnTo>
                    <a:pt x="892810" y="35560"/>
                  </a:lnTo>
                  <a:lnTo>
                    <a:pt x="894080" y="36830"/>
                  </a:lnTo>
                  <a:lnTo>
                    <a:pt x="897890" y="38100"/>
                  </a:lnTo>
                  <a:lnTo>
                    <a:pt x="899160" y="38100"/>
                  </a:lnTo>
                  <a:lnTo>
                    <a:pt x="900430" y="41910"/>
                  </a:lnTo>
                  <a:lnTo>
                    <a:pt x="904240" y="45720"/>
                  </a:lnTo>
                  <a:lnTo>
                    <a:pt x="905510" y="48260"/>
                  </a:lnTo>
                  <a:lnTo>
                    <a:pt x="906780" y="49530"/>
                  </a:lnTo>
                  <a:lnTo>
                    <a:pt x="906780" y="50800"/>
                  </a:lnTo>
                  <a:lnTo>
                    <a:pt x="908050" y="54610"/>
                  </a:lnTo>
                  <a:lnTo>
                    <a:pt x="910590" y="57150"/>
                  </a:lnTo>
                  <a:lnTo>
                    <a:pt x="910590" y="63500"/>
                  </a:lnTo>
                  <a:lnTo>
                    <a:pt x="911860" y="71120"/>
                  </a:lnTo>
                  <a:lnTo>
                    <a:pt x="913130" y="80010"/>
                  </a:lnTo>
                  <a:lnTo>
                    <a:pt x="913130" y="88900"/>
                  </a:lnTo>
                  <a:lnTo>
                    <a:pt x="914400" y="101600"/>
                  </a:lnTo>
                  <a:lnTo>
                    <a:pt x="914400" y="485140"/>
                  </a:lnTo>
                  <a:lnTo>
                    <a:pt x="913193" y="506730"/>
                  </a:lnTo>
                  <a:lnTo>
                    <a:pt x="913130" y="516890"/>
                  </a:lnTo>
                  <a:lnTo>
                    <a:pt x="911860" y="525780"/>
                  </a:lnTo>
                  <a:lnTo>
                    <a:pt x="911860" y="532130"/>
                  </a:lnTo>
                  <a:lnTo>
                    <a:pt x="910590" y="538480"/>
                  </a:lnTo>
                  <a:lnTo>
                    <a:pt x="910590" y="543560"/>
                  </a:lnTo>
                  <a:lnTo>
                    <a:pt x="908050" y="546100"/>
                  </a:lnTo>
                  <a:lnTo>
                    <a:pt x="902970" y="556260"/>
                  </a:lnTo>
                  <a:lnTo>
                    <a:pt x="900430" y="558800"/>
                  </a:lnTo>
                  <a:lnTo>
                    <a:pt x="899160" y="558800"/>
                  </a:lnTo>
                  <a:lnTo>
                    <a:pt x="897890" y="562610"/>
                  </a:lnTo>
                  <a:lnTo>
                    <a:pt x="894080" y="563880"/>
                  </a:lnTo>
                  <a:lnTo>
                    <a:pt x="892810" y="565150"/>
                  </a:lnTo>
                  <a:lnTo>
                    <a:pt x="885190" y="568960"/>
                  </a:lnTo>
                  <a:lnTo>
                    <a:pt x="881380" y="570230"/>
                  </a:lnTo>
                  <a:lnTo>
                    <a:pt x="876300" y="570230"/>
                  </a:lnTo>
                  <a:lnTo>
                    <a:pt x="869950" y="571500"/>
                  </a:lnTo>
                  <a:lnTo>
                    <a:pt x="854710" y="571500"/>
                  </a:lnTo>
                  <a:lnTo>
                    <a:pt x="854710" y="586740"/>
                  </a:lnTo>
                  <a:lnTo>
                    <a:pt x="1173480" y="586740"/>
                  </a:lnTo>
                  <a:lnTo>
                    <a:pt x="1181633" y="551180"/>
                  </a:lnTo>
                  <a:lnTo>
                    <a:pt x="1209040" y="431800"/>
                  </a:lnTo>
                  <a:close/>
                </a:path>
                <a:path w="2833370" h="600710">
                  <a:moveTo>
                    <a:pt x="1587500" y="147320"/>
                  </a:moveTo>
                  <a:lnTo>
                    <a:pt x="1584731" y="49530"/>
                  </a:lnTo>
                  <a:lnTo>
                    <a:pt x="1583690" y="12700"/>
                  </a:lnTo>
                  <a:lnTo>
                    <a:pt x="1245870" y="12700"/>
                  </a:lnTo>
                  <a:lnTo>
                    <a:pt x="1240790" y="147320"/>
                  </a:lnTo>
                  <a:lnTo>
                    <a:pt x="1253490" y="147320"/>
                  </a:lnTo>
                  <a:lnTo>
                    <a:pt x="1253490" y="138430"/>
                  </a:lnTo>
                  <a:lnTo>
                    <a:pt x="1256030" y="120650"/>
                  </a:lnTo>
                  <a:lnTo>
                    <a:pt x="1258570" y="105410"/>
                  </a:lnTo>
                  <a:lnTo>
                    <a:pt x="1261110" y="99060"/>
                  </a:lnTo>
                  <a:lnTo>
                    <a:pt x="1263650" y="91440"/>
                  </a:lnTo>
                  <a:lnTo>
                    <a:pt x="1266190" y="86360"/>
                  </a:lnTo>
                  <a:lnTo>
                    <a:pt x="1268730" y="80010"/>
                  </a:lnTo>
                  <a:lnTo>
                    <a:pt x="1272540" y="74930"/>
                  </a:lnTo>
                  <a:lnTo>
                    <a:pt x="1275080" y="71120"/>
                  </a:lnTo>
                  <a:lnTo>
                    <a:pt x="1278890" y="67310"/>
                  </a:lnTo>
                  <a:lnTo>
                    <a:pt x="1281430" y="62230"/>
                  </a:lnTo>
                  <a:lnTo>
                    <a:pt x="1289050" y="57150"/>
                  </a:lnTo>
                  <a:lnTo>
                    <a:pt x="1292860" y="55880"/>
                  </a:lnTo>
                  <a:lnTo>
                    <a:pt x="1296670" y="53340"/>
                  </a:lnTo>
                  <a:lnTo>
                    <a:pt x="1300480" y="53340"/>
                  </a:lnTo>
                  <a:lnTo>
                    <a:pt x="1304290" y="50800"/>
                  </a:lnTo>
                  <a:lnTo>
                    <a:pt x="1309370" y="50800"/>
                  </a:lnTo>
                  <a:lnTo>
                    <a:pt x="1320800" y="49530"/>
                  </a:lnTo>
                  <a:lnTo>
                    <a:pt x="1383030" y="49530"/>
                  </a:lnTo>
                  <a:lnTo>
                    <a:pt x="1383030" y="519430"/>
                  </a:lnTo>
                  <a:lnTo>
                    <a:pt x="1381760" y="527050"/>
                  </a:lnTo>
                  <a:lnTo>
                    <a:pt x="1380490" y="533400"/>
                  </a:lnTo>
                  <a:lnTo>
                    <a:pt x="1380490" y="543560"/>
                  </a:lnTo>
                  <a:lnTo>
                    <a:pt x="1377950" y="546100"/>
                  </a:lnTo>
                  <a:lnTo>
                    <a:pt x="1376680" y="549910"/>
                  </a:lnTo>
                  <a:lnTo>
                    <a:pt x="1372870" y="557530"/>
                  </a:lnTo>
                  <a:lnTo>
                    <a:pt x="1370330" y="558800"/>
                  </a:lnTo>
                  <a:lnTo>
                    <a:pt x="1369060" y="561340"/>
                  </a:lnTo>
                  <a:lnTo>
                    <a:pt x="1365250" y="565150"/>
                  </a:lnTo>
                  <a:lnTo>
                    <a:pt x="1362710" y="565150"/>
                  </a:lnTo>
                  <a:lnTo>
                    <a:pt x="1360170" y="567690"/>
                  </a:lnTo>
                  <a:lnTo>
                    <a:pt x="1357630" y="567690"/>
                  </a:lnTo>
                  <a:lnTo>
                    <a:pt x="1352550" y="570230"/>
                  </a:lnTo>
                  <a:lnTo>
                    <a:pt x="1346200" y="570230"/>
                  </a:lnTo>
                  <a:lnTo>
                    <a:pt x="1339850" y="571500"/>
                  </a:lnTo>
                  <a:lnTo>
                    <a:pt x="1325880" y="571500"/>
                  </a:lnTo>
                  <a:lnTo>
                    <a:pt x="1325880" y="586740"/>
                  </a:lnTo>
                  <a:lnTo>
                    <a:pt x="1501140" y="586740"/>
                  </a:lnTo>
                  <a:lnTo>
                    <a:pt x="1501140" y="571500"/>
                  </a:lnTo>
                  <a:lnTo>
                    <a:pt x="1485900" y="571500"/>
                  </a:lnTo>
                  <a:lnTo>
                    <a:pt x="1482090" y="570230"/>
                  </a:lnTo>
                  <a:lnTo>
                    <a:pt x="1474470" y="570230"/>
                  </a:lnTo>
                  <a:lnTo>
                    <a:pt x="1469390" y="568960"/>
                  </a:lnTo>
                  <a:lnTo>
                    <a:pt x="1466850" y="567690"/>
                  </a:lnTo>
                  <a:lnTo>
                    <a:pt x="1464310" y="567690"/>
                  </a:lnTo>
                  <a:lnTo>
                    <a:pt x="1463040" y="565150"/>
                  </a:lnTo>
                  <a:lnTo>
                    <a:pt x="1460500" y="565150"/>
                  </a:lnTo>
                  <a:lnTo>
                    <a:pt x="1456690" y="561340"/>
                  </a:lnTo>
                  <a:lnTo>
                    <a:pt x="1456690" y="558800"/>
                  </a:lnTo>
                  <a:lnTo>
                    <a:pt x="1452880" y="557530"/>
                  </a:lnTo>
                  <a:lnTo>
                    <a:pt x="1451610" y="556260"/>
                  </a:lnTo>
                  <a:lnTo>
                    <a:pt x="1450340" y="553720"/>
                  </a:lnTo>
                  <a:lnTo>
                    <a:pt x="1449070" y="552450"/>
                  </a:lnTo>
                  <a:lnTo>
                    <a:pt x="1447800" y="549910"/>
                  </a:lnTo>
                  <a:lnTo>
                    <a:pt x="1447800" y="546100"/>
                  </a:lnTo>
                  <a:lnTo>
                    <a:pt x="1446530" y="544830"/>
                  </a:lnTo>
                  <a:lnTo>
                    <a:pt x="1445260" y="541020"/>
                  </a:lnTo>
                  <a:lnTo>
                    <a:pt x="1445260" y="538480"/>
                  </a:lnTo>
                  <a:lnTo>
                    <a:pt x="1443990" y="530860"/>
                  </a:lnTo>
                  <a:lnTo>
                    <a:pt x="1443990" y="49530"/>
                  </a:lnTo>
                  <a:lnTo>
                    <a:pt x="1512570" y="49530"/>
                  </a:lnTo>
                  <a:lnTo>
                    <a:pt x="1517650" y="50800"/>
                  </a:lnTo>
                  <a:lnTo>
                    <a:pt x="1524000" y="50800"/>
                  </a:lnTo>
                  <a:lnTo>
                    <a:pt x="1527810" y="53340"/>
                  </a:lnTo>
                  <a:lnTo>
                    <a:pt x="1532890" y="55880"/>
                  </a:lnTo>
                  <a:lnTo>
                    <a:pt x="1536700" y="58420"/>
                  </a:lnTo>
                  <a:lnTo>
                    <a:pt x="1541780" y="60960"/>
                  </a:lnTo>
                  <a:lnTo>
                    <a:pt x="1545590" y="63500"/>
                  </a:lnTo>
                  <a:lnTo>
                    <a:pt x="1549400" y="67310"/>
                  </a:lnTo>
                  <a:lnTo>
                    <a:pt x="1551940" y="71120"/>
                  </a:lnTo>
                  <a:lnTo>
                    <a:pt x="1555750" y="76200"/>
                  </a:lnTo>
                  <a:lnTo>
                    <a:pt x="1558290" y="80010"/>
                  </a:lnTo>
                  <a:lnTo>
                    <a:pt x="1560830" y="86360"/>
                  </a:lnTo>
                  <a:lnTo>
                    <a:pt x="1568450" y="101600"/>
                  </a:lnTo>
                  <a:lnTo>
                    <a:pt x="1570990" y="105410"/>
                  </a:lnTo>
                  <a:lnTo>
                    <a:pt x="1570990" y="111760"/>
                  </a:lnTo>
                  <a:lnTo>
                    <a:pt x="1573530" y="124460"/>
                  </a:lnTo>
                  <a:lnTo>
                    <a:pt x="1573530" y="130810"/>
                  </a:lnTo>
                  <a:lnTo>
                    <a:pt x="1576070" y="147320"/>
                  </a:lnTo>
                  <a:lnTo>
                    <a:pt x="1587500" y="147320"/>
                  </a:lnTo>
                  <a:close/>
                </a:path>
                <a:path w="2833370" h="600710">
                  <a:moveTo>
                    <a:pt x="2045970" y="12700"/>
                  </a:moveTo>
                  <a:lnTo>
                    <a:pt x="1901190" y="12700"/>
                  </a:lnTo>
                  <a:lnTo>
                    <a:pt x="1901190" y="29210"/>
                  </a:lnTo>
                  <a:lnTo>
                    <a:pt x="1926590" y="29210"/>
                  </a:lnTo>
                  <a:lnTo>
                    <a:pt x="1934210" y="33020"/>
                  </a:lnTo>
                  <a:lnTo>
                    <a:pt x="1935480" y="34290"/>
                  </a:lnTo>
                  <a:lnTo>
                    <a:pt x="1939290" y="35560"/>
                  </a:lnTo>
                  <a:lnTo>
                    <a:pt x="1941830" y="38100"/>
                  </a:lnTo>
                  <a:lnTo>
                    <a:pt x="1944370" y="38100"/>
                  </a:lnTo>
                  <a:lnTo>
                    <a:pt x="1945640" y="41910"/>
                  </a:lnTo>
                  <a:lnTo>
                    <a:pt x="1951990" y="48260"/>
                  </a:lnTo>
                  <a:lnTo>
                    <a:pt x="1951990" y="50800"/>
                  </a:lnTo>
                  <a:lnTo>
                    <a:pt x="1953260" y="54610"/>
                  </a:lnTo>
                  <a:lnTo>
                    <a:pt x="1955800" y="59690"/>
                  </a:lnTo>
                  <a:lnTo>
                    <a:pt x="1955800" y="63500"/>
                  </a:lnTo>
                  <a:lnTo>
                    <a:pt x="1957070" y="71120"/>
                  </a:lnTo>
                  <a:lnTo>
                    <a:pt x="1958340" y="80010"/>
                  </a:lnTo>
                  <a:lnTo>
                    <a:pt x="1958340" y="88900"/>
                  </a:lnTo>
                  <a:lnTo>
                    <a:pt x="1959610" y="101600"/>
                  </a:lnTo>
                  <a:lnTo>
                    <a:pt x="1959610" y="347980"/>
                  </a:lnTo>
                  <a:lnTo>
                    <a:pt x="1958340" y="389890"/>
                  </a:lnTo>
                  <a:lnTo>
                    <a:pt x="1955584" y="427990"/>
                  </a:lnTo>
                  <a:lnTo>
                    <a:pt x="1949450" y="467360"/>
                  </a:lnTo>
                  <a:lnTo>
                    <a:pt x="1935480" y="504190"/>
                  </a:lnTo>
                  <a:lnTo>
                    <a:pt x="1930400" y="511810"/>
                  </a:lnTo>
                  <a:lnTo>
                    <a:pt x="1926590" y="519430"/>
                  </a:lnTo>
                  <a:lnTo>
                    <a:pt x="1918970" y="527050"/>
                  </a:lnTo>
                  <a:lnTo>
                    <a:pt x="1896110" y="546100"/>
                  </a:lnTo>
                  <a:lnTo>
                    <a:pt x="1888490" y="551180"/>
                  </a:lnTo>
                  <a:lnTo>
                    <a:pt x="1878330" y="554990"/>
                  </a:lnTo>
                  <a:lnTo>
                    <a:pt x="1869440" y="558800"/>
                  </a:lnTo>
                  <a:lnTo>
                    <a:pt x="1851660" y="563880"/>
                  </a:lnTo>
                  <a:lnTo>
                    <a:pt x="1841500" y="563880"/>
                  </a:lnTo>
                  <a:lnTo>
                    <a:pt x="1831340" y="565150"/>
                  </a:lnTo>
                  <a:lnTo>
                    <a:pt x="1824990" y="565150"/>
                  </a:lnTo>
                  <a:lnTo>
                    <a:pt x="1816100" y="563880"/>
                  </a:lnTo>
                  <a:lnTo>
                    <a:pt x="1778000" y="548640"/>
                  </a:lnTo>
                  <a:lnTo>
                    <a:pt x="1774190" y="544830"/>
                  </a:lnTo>
                  <a:lnTo>
                    <a:pt x="1767840" y="541020"/>
                  </a:lnTo>
                  <a:lnTo>
                    <a:pt x="1762760" y="535940"/>
                  </a:lnTo>
                  <a:lnTo>
                    <a:pt x="1751330" y="520700"/>
                  </a:lnTo>
                  <a:lnTo>
                    <a:pt x="1744980" y="508000"/>
                  </a:lnTo>
                  <a:lnTo>
                    <a:pt x="1741170" y="502920"/>
                  </a:lnTo>
                  <a:lnTo>
                    <a:pt x="1738630" y="495300"/>
                  </a:lnTo>
                  <a:lnTo>
                    <a:pt x="1737360" y="488950"/>
                  </a:lnTo>
                  <a:lnTo>
                    <a:pt x="1736090" y="480060"/>
                  </a:lnTo>
                  <a:lnTo>
                    <a:pt x="1733550" y="469900"/>
                  </a:lnTo>
                  <a:lnTo>
                    <a:pt x="1731010" y="462280"/>
                  </a:lnTo>
                  <a:lnTo>
                    <a:pt x="1728470" y="441960"/>
                  </a:lnTo>
                  <a:lnTo>
                    <a:pt x="1727200" y="419100"/>
                  </a:lnTo>
                  <a:lnTo>
                    <a:pt x="1724660" y="401320"/>
                  </a:lnTo>
                  <a:lnTo>
                    <a:pt x="1724660" y="83820"/>
                  </a:lnTo>
                  <a:lnTo>
                    <a:pt x="1725930" y="74930"/>
                  </a:lnTo>
                  <a:lnTo>
                    <a:pt x="1727200" y="67310"/>
                  </a:lnTo>
                  <a:lnTo>
                    <a:pt x="1728470" y="60960"/>
                  </a:lnTo>
                  <a:lnTo>
                    <a:pt x="1729740" y="58420"/>
                  </a:lnTo>
                  <a:lnTo>
                    <a:pt x="1729740" y="55880"/>
                  </a:lnTo>
                  <a:lnTo>
                    <a:pt x="1733550" y="48260"/>
                  </a:lnTo>
                  <a:lnTo>
                    <a:pt x="1736090" y="45720"/>
                  </a:lnTo>
                  <a:lnTo>
                    <a:pt x="1737360" y="43180"/>
                  </a:lnTo>
                  <a:lnTo>
                    <a:pt x="1738630" y="41910"/>
                  </a:lnTo>
                  <a:lnTo>
                    <a:pt x="1739900" y="38100"/>
                  </a:lnTo>
                  <a:lnTo>
                    <a:pt x="1742440" y="38100"/>
                  </a:lnTo>
                  <a:lnTo>
                    <a:pt x="1743710" y="35560"/>
                  </a:lnTo>
                  <a:lnTo>
                    <a:pt x="1753870" y="30480"/>
                  </a:lnTo>
                  <a:lnTo>
                    <a:pt x="1756410" y="30480"/>
                  </a:lnTo>
                  <a:lnTo>
                    <a:pt x="1762760" y="29210"/>
                  </a:lnTo>
                  <a:lnTo>
                    <a:pt x="1784350" y="29210"/>
                  </a:lnTo>
                  <a:lnTo>
                    <a:pt x="1784350" y="12700"/>
                  </a:lnTo>
                  <a:lnTo>
                    <a:pt x="1606550" y="12700"/>
                  </a:lnTo>
                  <a:lnTo>
                    <a:pt x="1606550" y="29210"/>
                  </a:lnTo>
                  <a:lnTo>
                    <a:pt x="1631950" y="29210"/>
                  </a:lnTo>
                  <a:lnTo>
                    <a:pt x="1638300" y="31750"/>
                  </a:lnTo>
                  <a:lnTo>
                    <a:pt x="1639570" y="31750"/>
                  </a:lnTo>
                  <a:lnTo>
                    <a:pt x="1642110" y="33020"/>
                  </a:lnTo>
                  <a:lnTo>
                    <a:pt x="1643380" y="34290"/>
                  </a:lnTo>
                  <a:lnTo>
                    <a:pt x="1647190" y="35560"/>
                  </a:lnTo>
                  <a:lnTo>
                    <a:pt x="1647190" y="36830"/>
                  </a:lnTo>
                  <a:lnTo>
                    <a:pt x="1649730" y="38100"/>
                  </a:lnTo>
                  <a:lnTo>
                    <a:pt x="1651000" y="40640"/>
                  </a:lnTo>
                  <a:lnTo>
                    <a:pt x="1653540" y="43180"/>
                  </a:lnTo>
                  <a:lnTo>
                    <a:pt x="1657350" y="50800"/>
                  </a:lnTo>
                  <a:lnTo>
                    <a:pt x="1659890" y="53340"/>
                  </a:lnTo>
                  <a:lnTo>
                    <a:pt x="1659890" y="55880"/>
                  </a:lnTo>
                  <a:lnTo>
                    <a:pt x="1661160" y="59690"/>
                  </a:lnTo>
                  <a:lnTo>
                    <a:pt x="1662430" y="62230"/>
                  </a:lnTo>
                  <a:lnTo>
                    <a:pt x="1664970" y="80010"/>
                  </a:lnTo>
                  <a:lnTo>
                    <a:pt x="1664970" y="91440"/>
                  </a:lnTo>
                  <a:lnTo>
                    <a:pt x="1666240" y="101600"/>
                  </a:lnTo>
                  <a:lnTo>
                    <a:pt x="1666240" y="339090"/>
                  </a:lnTo>
                  <a:lnTo>
                    <a:pt x="1667510" y="387350"/>
                  </a:lnTo>
                  <a:lnTo>
                    <a:pt x="1668780" y="426720"/>
                  </a:lnTo>
                  <a:lnTo>
                    <a:pt x="1670050" y="443230"/>
                  </a:lnTo>
                  <a:lnTo>
                    <a:pt x="1672590" y="457200"/>
                  </a:lnTo>
                  <a:lnTo>
                    <a:pt x="1673860" y="469900"/>
                  </a:lnTo>
                  <a:lnTo>
                    <a:pt x="1675130" y="481330"/>
                  </a:lnTo>
                  <a:lnTo>
                    <a:pt x="1678940" y="494030"/>
                  </a:lnTo>
                  <a:lnTo>
                    <a:pt x="1685290" y="506730"/>
                  </a:lnTo>
                  <a:lnTo>
                    <a:pt x="1689100" y="519430"/>
                  </a:lnTo>
                  <a:lnTo>
                    <a:pt x="1695450" y="529590"/>
                  </a:lnTo>
                  <a:lnTo>
                    <a:pt x="1701800" y="541020"/>
                  </a:lnTo>
                  <a:lnTo>
                    <a:pt x="1710690" y="551180"/>
                  </a:lnTo>
                  <a:lnTo>
                    <a:pt x="1717040" y="558800"/>
                  </a:lnTo>
                  <a:lnTo>
                    <a:pt x="1724660" y="567690"/>
                  </a:lnTo>
                  <a:lnTo>
                    <a:pt x="1729740" y="571500"/>
                  </a:lnTo>
                  <a:lnTo>
                    <a:pt x="1736090" y="575310"/>
                  </a:lnTo>
                  <a:lnTo>
                    <a:pt x="1744980" y="582930"/>
                  </a:lnTo>
                  <a:lnTo>
                    <a:pt x="1767840" y="593090"/>
                  </a:lnTo>
                  <a:lnTo>
                    <a:pt x="1781810" y="596900"/>
                  </a:lnTo>
                  <a:lnTo>
                    <a:pt x="1795780" y="599440"/>
                  </a:lnTo>
                  <a:lnTo>
                    <a:pt x="1812290" y="600710"/>
                  </a:lnTo>
                  <a:lnTo>
                    <a:pt x="1842770" y="600710"/>
                  </a:lnTo>
                  <a:lnTo>
                    <a:pt x="1856740" y="599440"/>
                  </a:lnTo>
                  <a:lnTo>
                    <a:pt x="1870710" y="596900"/>
                  </a:lnTo>
                  <a:lnTo>
                    <a:pt x="1883410" y="591820"/>
                  </a:lnTo>
                  <a:lnTo>
                    <a:pt x="1894840" y="588010"/>
                  </a:lnTo>
                  <a:lnTo>
                    <a:pt x="1906270" y="581660"/>
                  </a:lnTo>
                  <a:lnTo>
                    <a:pt x="1916430" y="575310"/>
                  </a:lnTo>
                  <a:lnTo>
                    <a:pt x="1926590" y="566420"/>
                  </a:lnTo>
                  <a:lnTo>
                    <a:pt x="1927860" y="565150"/>
                  </a:lnTo>
                  <a:lnTo>
                    <a:pt x="1934210" y="558800"/>
                  </a:lnTo>
                  <a:lnTo>
                    <a:pt x="1941830" y="548640"/>
                  </a:lnTo>
                  <a:lnTo>
                    <a:pt x="1949450" y="539750"/>
                  </a:lnTo>
                  <a:lnTo>
                    <a:pt x="1962150" y="519430"/>
                  </a:lnTo>
                  <a:lnTo>
                    <a:pt x="1965960" y="508000"/>
                  </a:lnTo>
                  <a:lnTo>
                    <a:pt x="1971040" y="495300"/>
                  </a:lnTo>
                  <a:lnTo>
                    <a:pt x="1973580" y="485140"/>
                  </a:lnTo>
                  <a:lnTo>
                    <a:pt x="1977390" y="472440"/>
                  </a:lnTo>
                  <a:lnTo>
                    <a:pt x="1979930" y="457200"/>
                  </a:lnTo>
                  <a:lnTo>
                    <a:pt x="1982470" y="444500"/>
                  </a:lnTo>
                  <a:lnTo>
                    <a:pt x="1983917" y="425450"/>
                  </a:lnTo>
                  <a:lnTo>
                    <a:pt x="1986280" y="392430"/>
                  </a:lnTo>
                  <a:lnTo>
                    <a:pt x="1986280" y="118110"/>
                  </a:lnTo>
                  <a:lnTo>
                    <a:pt x="1987550" y="96520"/>
                  </a:lnTo>
                  <a:lnTo>
                    <a:pt x="1987550" y="80010"/>
                  </a:lnTo>
                  <a:lnTo>
                    <a:pt x="1990090" y="72390"/>
                  </a:lnTo>
                  <a:lnTo>
                    <a:pt x="1990090" y="63500"/>
                  </a:lnTo>
                  <a:lnTo>
                    <a:pt x="1991360" y="60960"/>
                  </a:lnTo>
                  <a:lnTo>
                    <a:pt x="1991360" y="59690"/>
                  </a:lnTo>
                  <a:lnTo>
                    <a:pt x="1992630" y="57150"/>
                  </a:lnTo>
                  <a:lnTo>
                    <a:pt x="1993900" y="53340"/>
                  </a:lnTo>
                  <a:lnTo>
                    <a:pt x="1996440" y="50800"/>
                  </a:lnTo>
                  <a:lnTo>
                    <a:pt x="1997710" y="48260"/>
                  </a:lnTo>
                  <a:lnTo>
                    <a:pt x="2002790" y="43180"/>
                  </a:lnTo>
                  <a:lnTo>
                    <a:pt x="2004060" y="40640"/>
                  </a:lnTo>
                  <a:lnTo>
                    <a:pt x="2006600" y="38100"/>
                  </a:lnTo>
                  <a:lnTo>
                    <a:pt x="2009140" y="36830"/>
                  </a:lnTo>
                  <a:lnTo>
                    <a:pt x="2012950" y="33020"/>
                  </a:lnTo>
                  <a:lnTo>
                    <a:pt x="2018030" y="30480"/>
                  </a:lnTo>
                  <a:lnTo>
                    <a:pt x="2020570" y="30480"/>
                  </a:lnTo>
                  <a:lnTo>
                    <a:pt x="2024380" y="29210"/>
                  </a:lnTo>
                  <a:lnTo>
                    <a:pt x="2045970" y="29210"/>
                  </a:lnTo>
                  <a:lnTo>
                    <a:pt x="2045970" y="12700"/>
                  </a:lnTo>
                  <a:close/>
                </a:path>
                <a:path w="2833370" h="600710">
                  <a:moveTo>
                    <a:pt x="2472690" y="571500"/>
                  </a:moveTo>
                  <a:lnTo>
                    <a:pt x="2465070" y="570230"/>
                  </a:lnTo>
                  <a:lnTo>
                    <a:pt x="2449830" y="565150"/>
                  </a:lnTo>
                  <a:lnTo>
                    <a:pt x="2442210" y="563880"/>
                  </a:lnTo>
                  <a:lnTo>
                    <a:pt x="2435860" y="558800"/>
                  </a:lnTo>
                  <a:lnTo>
                    <a:pt x="2429510" y="556260"/>
                  </a:lnTo>
                  <a:lnTo>
                    <a:pt x="2424430" y="552450"/>
                  </a:lnTo>
                  <a:lnTo>
                    <a:pt x="2418080" y="548640"/>
                  </a:lnTo>
                  <a:lnTo>
                    <a:pt x="2413000" y="542290"/>
                  </a:lnTo>
                  <a:lnTo>
                    <a:pt x="2409190" y="535940"/>
                  </a:lnTo>
                  <a:lnTo>
                    <a:pt x="2401570" y="528320"/>
                  </a:lnTo>
                  <a:lnTo>
                    <a:pt x="2396490" y="519430"/>
                  </a:lnTo>
                  <a:lnTo>
                    <a:pt x="2388870" y="510540"/>
                  </a:lnTo>
                  <a:lnTo>
                    <a:pt x="2383790" y="499110"/>
                  </a:lnTo>
                  <a:lnTo>
                    <a:pt x="2368550" y="472440"/>
                  </a:lnTo>
                  <a:lnTo>
                    <a:pt x="2289391" y="320040"/>
                  </a:lnTo>
                  <a:lnTo>
                    <a:pt x="2283460" y="308610"/>
                  </a:lnTo>
                  <a:lnTo>
                    <a:pt x="2294890" y="303530"/>
                  </a:lnTo>
                  <a:lnTo>
                    <a:pt x="2307590" y="298450"/>
                  </a:lnTo>
                  <a:lnTo>
                    <a:pt x="2317750" y="292100"/>
                  </a:lnTo>
                  <a:lnTo>
                    <a:pt x="2353310" y="261620"/>
                  </a:lnTo>
                  <a:lnTo>
                    <a:pt x="2374900" y="220980"/>
                  </a:lnTo>
                  <a:lnTo>
                    <a:pt x="2378710" y="210820"/>
                  </a:lnTo>
                  <a:lnTo>
                    <a:pt x="2381250" y="199390"/>
                  </a:lnTo>
                  <a:lnTo>
                    <a:pt x="2383790" y="186690"/>
                  </a:lnTo>
                  <a:lnTo>
                    <a:pt x="2383790" y="137160"/>
                  </a:lnTo>
                  <a:lnTo>
                    <a:pt x="2378710" y="114300"/>
                  </a:lnTo>
                  <a:lnTo>
                    <a:pt x="2376170" y="104140"/>
                  </a:lnTo>
                  <a:lnTo>
                    <a:pt x="2372360" y="95250"/>
                  </a:lnTo>
                  <a:lnTo>
                    <a:pt x="2368550" y="85090"/>
                  </a:lnTo>
                  <a:lnTo>
                    <a:pt x="2362200" y="76200"/>
                  </a:lnTo>
                  <a:lnTo>
                    <a:pt x="2358390" y="67310"/>
                  </a:lnTo>
                  <a:lnTo>
                    <a:pt x="2350770" y="59690"/>
                  </a:lnTo>
                  <a:lnTo>
                    <a:pt x="2345690" y="50800"/>
                  </a:lnTo>
                  <a:lnTo>
                    <a:pt x="2338070" y="45720"/>
                  </a:lnTo>
                  <a:lnTo>
                    <a:pt x="2332990" y="40640"/>
                  </a:lnTo>
                  <a:lnTo>
                    <a:pt x="2316480" y="29641"/>
                  </a:lnTo>
                  <a:lnTo>
                    <a:pt x="2316480" y="165100"/>
                  </a:lnTo>
                  <a:lnTo>
                    <a:pt x="2315210" y="180340"/>
                  </a:lnTo>
                  <a:lnTo>
                    <a:pt x="2315210" y="186690"/>
                  </a:lnTo>
                  <a:lnTo>
                    <a:pt x="2311400" y="205740"/>
                  </a:lnTo>
                  <a:lnTo>
                    <a:pt x="2308860" y="215900"/>
                  </a:lnTo>
                  <a:lnTo>
                    <a:pt x="2307590" y="222250"/>
                  </a:lnTo>
                  <a:lnTo>
                    <a:pt x="2305050" y="227330"/>
                  </a:lnTo>
                  <a:lnTo>
                    <a:pt x="2302510" y="233680"/>
                  </a:lnTo>
                  <a:lnTo>
                    <a:pt x="2297430" y="243840"/>
                  </a:lnTo>
                  <a:lnTo>
                    <a:pt x="2294890" y="247650"/>
                  </a:lnTo>
                  <a:lnTo>
                    <a:pt x="2289810" y="252730"/>
                  </a:lnTo>
                  <a:lnTo>
                    <a:pt x="2286000" y="257810"/>
                  </a:lnTo>
                  <a:lnTo>
                    <a:pt x="2249170" y="284480"/>
                  </a:lnTo>
                  <a:lnTo>
                    <a:pt x="2211070" y="292100"/>
                  </a:lnTo>
                  <a:lnTo>
                    <a:pt x="2180590" y="292100"/>
                  </a:lnTo>
                  <a:lnTo>
                    <a:pt x="2180590" y="53340"/>
                  </a:lnTo>
                  <a:lnTo>
                    <a:pt x="2194560" y="50800"/>
                  </a:lnTo>
                  <a:lnTo>
                    <a:pt x="2207260" y="48260"/>
                  </a:lnTo>
                  <a:lnTo>
                    <a:pt x="2218690" y="45720"/>
                  </a:lnTo>
                  <a:lnTo>
                    <a:pt x="2237740" y="45720"/>
                  </a:lnTo>
                  <a:lnTo>
                    <a:pt x="2246630" y="48260"/>
                  </a:lnTo>
                  <a:lnTo>
                    <a:pt x="2256790" y="50800"/>
                  </a:lnTo>
                  <a:lnTo>
                    <a:pt x="2259330" y="50800"/>
                  </a:lnTo>
                  <a:lnTo>
                    <a:pt x="2264410" y="54610"/>
                  </a:lnTo>
                  <a:lnTo>
                    <a:pt x="2269490" y="55880"/>
                  </a:lnTo>
                  <a:lnTo>
                    <a:pt x="2272030" y="58420"/>
                  </a:lnTo>
                  <a:lnTo>
                    <a:pt x="2275840" y="60960"/>
                  </a:lnTo>
                  <a:lnTo>
                    <a:pt x="2278380" y="63500"/>
                  </a:lnTo>
                  <a:lnTo>
                    <a:pt x="2282190" y="68580"/>
                  </a:lnTo>
                  <a:lnTo>
                    <a:pt x="2286000" y="71120"/>
                  </a:lnTo>
                  <a:lnTo>
                    <a:pt x="2288540" y="74930"/>
                  </a:lnTo>
                  <a:lnTo>
                    <a:pt x="2292350" y="80010"/>
                  </a:lnTo>
                  <a:lnTo>
                    <a:pt x="2297430" y="87630"/>
                  </a:lnTo>
                  <a:lnTo>
                    <a:pt x="2302510" y="97790"/>
                  </a:lnTo>
                  <a:lnTo>
                    <a:pt x="2305050" y="101600"/>
                  </a:lnTo>
                  <a:lnTo>
                    <a:pt x="2307590" y="106680"/>
                  </a:lnTo>
                  <a:lnTo>
                    <a:pt x="2308860" y="113030"/>
                  </a:lnTo>
                  <a:lnTo>
                    <a:pt x="2310130" y="118110"/>
                  </a:lnTo>
                  <a:lnTo>
                    <a:pt x="2312670" y="129540"/>
                  </a:lnTo>
                  <a:lnTo>
                    <a:pt x="2313940" y="139700"/>
                  </a:lnTo>
                  <a:lnTo>
                    <a:pt x="2316480" y="165100"/>
                  </a:lnTo>
                  <a:lnTo>
                    <a:pt x="2316480" y="29641"/>
                  </a:lnTo>
                  <a:lnTo>
                    <a:pt x="2310130" y="25400"/>
                  </a:lnTo>
                  <a:lnTo>
                    <a:pt x="2301240" y="24130"/>
                  </a:lnTo>
                  <a:lnTo>
                    <a:pt x="2292350" y="21590"/>
                  </a:lnTo>
                  <a:lnTo>
                    <a:pt x="2282190" y="19050"/>
                  </a:lnTo>
                  <a:lnTo>
                    <a:pt x="2270760" y="16510"/>
                  </a:lnTo>
                  <a:lnTo>
                    <a:pt x="2244090" y="15240"/>
                  </a:lnTo>
                  <a:lnTo>
                    <a:pt x="2213610" y="12700"/>
                  </a:lnTo>
                  <a:lnTo>
                    <a:pt x="2062480" y="12700"/>
                  </a:lnTo>
                  <a:lnTo>
                    <a:pt x="2062480" y="29210"/>
                  </a:lnTo>
                  <a:lnTo>
                    <a:pt x="2084070" y="29210"/>
                  </a:lnTo>
                  <a:lnTo>
                    <a:pt x="2094230" y="31750"/>
                  </a:lnTo>
                  <a:lnTo>
                    <a:pt x="2099310" y="34290"/>
                  </a:lnTo>
                  <a:lnTo>
                    <a:pt x="2100580" y="35560"/>
                  </a:lnTo>
                  <a:lnTo>
                    <a:pt x="2104390" y="36830"/>
                  </a:lnTo>
                  <a:lnTo>
                    <a:pt x="2104390" y="38100"/>
                  </a:lnTo>
                  <a:lnTo>
                    <a:pt x="2106930" y="38100"/>
                  </a:lnTo>
                  <a:lnTo>
                    <a:pt x="2109470" y="41910"/>
                  </a:lnTo>
                  <a:lnTo>
                    <a:pt x="2110740" y="43180"/>
                  </a:lnTo>
                  <a:lnTo>
                    <a:pt x="2112010" y="45720"/>
                  </a:lnTo>
                  <a:lnTo>
                    <a:pt x="2114550" y="48260"/>
                  </a:lnTo>
                  <a:lnTo>
                    <a:pt x="2114550" y="49530"/>
                  </a:lnTo>
                  <a:lnTo>
                    <a:pt x="2117090" y="50800"/>
                  </a:lnTo>
                  <a:lnTo>
                    <a:pt x="2117090" y="57150"/>
                  </a:lnTo>
                  <a:lnTo>
                    <a:pt x="2118360" y="59690"/>
                  </a:lnTo>
                  <a:lnTo>
                    <a:pt x="2119630" y="63500"/>
                  </a:lnTo>
                  <a:lnTo>
                    <a:pt x="2119630" y="71120"/>
                  </a:lnTo>
                  <a:lnTo>
                    <a:pt x="2122170" y="88900"/>
                  </a:lnTo>
                  <a:lnTo>
                    <a:pt x="2122170" y="518160"/>
                  </a:lnTo>
                  <a:lnTo>
                    <a:pt x="2119630" y="533400"/>
                  </a:lnTo>
                  <a:lnTo>
                    <a:pt x="2118360" y="539750"/>
                  </a:lnTo>
                  <a:lnTo>
                    <a:pt x="2118360" y="542290"/>
                  </a:lnTo>
                  <a:lnTo>
                    <a:pt x="2117090" y="544830"/>
                  </a:lnTo>
                  <a:lnTo>
                    <a:pt x="2117090" y="548640"/>
                  </a:lnTo>
                  <a:lnTo>
                    <a:pt x="2114550" y="551180"/>
                  </a:lnTo>
                  <a:lnTo>
                    <a:pt x="2113280" y="553720"/>
                  </a:lnTo>
                  <a:lnTo>
                    <a:pt x="2110740" y="556260"/>
                  </a:lnTo>
                  <a:lnTo>
                    <a:pt x="2109470" y="558800"/>
                  </a:lnTo>
                  <a:lnTo>
                    <a:pt x="2106930" y="558800"/>
                  </a:lnTo>
                  <a:lnTo>
                    <a:pt x="2105660" y="562610"/>
                  </a:lnTo>
                  <a:lnTo>
                    <a:pt x="2104390" y="563880"/>
                  </a:lnTo>
                  <a:lnTo>
                    <a:pt x="2100580" y="565150"/>
                  </a:lnTo>
                  <a:lnTo>
                    <a:pt x="2092960" y="568960"/>
                  </a:lnTo>
                  <a:lnTo>
                    <a:pt x="2091690" y="570230"/>
                  </a:lnTo>
                  <a:lnTo>
                    <a:pt x="2084070" y="570230"/>
                  </a:lnTo>
                  <a:lnTo>
                    <a:pt x="2078990" y="571500"/>
                  </a:lnTo>
                  <a:lnTo>
                    <a:pt x="2062480" y="571500"/>
                  </a:lnTo>
                  <a:lnTo>
                    <a:pt x="2062480" y="586740"/>
                  </a:lnTo>
                  <a:lnTo>
                    <a:pt x="2240280" y="586740"/>
                  </a:lnTo>
                  <a:lnTo>
                    <a:pt x="2240280" y="571500"/>
                  </a:lnTo>
                  <a:lnTo>
                    <a:pt x="2223770" y="571500"/>
                  </a:lnTo>
                  <a:lnTo>
                    <a:pt x="2218690" y="570230"/>
                  </a:lnTo>
                  <a:lnTo>
                    <a:pt x="2212340" y="570230"/>
                  </a:lnTo>
                  <a:lnTo>
                    <a:pt x="2208530" y="568960"/>
                  </a:lnTo>
                  <a:lnTo>
                    <a:pt x="2198370" y="563880"/>
                  </a:lnTo>
                  <a:lnTo>
                    <a:pt x="2193290" y="558800"/>
                  </a:lnTo>
                  <a:lnTo>
                    <a:pt x="2193290" y="557530"/>
                  </a:lnTo>
                  <a:lnTo>
                    <a:pt x="2189480" y="553720"/>
                  </a:lnTo>
                  <a:lnTo>
                    <a:pt x="2185670" y="546100"/>
                  </a:lnTo>
                  <a:lnTo>
                    <a:pt x="2185670" y="543560"/>
                  </a:lnTo>
                  <a:lnTo>
                    <a:pt x="2184400" y="541020"/>
                  </a:lnTo>
                  <a:lnTo>
                    <a:pt x="2184400" y="537210"/>
                  </a:lnTo>
                  <a:lnTo>
                    <a:pt x="2183130" y="529590"/>
                  </a:lnTo>
                  <a:lnTo>
                    <a:pt x="2181860" y="520700"/>
                  </a:lnTo>
                  <a:lnTo>
                    <a:pt x="2180590" y="510540"/>
                  </a:lnTo>
                  <a:lnTo>
                    <a:pt x="2180590" y="320040"/>
                  </a:lnTo>
                  <a:lnTo>
                    <a:pt x="2223770" y="320040"/>
                  </a:lnTo>
                  <a:lnTo>
                    <a:pt x="2362200" y="586740"/>
                  </a:lnTo>
                  <a:lnTo>
                    <a:pt x="2472690" y="586740"/>
                  </a:lnTo>
                  <a:lnTo>
                    <a:pt x="2472690" y="571500"/>
                  </a:lnTo>
                  <a:close/>
                </a:path>
                <a:path w="2833370" h="600710">
                  <a:moveTo>
                    <a:pt x="2833370" y="443230"/>
                  </a:moveTo>
                  <a:lnTo>
                    <a:pt x="2821940" y="443230"/>
                  </a:lnTo>
                  <a:lnTo>
                    <a:pt x="2811780" y="468630"/>
                  </a:lnTo>
                  <a:lnTo>
                    <a:pt x="2806700" y="478790"/>
                  </a:lnTo>
                  <a:lnTo>
                    <a:pt x="2787650" y="515620"/>
                  </a:lnTo>
                  <a:lnTo>
                    <a:pt x="2782570" y="520700"/>
                  </a:lnTo>
                  <a:lnTo>
                    <a:pt x="2778760" y="527050"/>
                  </a:lnTo>
                  <a:lnTo>
                    <a:pt x="2777490" y="532130"/>
                  </a:lnTo>
                  <a:lnTo>
                    <a:pt x="2771140" y="535940"/>
                  </a:lnTo>
                  <a:lnTo>
                    <a:pt x="2767330" y="538480"/>
                  </a:lnTo>
                  <a:lnTo>
                    <a:pt x="2764790" y="542290"/>
                  </a:lnTo>
                  <a:lnTo>
                    <a:pt x="2752090" y="548640"/>
                  </a:lnTo>
                  <a:lnTo>
                    <a:pt x="2748280" y="551180"/>
                  </a:lnTo>
                  <a:lnTo>
                    <a:pt x="2743200" y="552450"/>
                  </a:lnTo>
                  <a:lnTo>
                    <a:pt x="2739390" y="553720"/>
                  </a:lnTo>
                  <a:lnTo>
                    <a:pt x="2731770" y="553720"/>
                  </a:lnTo>
                  <a:lnTo>
                    <a:pt x="2717800" y="554990"/>
                  </a:lnTo>
                  <a:lnTo>
                    <a:pt x="2701290" y="556260"/>
                  </a:lnTo>
                  <a:lnTo>
                    <a:pt x="2631440" y="556260"/>
                  </a:lnTo>
                  <a:lnTo>
                    <a:pt x="2625090" y="554990"/>
                  </a:lnTo>
                  <a:lnTo>
                    <a:pt x="2617470" y="554990"/>
                  </a:lnTo>
                  <a:lnTo>
                    <a:pt x="2614930" y="553720"/>
                  </a:lnTo>
                  <a:lnTo>
                    <a:pt x="2612390" y="553720"/>
                  </a:lnTo>
                  <a:lnTo>
                    <a:pt x="2609850" y="552450"/>
                  </a:lnTo>
                  <a:lnTo>
                    <a:pt x="2609850" y="551180"/>
                  </a:lnTo>
                  <a:lnTo>
                    <a:pt x="2608580" y="551180"/>
                  </a:lnTo>
                  <a:lnTo>
                    <a:pt x="2606040" y="548640"/>
                  </a:lnTo>
                  <a:lnTo>
                    <a:pt x="2604770" y="546100"/>
                  </a:lnTo>
                  <a:lnTo>
                    <a:pt x="2603500" y="546100"/>
                  </a:lnTo>
                  <a:lnTo>
                    <a:pt x="2602230" y="543560"/>
                  </a:lnTo>
                  <a:lnTo>
                    <a:pt x="2600960" y="542290"/>
                  </a:lnTo>
                  <a:lnTo>
                    <a:pt x="2600960" y="539750"/>
                  </a:lnTo>
                  <a:lnTo>
                    <a:pt x="2599690" y="537210"/>
                  </a:lnTo>
                  <a:lnTo>
                    <a:pt x="2599690" y="302260"/>
                  </a:lnTo>
                  <a:lnTo>
                    <a:pt x="2688590" y="302260"/>
                  </a:lnTo>
                  <a:lnTo>
                    <a:pt x="2701290" y="303530"/>
                  </a:lnTo>
                  <a:lnTo>
                    <a:pt x="2706370" y="303530"/>
                  </a:lnTo>
                  <a:lnTo>
                    <a:pt x="2711450" y="304800"/>
                  </a:lnTo>
                  <a:lnTo>
                    <a:pt x="2715260" y="304800"/>
                  </a:lnTo>
                  <a:lnTo>
                    <a:pt x="2719070" y="307340"/>
                  </a:lnTo>
                  <a:lnTo>
                    <a:pt x="2722880" y="308610"/>
                  </a:lnTo>
                  <a:lnTo>
                    <a:pt x="2726690" y="311150"/>
                  </a:lnTo>
                  <a:lnTo>
                    <a:pt x="2729230" y="313690"/>
                  </a:lnTo>
                  <a:lnTo>
                    <a:pt x="2733040" y="314960"/>
                  </a:lnTo>
                  <a:lnTo>
                    <a:pt x="2735580" y="317500"/>
                  </a:lnTo>
                  <a:lnTo>
                    <a:pt x="2736850" y="321310"/>
                  </a:lnTo>
                  <a:lnTo>
                    <a:pt x="2739390" y="323850"/>
                  </a:lnTo>
                  <a:lnTo>
                    <a:pt x="2740660" y="327660"/>
                  </a:lnTo>
                  <a:lnTo>
                    <a:pt x="2743200" y="330200"/>
                  </a:lnTo>
                  <a:lnTo>
                    <a:pt x="2744470" y="334010"/>
                  </a:lnTo>
                  <a:lnTo>
                    <a:pt x="2744470" y="335280"/>
                  </a:lnTo>
                  <a:lnTo>
                    <a:pt x="2745740" y="337820"/>
                  </a:lnTo>
                  <a:lnTo>
                    <a:pt x="2747010" y="341630"/>
                  </a:lnTo>
                  <a:lnTo>
                    <a:pt x="2747010" y="347980"/>
                  </a:lnTo>
                  <a:lnTo>
                    <a:pt x="2748280" y="354330"/>
                  </a:lnTo>
                  <a:lnTo>
                    <a:pt x="2752090" y="368300"/>
                  </a:lnTo>
                  <a:lnTo>
                    <a:pt x="2753360" y="387350"/>
                  </a:lnTo>
                  <a:lnTo>
                    <a:pt x="2764790" y="387350"/>
                  </a:lnTo>
                  <a:lnTo>
                    <a:pt x="2764790" y="302260"/>
                  </a:lnTo>
                  <a:lnTo>
                    <a:pt x="2764790" y="271780"/>
                  </a:lnTo>
                  <a:lnTo>
                    <a:pt x="2764790" y="187960"/>
                  </a:lnTo>
                  <a:lnTo>
                    <a:pt x="2753360" y="187960"/>
                  </a:lnTo>
                  <a:lnTo>
                    <a:pt x="2752090" y="199390"/>
                  </a:lnTo>
                  <a:lnTo>
                    <a:pt x="2752090" y="210820"/>
                  </a:lnTo>
                  <a:lnTo>
                    <a:pt x="2749550" y="220980"/>
                  </a:lnTo>
                  <a:lnTo>
                    <a:pt x="2747010" y="228600"/>
                  </a:lnTo>
                  <a:lnTo>
                    <a:pt x="2747010" y="233680"/>
                  </a:lnTo>
                  <a:lnTo>
                    <a:pt x="2743200" y="241300"/>
                  </a:lnTo>
                  <a:lnTo>
                    <a:pt x="2741930" y="245110"/>
                  </a:lnTo>
                  <a:lnTo>
                    <a:pt x="2740660" y="247650"/>
                  </a:lnTo>
                  <a:lnTo>
                    <a:pt x="2739390" y="251460"/>
                  </a:lnTo>
                  <a:lnTo>
                    <a:pt x="2736850" y="254000"/>
                  </a:lnTo>
                  <a:lnTo>
                    <a:pt x="2735580" y="256540"/>
                  </a:lnTo>
                  <a:lnTo>
                    <a:pt x="2730500" y="261620"/>
                  </a:lnTo>
                  <a:lnTo>
                    <a:pt x="2727960" y="262890"/>
                  </a:lnTo>
                  <a:lnTo>
                    <a:pt x="2726690" y="264160"/>
                  </a:lnTo>
                  <a:lnTo>
                    <a:pt x="2722880" y="265430"/>
                  </a:lnTo>
                  <a:lnTo>
                    <a:pt x="2717800" y="266700"/>
                  </a:lnTo>
                  <a:lnTo>
                    <a:pt x="2711450" y="269240"/>
                  </a:lnTo>
                  <a:lnTo>
                    <a:pt x="2696210" y="271780"/>
                  </a:lnTo>
                  <a:lnTo>
                    <a:pt x="2599690" y="271780"/>
                  </a:lnTo>
                  <a:lnTo>
                    <a:pt x="2599690" y="44450"/>
                  </a:lnTo>
                  <a:lnTo>
                    <a:pt x="2711450" y="44450"/>
                  </a:lnTo>
                  <a:lnTo>
                    <a:pt x="2726690" y="45720"/>
                  </a:lnTo>
                  <a:lnTo>
                    <a:pt x="2731770" y="45720"/>
                  </a:lnTo>
                  <a:lnTo>
                    <a:pt x="2736850" y="46990"/>
                  </a:lnTo>
                  <a:lnTo>
                    <a:pt x="2741930" y="46990"/>
                  </a:lnTo>
                  <a:lnTo>
                    <a:pt x="2753360" y="50800"/>
                  </a:lnTo>
                  <a:lnTo>
                    <a:pt x="2760980" y="55880"/>
                  </a:lnTo>
                  <a:lnTo>
                    <a:pt x="2767330" y="62230"/>
                  </a:lnTo>
                  <a:lnTo>
                    <a:pt x="2769870" y="63500"/>
                  </a:lnTo>
                  <a:lnTo>
                    <a:pt x="2774950" y="73660"/>
                  </a:lnTo>
                  <a:lnTo>
                    <a:pt x="2777490" y="76200"/>
                  </a:lnTo>
                  <a:lnTo>
                    <a:pt x="2778760" y="82550"/>
                  </a:lnTo>
                  <a:lnTo>
                    <a:pt x="2780030" y="87630"/>
                  </a:lnTo>
                  <a:lnTo>
                    <a:pt x="2782570" y="93980"/>
                  </a:lnTo>
                  <a:lnTo>
                    <a:pt x="2783840" y="101600"/>
                  </a:lnTo>
                  <a:lnTo>
                    <a:pt x="2786380" y="109220"/>
                  </a:lnTo>
                  <a:lnTo>
                    <a:pt x="2787650" y="118110"/>
                  </a:lnTo>
                  <a:lnTo>
                    <a:pt x="2790190" y="139700"/>
                  </a:lnTo>
                  <a:lnTo>
                    <a:pt x="2802890" y="139700"/>
                  </a:lnTo>
                  <a:lnTo>
                    <a:pt x="2799080" y="44450"/>
                  </a:lnTo>
                  <a:lnTo>
                    <a:pt x="2797810" y="12700"/>
                  </a:lnTo>
                  <a:lnTo>
                    <a:pt x="2480310" y="12700"/>
                  </a:lnTo>
                  <a:lnTo>
                    <a:pt x="2480310" y="29210"/>
                  </a:lnTo>
                  <a:lnTo>
                    <a:pt x="2501900" y="29210"/>
                  </a:lnTo>
                  <a:lnTo>
                    <a:pt x="2517140" y="33020"/>
                  </a:lnTo>
                  <a:lnTo>
                    <a:pt x="2518410" y="34290"/>
                  </a:lnTo>
                  <a:lnTo>
                    <a:pt x="2520950" y="35560"/>
                  </a:lnTo>
                  <a:lnTo>
                    <a:pt x="2523490" y="38100"/>
                  </a:lnTo>
                  <a:lnTo>
                    <a:pt x="2524760" y="38100"/>
                  </a:lnTo>
                  <a:lnTo>
                    <a:pt x="2528570" y="41910"/>
                  </a:lnTo>
                  <a:lnTo>
                    <a:pt x="2529840" y="44450"/>
                  </a:lnTo>
                  <a:lnTo>
                    <a:pt x="2531110" y="45720"/>
                  </a:lnTo>
                  <a:lnTo>
                    <a:pt x="2536190" y="55880"/>
                  </a:lnTo>
                  <a:lnTo>
                    <a:pt x="2536190" y="62230"/>
                  </a:lnTo>
                  <a:lnTo>
                    <a:pt x="2537460" y="69850"/>
                  </a:lnTo>
                  <a:lnTo>
                    <a:pt x="2537460" y="78740"/>
                  </a:lnTo>
                  <a:lnTo>
                    <a:pt x="2538730" y="88900"/>
                  </a:lnTo>
                  <a:lnTo>
                    <a:pt x="2538730" y="520700"/>
                  </a:lnTo>
                  <a:lnTo>
                    <a:pt x="2537460" y="527050"/>
                  </a:lnTo>
                  <a:lnTo>
                    <a:pt x="2537460" y="533400"/>
                  </a:lnTo>
                  <a:lnTo>
                    <a:pt x="2536190" y="537210"/>
                  </a:lnTo>
                  <a:lnTo>
                    <a:pt x="2536190" y="544830"/>
                  </a:lnTo>
                  <a:lnTo>
                    <a:pt x="2533650" y="548640"/>
                  </a:lnTo>
                  <a:lnTo>
                    <a:pt x="2531110" y="553720"/>
                  </a:lnTo>
                  <a:lnTo>
                    <a:pt x="2527300" y="557530"/>
                  </a:lnTo>
                  <a:lnTo>
                    <a:pt x="2524760" y="558800"/>
                  </a:lnTo>
                  <a:lnTo>
                    <a:pt x="2523490" y="561340"/>
                  </a:lnTo>
                  <a:lnTo>
                    <a:pt x="2515870" y="565150"/>
                  </a:lnTo>
                  <a:lnTo>
                    <a:pt x="2512060" y="567690"/>
                  </a:lnTo>
                  <a:lnTo>
                    <a:pt x="2510790" y="568960"/>
                  </a:lnTo>
                  <a:lnTo>
                    <a:pt x="2505710" y="570230"/>
                  </a:lnTo>
                  <a:lnTo>
                    <a:pt x="2501900" y="570230"/>
                  </a:lnTo>
                  <a:lnTo>
                    <a:pt x="2498090" y="571500"/>
                  </a:lnTo>
                  <a:lnTo>
                    <a:pt x="2480310" y="571500"/>
                  </a:lnTo>
                  <a:lnTo>
                    <a:pt x="2480310" y="586740"/>
                  </a:lnTo>
                  <a:lnTo>
                    <a:pt x="2797810" y="586740"/>
                  </a:lnTo>
                  <a:lnTo>
                    <a:pt x="2805353" y="556260"/>
                  </a:lnTo>
                  <a:lnTo>
                    <a:pt x="2833370" y="44323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294120" y="1104899"/>
            <a:ext cx="748030" cy="600710"/>
          </a:xfrm>
          <a:custGeom>
            <a:avLst/>
            <a:gdLst/>
            <a:ahLst/>
            <a:cxnLst/>
            <a:rect l="l" t="t" r="r" b="b"/>
            <a:pathLst>
              <a:path w="748029" h="600710">
                <a:moveTo>
                  <a:pt x="402590" y="265430"/>
                </a:moveTo>
                <a:lnTo>
                  <a:pt x="398780" y="236220"/>
                </a:lnTo>
                <a:lnTo>
                  <a:pt x="394970" y="208280"/>
                </a:lnTo>
                <a:lnTo>
                  <a:pt x="388620" y="180340"/>
                </a:lnTo>
                <a:lnTo>
                  <a:pt x="386080" y="167640"/>
                </a:lnTo>
                <a:lnTo>
                  <a:pt x="379730" y="154940"/>
                </a:lnTo>
                <a:lnTo>
                  <a:pt x="375920" y="142240"/>
                </a:lnTo>
                <a:lnTo>
                  <a:pt x="370840" y="129540"/>
                </a:lnTo>
                <a:lnTo>
                  <a:pt x="358127" y="106680"/>
                </a:lnTo>
                <a:lnTo>
                  <a:pt x="344170" y="85090"/>
                </a:lnTo>
                <a:lnTo>
                  <a:pt x="332727" y="68884"/>
                </a:lnTo>
                <a:lnTo>
                  <a:pt x="332727" y="273050"/>
                </a:lnTo>
                <a:lnTo>
                  <a:pt x="332727" y="341630"/>
                </a:lnTo>
                <a:lnTo>
                  <a:pt x="327660" y="400050"/>
                </a:lnTo>
                <a:lnTo>
                  <a:pt x="318770" y="449580"/>
                </a:lnTo>
                <a:lnTo>
                  <a:pt x="314960" y="461010"/>
                </a:lnTo>
                <a:lnTo>
                  <a:pt x="312420" y="469900"/>
                </a:lnTo>
                <a:lnTo>
                  <a:pt x="309880" y="481330"/>
                </a:lnTo>
                <a:lnTo>
                  <a:pt x="304800" y="490220"/>
                </a:lnTo>
                <a:lnTo>
                  <a:pt x="297180" y="508000"/>
                </a:lnTo>
                <a:lnTo>
                  <a:pt x="285750" y="520700"/>
                </a:lnTo>
                <a:lnTo>
                  <a:pt x="280670" y="528320"/>
                </a:lnTo>
                <a:lnTo>
                  <a:pt x="275577" y="533400"/>
                </a:lnTo>
                <a:lnTo>
                  <a:pt x="246380" y="558800"/>
                </a:lnTo>
                <a:lnTo>
                  <a:pt x="208280" y="570230"/>
                </a:lnTo>
                <a:lnTo>
                  <a:pt x="199390" y="570230"/>
                </a:lnTo>
                <a:lnTo>
                  <a:pt x="186690" y="568960"/>
                </a:lnTo>
                <a:lnTo>
                  <a:pt x="167640" y="565150"/>
                </a:lnTo>
                <a:lnTo>
                  <a:pt x="161290" y="562610"/>
                </a:lnTo>
                <a:lnTo>
                  <a:pt x="157480" y="558800"/>
                </a:lnTo>
                <a:lnTo>
                  <a:pt x="149860" y="556260"/>
                </a:lnTo>
                <a:lnTo>
                  <a:pt x="139700" y="548640"/>
                </a:lnTo>
                <a:lnTo>
                  <a:pt x="134620" y="543560"/>
                </a:lnTo>
                <a:lnTo>
                  <a:pt x="129540" y="537210"/>
                </a:lnTo>
                <a:lnTo>
                  <a:pt x="125730" y="532130"/>
                </a:lnTo>
                <a:lnTo>
                  <a:pt x="120650" y="525780"/>
                </a:lnTo>
                <a:lnTo>
                  <a:pt x="116840" y="519430"/>
                </a:lnTo>
                <a:lnTo>
                  <a:pt x="111760" y="513080"/>
                </a:lnTo>
                <a:lnTo>
                  <a:pt x="101600" y="492760"/>
                </a:lnTo>
                <a:lnTo>
                  <a:pt x="97790" y="482600"/>
                </a:lnTo>
                <a:lnTo>
                  <a:pt x="93980" y="469900"/>
                </a:lnTo>
                <a:lnTo>
                  <a:pt x="85090" y="447040"/>
                </a:lnTo>
                <a:lnTo>
                  <a:pt x="81280" y="419100"/>
                </a:lnTo>
                <a:lnTo>
                  <a:pt x="74930" y="392430"/>
                </a:lnTo>
                <a:lnTo>
                  <a:pt x="71120" y="363220"/>
                </a:lnTo>
                <a:lnTo>
                  <a:pt x="69799" y="328930"/>
                </a:lnTo>
                <a:lnTo>
                  <a:pt x="68580" y="295910"/>
                </a:lnTo>
                <a:lnTo>
                  <a:pt x="69850" y="262890"/>
                </a:lnTo>
                <a:lnTo>
                  <a:pt x="71120" y="232410"/>
                </a:lnTo>
                <a:lnTo>
                  <a:pt x="74930" y="203200"/>
                </a:lnTo>
                <a:lnTo>
                  <a:pt x="81280" y="176530"/>
                </a:lnTo>
                <a:lnTo>
                  <a:pt x="85090" y="151130"/>
                </a:lnTo>
                <a:lnTo>
                  <a:pt x="93980" y="127000"/>
                </a:lnTo>
                <a:lnTo>
                  <a:pt x="96520" y="118110"/>
                </a:lnTo>
                <a:lnTo>
                  <a:pt x="100330" y="106680"/>
                </a:lnTo>
                <a:lnTo>
                  <a:pt x="106680" y="97790"/>
                </a:lnTo>
                <a:lnTo>
                  <a:pt x="110490" y="88900"/>
                </a:lnTo>
                <a:lnTo>
                  <a:pt x="115570" y="81280"/>
                </a:lnTo>
                <a:lnTo>
                  <a:pt x="123190" y="68580"/>
                </a:lnTo>
                <a:lnTo>
                  <a:pt x="138430" y="53340"/>
                </a:lnTo>
                <a:lnTo>
                  <a:pt x="144780" y="49530"/>
                </a:lnTo>
                <a:lnTo>
                  <a:pt x="154940" y="41910"/>
                </a:lnTo>
                <a:lnTo>
                  <a:pt x="161290" y="38100"/>
                </a:lnTo>
                <a:lnTo>
                  <a:pt x="166370" y="36830"/>
                </a:lnTo>
                <a:lnTo>
                  <a:pt x="172720" y="35560"/>
                </a:lnTo>
                <a:lnTo>
                  <a:pt x="179070" y="33020"/>
                </a:lnTo>
                <a:lnTo>
                  <a:pt x="185420" y="33020"/>
                </a:lnTo>
                <a:lnTo>
                  <a:pt x="199390" y="31750"/>
                </a:lnTo>
                <a:lnTo>
                  <a:pt x="213360" y="33020"/>
                </a:lnTo>
                <a:lnTo>
                  <a:pt x="220980" y="33020"/>
                </a:lnTo>
                <a:lnTo>
                  <a:pt x="227330" y="35560"/>
                </a:lnTo>
                <a:lnTo>
                  <a:pt x="240030" y="38100"/>
                </a:lnTo>
                <a:lnTo>
                  <a:pt x="246380" y="41910"/>
                </a:lnTo>
                <a:lnTo>
                  <a:pt x="251460" y="45720"/>
                </a:lnTo>
                <a:lnTo>
                  <a:pt x="259080" y="49530"/>
                </a:lnTo>
                <a:lnTo>
                  <a:pt x="284480" y="74930"/>
                </a:lnTo>
                <a:lnTo>
                  <a:pt x="287020" y="82550"/>
                </a:lnTo>
                <a:lnTo>
                  <a:pt x="290830" y="88900"/>
                </a:lnTo>
                <a:lnTo>
                  <a:pt x="297180" y="97790"/>
                </a:lnTo>
                <a:lnTo>
                  <a:pt x="300977" y="107950"/>
                </a:lnTo>
                <a:lnTo>
                  <a:pt x="306070" y="119380"/>
                </a:lnTo>
                <a:lnTo>
                  <a:pt x="327660" y="208280"/>
                </a:lnTo>
                <a:lnTo>
                  <a:pt x="332727" y="273050"/>
                </a:lnTo>
                <a:lnTo>
                  <a:pt x="332727" y="68884"/>
                </a:lnTo>
                <a:lnTo>
                  <a:pt x="328930" y="63500"/>
                </a:lnTo>
                <a:lnTo>
                  <a:pt x="313677" y="48260"/>
                </a:lnTo>
                <a:lnTo>
                  <a:pt x="297180" y="33020"/>
                </a:lnTo>
                <a:lnTo>
                  <a:pt x="295694" y="31750"/>
                </a:lnTo>
                <a:lnTo>
                  <a:pt x="288277" y="25400"/>
                </a:lnTo>
                <a:lnTo>
                  <a:pt x="279400" y="21590"/>
                </a:lnTo>
                <a:lnTo>
                  <a:pt x="271780" y="16510"/>
                </a:lnTo>
                <a:lnTo>
                  <a:pt x="262877" y="12700"/>
                </a:lnTo>
                <a:lnTo>
                  <a:pt x="252730" y="8890"/>
                </a:lnTo>
                <a:lnTo>
                  <a:pt x="243827" y="5080"/>
                </a:lnTo>
                <a:lnTo>
                  <a:pt x="233680" y="3810"/>
                </a:lnTo>
                <a:lnTo>
                  <a:pt x="224777" y="2540"/>
                </a:lnTo>
                <a:lnTo>
                  <a:pt x="204470" y="0"/>
                </a:lnTo>
                <a:lnTo>
                  <a:pt x="185420" y="0"/>
                </a:lnTo>
                <a:lnTo>
                  <a:pt x="147320" y="11430"/>
                </a:lnTo>
                <a:lnTo>
                  <a:pt x="113030" y="29210"/>
                </a:lnTo>
                <a:lnTo>
                  <a:pt x="81280" y="58420"/>
                </a:lnTo>
                <a:lnTo>
                  <a:pt x="43180" y="109220"/>
                </a:lnTo>
                <a:lnTo>
                  <a:pt x="20320" y="160020"/>
                </a:lnTo>
                <a:lnTo>
                  <a:pt x="17780" y="173990"/>
                </a:lnTo>
                <a:lnTo>
                  <a:pt x="12700" y="187960"/>
                </a:lnTo>
                <a:lnTo>
                  <a:pt x="8890" y="203200"/>
                </a:lnTo>
                <a:lnTo>
                  <a:pt x="6350" y="215900"/>
                </a:lnTo>
                <a:lnTo>
                  <a:pt x="5080" y="233680"/>
                </a:lnTo>
                <a:lnTo>
                  <a:pt x="0" y="264160"/>
                </a:lnTo>
                <a:lnTo>
                  <a:pt x="0" y="330200"/>
                </a:lnTo>
                <a:lnTo>
                  <a:pt x="2540" y="361950"/>
                </a:lnTo>
                <a:lnTo>
                  <a:pt x="13970" y="419100"/>
                </a:lnTo>
                <a:lnTo>
                  <a:pt x="36830" y="482600"/>
                </a:lnTo>
                <a:lnTo>
                  <a:pt x="57150" y="516890"/>
                </a:lnTo>
                <a:lnTo>
                  <a:pt x="87630" y="553720"/>
                </a:lnTo>
                <a:lnTo>
                  <a:pt x="121920" y="579120"/>
                </a:lnTo>
                <a:lnTo>
                  <a:pt x="132080" y="584200"/>
                </a:lnTo>
                <a:lnTo>
                  <a:pt x="139700" y="589280"/>
                </a:lnTo>
                <a:lnTo>
                  <a:pt x="149860" y="591820"/>
                </a:lnTo>
                <a:lnTo>
                  <a:pt x="158750" y="595630"/>
                </a:lnTo>
                <a:lnTo>
                  <a:pt x="179070" y="599440"/>
                </a:lnTo>
                <a:lnTo>
                  <a:pt x="199390" y="600710"/>
                </a:lnTo>
                <a:lnTo>
                  <a:pt x="220980" y="599440"/>
                </a:lnTo>
                <a:lnTo>
                  <a:pt x="241300" y="594360"/>
                </a:lnTo>
                <a:lnTo>
                  <a:pt x="278130" y="579120"/>
                </a:lnTo>
                <a:lnTo>
                  <a:pt x="287020" y="571500"/>
                </a:lnTo>
                <a:lnTo>
                  <a:pt x="289560" y="570230"/>
                </a:lnTo>
                <a:lnTo>
                  <a:pt x="297180" y="566420"/>
                </a:lnTo>
                <a:lnTo>
                  <a:pt x="303530" y="558800"/>
                </a:lnTo>
                <a:lnTo>
                  <a:pt x="312420" y="551180"/>
                </a:lnTo>
                <a:lnTo>
                  <a:pt x="327660" y="533400"/>
                </a:lnTo>
                <a:lnTo>
                  <a:pt x="344170" y="514350"/>
                </a:lnTo>
                <a:lnTo>
                  <a:pt x="369570" y="468630"/>
                </a:lnTo>
                <a:lnTo>
                  <a:pt x="379730" y="443230"/>
                </a:lnTo>
                <a:lnTo>
                  <a:pt x="383540" y="430530"/>
                </a:lnTo>
                <a:lnTo>
                  <a:pt x="388620" y="416560"/>
                </a:lnTo>
                <a:lnTo>
                  <a:pt x="394970" y="388620"/>
                </a:lnTo>
                <a:lnTo>
                  <a:pt x="398780" y="359410"/>
                </a:lnTo>
                <a:lnTo>
                  <a:pt x="401320" y="328930"/>
                </a:lnTo>
                <a:lnTo>
                  <a:pt x="402590" y="297180"/>
                </a:lnTo>
                <a:lnTo>
                  <a:pt x="402590" y="265430"/>
                </a:lnTo>
                <a:close/>
              </a:path>
              <a:path w="748029" h="600710">
                <a:moveTo>
                  <a:pt x="748030" y="139700"/>
                </a:moveTo>
                <a:lnTo>
                  <a:pt x="745172" y="44450"/>
                </a:lnTo>
                <a:lnTo>
                  <a:pt x="744220" y="12700"/>
                </a:lnTo>
                <a:lnTo>
                  <a:pt x="436880" y="12700"/>
                </a:lnTo>
                <a:lnTo>
                  <a:pt x="436880" y="29210"/>
                </a:lnTo>
                <a:lnTo>
                  <a:pt x="458470" y="29210"/>
                </a:lnTo>
                <a:lnTo>
                  <a:pt x="469900" y="33020"/>
                </a:lnTo>
                <a:lnTo>
                  <a:pt x="472440" y="34290"/>
                </a:lnTo>
                <a:lnTo>
                  <a:pt x="476250" y="36830"/>
                </a:lnTo>
                <a:lnTo>
                  <a:pt x="480060" y="38100"/>
                </a:lnTo>
                <a:lnTo>
                  <a:pt x="481330" y="40640"/>
                </a:lnTo>
                <a:lnTo>
                  <a:pt x="483870" y="43180"/>
                </a:lnTo>
                <a:lnTo>
                  <a:pt x="487680" y="45720"/>
                </a:lnTo>
                <a:lnTo>
                  <a:pt x="487680" y="48260"/>
                </a:lnTo>
                <a:lnTo>
                  <a:pt x="490220" y="50800"/>
                </a:lnTo>
                <a:lnTo>
                  <a:pt x="491490" y="54610"/>
                </a:lnTo>
                <a:lnTo>
                  <a:pt x="491490" y="57150"/>
                </a:lnTo>
                <a:lnTo>
                  <a:pt x="492760" y="59690"/>
                </a:lnTo>
                <a:lnTo>
                  <a:pt x="492760" y="60960"/>
                </a:lnTo>
                <a:lnTo>
                  <a:pt x="494030" y="66040"/>
                </a:lnTo>
                <a:lnTo>
                  <a:pt x="494030" y="72390"/>
                </a:lnTo>
                <a:lnTo>
                  <a:pt x="495300" y="78740"/>
                </a:lnTo>
                <a:lnTo>
                  <a:pt x="495300" y="519430"/>
                </a:lnTo>
                <a:lnTo>
                  <a:pt x="494030" y="527050"/>
                </a:lnTo>
                <a:lnTo>
                  <a:pt x="492760" y="533400"/>
                </a:lnTo>
                <a:lnTo>
                  <a:pt x="491490" y="542290"/>
                </a:lnTo>
                <a:lnTo>
                  <a:pt x="491490" y="544830"/>
                </a:lnTo>
                <a:lnTo>
                  <a:pt x="490220" y="546100"/>
                </a:lnTo>
                <a:lnTo>
                  <a:pt x="488950" y="548640"/>
                </a:lnTo>
                <a:lnTo>
                  <a:pt x="488950" y="551180"/>
                </a:lnTo>
                <a:lnTo>
                  <a:pt x="487680" y="553720"/>
                </a:lnTo>
                <a:lnTo>
                  <a:pt x="487680" y="556260"/>
                </a:lnTo>
                <a:lnTo>
                  <a:pt x="483870" y="558800"/>
                </a:lnTo>
                <a:lnTo>
                  <a:pt x="482600" y="558800"/>
                </a:lnTo>
                <a:lnTo>
                  <a:pt x="480060" y="561340"/>
                </a:lnTo>
                <a:lnTo>
                  <a:pt x="478790" y="563880"/>
                </a:lnTo>
                <a:lnTo>
                  <a:pt x="476250" y="565150"/>
                </a:lnTo>
                <a:lnTo>
                  <a:pt x="474980" y="566420"/>
                </a:lnTo>
                <a:lnTo>
                  <a:pt x="471170" y="567690"/>
                </a:lnTo>
                <a:lnTo>
                  <a:pt x="468630" y="567690"/>
                </a:lnTo>
                <a:lnTo>
                  <a:pt x="463550" y="570230"/>
                </a:lnTo>
                <a:lnTo>
                  <a:pt x="457200" y="570230"/>
                </a:lnTo>
                <a:lnTo>
                  <a:pt x="450850" y="571500"/>
                </a:lnTo>
                <a:lnTo>
                  <a:pt x="436880" y="571500"/>
                </a:lnTo>
                <a:lnTo>
                  <a:pt x="436880" y="586740"/>
                </a:lnTo>
                <a:lnTo>
                  <a:pt x="614680" y="586740"/>
                </a:lnTo>
                <a:lnTo>
                  <a:pt x="614680" y="571500"/>
                </a:lnTo>
                <a:lnTo>
                  <a:pt x="595630" y="571500"/>
                </a:lnTo>
                <a:lnTo>
                  <a:pt x="591820" y="570230"/>
                </a:lnTo>
                <a:lnTo>
                  <a:pt x="589280" y="570230"/>
                </a:lnTo>
                <a:lnTo>
                  <a:pt x="584200" y="568960"/>
                </a:lnTo>
                <a:lnTo>
                  <a:pt x="581660" y="567690"/>
                </a:lnTo>
                <a:lnTo>
                  <a:pt x="577850" y="565150"/>
                </a:lnTo>
                <a:lnTo>
                  <a:pt x="574040" y="563880"/>
                </a:lnTo>
                <a:lnTo>
                  <a:pt x="568960" y="558800"/>
                </a:lnTo>
                <a:lnTo>
                  <a:pt x="566420" y="557530"/>
                </a:lnTo>
                <a:lnTo>
                  <a:pt x="565150" y="554990"/>
                </a:lnTo>
                <a:lnTo>
                  <a:pt x="561340" y="551180"/>
                </a:lnTo>
                <a:lnTo>
                  <a:pt x="558800" y="546100"/>
                </a:lnTo>
                <a:lnTo>
                  <a:pt x="558800" y="543560"/>
                </a:lnTo>
                <a:lnTo>
                  <a:pt x="557530" y="539750"/>
                </a:lnTo>
                <a:lnTo>
                  <a:pt x="556260" y="533400"/>
                </a:lnTo>
                <a:lnTo>
                  <a:pt x="556260" y="528320"/>
                </a:lnTo>
                <a:lnTo>
                  <a:pt x="554990" y="520700"/>
                </a:lnTo>
                <a:lnTo>
                  <a:pt x="554990" y="505460"/>
                </a:lnTo>
                <a:lnTo>
                  <a:pt x="553720" y="485140"/>
                </a:lnTo>
                <a:lnTo>
                  <a:pt x="553720" y="304800"/>
                </a:lnTo>
                <a:lnTo>
                  <a:pt x="643890" y="304800"/>
                </a:lnTo>
                <a:lnTo>
                  <a:pt x="647700" y="307340"/>
                </a:lnTo>
                <a:lnTo>
                  <a:pt x="652780" y="308610"/>
                </a:lnTo>
                <a:lnTo>
                  <a:pt x="657860" y="311150"/>
                </a:lnTo>
                <a:lnTo>
                  <a:pt x="660400" y="313690"/>
                </a:lnTo>
                <a:lnTo>
                  <a:pt x="662940" y="314960"/>
                </a:lnTo>
                <a:lnTo>
                  <a:pt x="670560" y="322580"/>
                </a:lnTo>
                <a:lnTo>
                  <a:pt x="671830" y="326390"/>
                </a:lnTo>
                <a:lnTo>
                  <a:pt x="674370" y="330200"/>
                </a:lnTo>
                <a:lnTo>
                  <a:pt x="675640" y="332740"/>
                </a:lnTo>
                <a:lnTo>
                  <a:pt x="678180" y="336550"/>
                </a:lnTo>
                <a:lnTo>
                  <a:pt x="678180" y="340360"/>
                </a:lnTo>
                <a:lnTo>
                  <a:pt x="679450" y="345440"/>
                </a:lnTo>
                <a:lnTo>
                  <a:pt x="680720" y="351790"/>
                </a:lnTo>
                <a:lnTo>
                  <a:pt x="681990" y="355600"/>
                </a:lnTo>
                <a:lnTo>
                  <a:pt x="681990" y="363220"/>
                </a:lnTo>
                <a:lnTo>
                  <a:pt x="683260" y="368300"/>
                </a:lnTo>
                <a:lnTo>
                  <a:pt x="683260" y="386080"/>
                </a:lnTo>
                <a:lnTo>
                  <a:pt x="694690" y="386080"/>
                </a:lnTo>
                <a:lnTo>
                  <a:pt x="694690" y="304800"/>
                </a:lnTo>
                <a:lnTo>
                  <a:pt x="694690" y="270510"/>
                </a:lnTo>
                <a:lnTo>
                  <a:pt x="694690" y="190500"/>
                </a:lnTo>
                <a:lnTo>
                  <a:pt x="683260" y="190500"/>
                </a:lnTo>
                <a:lnTo>
                  <a:pt x="680720" y="213360"/>
                </a:lnTo>
                <a:lnTo>
                  <a:pt x="678180" y="222250"/>
                </a:lnTo>
                <a:lnTo>
                  <a:pt x="678180" y="231140"/>
                </a:lnTo>
                <a:lnTo>
                  <a:pt x="674370" y="238760"/>
                </a:lnTo>
                <a:lnTo>
                  <a:pt x="674370" y="241300"/>
                </a:lnTo>
                <a:lnTo>
                  <a:pt x="673100" y="243840"/>
                </a:lnTo>
                <a:lnTo>
                  <a:pt x="671830" y="247650"/>
                </a:lnTo>
                <a:lnTo>
                  <a:pt x="669290" y="252730"/>
                </a:lnTo>
                <a:lnTo>
                  <a:pt x="666750" y="254000"/>
                </a:lnTo>
                <a:lnTo>
                  <a:pt x="665480" y="256540"/>
                </a:lnTo>
                <a:lnTo>
                  <a:pt x="665480" y="257810"/>
                </a:lnTo>
                <a:lnTo>
                  <a:pt x="661670" y="260350"/>
                </a:lnTo>
                <a:lnTo>
                  <a:pt x="659130" y="262890"/>
                </a:lnTo>
                <a:lnTo>
                  <a:pt x="654050" y="265430"/>
                </a:lnTo>
                <a:lnTo>
                  <a:pt x="652780" y="265430"/>
                </a:lnTo>
                <a:lnTo>
                  <a:pt x="646430" y="266700"/>
                </a:lnTo>
                <a:lnTo>
                  <a:pt x="641350" y="269240"/>
                </a:lnTo>
                <a:lnTo>
                  <a:pt x="635000" y="270510"/>
                </a:lnTo>
                <a:lnTo>
                  <a:pt x="553720" y="270510"/>
                </a:lnTo>
                <a:lnTo>
                  <a:pt x="553720" y="44450"/>
                </a:lnTo>
                <a:lnTo>
                  <a:pt x="645160" y="44450"/>
                </a:lnTo>
                <a:lnTo>
                  <a:pt x="660400" y="45720"/>
                </a:lnTo>
                <a:lnTo>
                  <a:pt x="666750" y="45720"/>
                </a:lnTo>
                <a:lnTo>
                  <a:pt x="673100" y="46990"/>
                </a:lnTo>
                <a:lnTo>
                  <a:pt x="678180" y="48260"/>
                </a:lnTo>
                <a:lnTo>
                  <a:pt x="684530" y="49530"/>
                </a:lnTo>
                <a:lnTo>
                  <a:pt x="688340" y="50800"/>
                </a:lnTo>
                <a:lnTo>
                  <a:pt x="693420" y="53340"/>
                </a:lnTo>
                <a:lnTo>
                  <a:pt x="695960" y="55880"/>
                </a:lnTo>
                <a:lnTo>
                  <a:pt x="707390" y="63500"/>
                </a:lnTo>
                <a:lnTo>
                  <a:pt x="709930" y="68580"/>
                </a:lnTo>
                <a:lnTo>
                  <a:pt x="712470" y="71120"/>
                </a:lnTo>
                <a:lnTo>
                  <a:pt x="716280" y="76200"/>
                </a:lnTo>
                <a:lnTo>
                  <a:pt x="731520" y="113030"/>
                </a:lnTo>
                <a:lnTo>
                  <a:pt x="732790" y="120650"/>
                </a:lnTo>
                <a:lnTo>
                  <a:pt x="736600" y="139700"/>
                </a:lnTo>
                <a:lnTo>
                  <a:pt x="748030" y="13970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4900" y="1971039"/>
            <a:ext cx="2325370" cy="600710"/>
          </a:xfrm>
          <a:custGeom>
            <a:avLst/>
            <a:gdLst/>
            <a:ahLst/>
            <a:cxnLst/>
            <a:rect l="l" t="t" r="r" b="b"/>
            <a:pathLst>
              <a:path w="2325370" h="600710">
                <a:moveTo>
                  <a:pt x="369570" y="416560"/>
                </a:moveTo>
                <a:lnTo>
                  <a:pt x="368414" y="403860"/>
                </a:lnTo>
                <a:lnTo>
                  <a:pt x="368300" y="397510"/>
                </a:lnTo>
                <a:lnTo>
                  <a:pt x="365760" y="389890"/>
                </a:lnTo>
                <a:lnTo>
                  <a:pt x="364490" y="384810"/>
                </a:lnTo>
                <a:lnTo>
                  <a:pt x="361950" y="378460"/>
                </a:lnTo>
                <a:lnTo>
                  <a:pt x="360680" y="372110"/>
                </a:lnTo>
                <a:lnTo>
                  <a:pt x="358140" y="365760"/>
                </a:lnTo>
                <a:lnTo>
                  <a:pt x="347980" y="345440"/>
                </a:lnTo>
                <a:lnTo>
                  <a:pt x="340360" y="335280"/>
                </a:lnTo>
                <a:lnTo>
                  <a:pt x="334010" y="327660"/>
                </a:lnTo>
                <a:lnTo>
                  <a:pt x="330200" y="322580"/>
                </a:lnTo>
                <a:lnTo>
                  <a:pt x="321310" y="314960"/>
                </a:lnTo>
                <a:lnTo>
                  <a:pt x="313690" y="311150"/>
                </a:lnTo>
                <a:lnTo>
                  <a:pt x="307009" y="307340"/>
                </a:lnTo>
                <a:lnTo>
                  <a:pt x="304800" y="306070"/>
                </a:lnTo>
                <a:lnTo>
                  <a:pt x="299720" y="303898"/>
                </a:lnTo>
                <a:lnTo>
                  <a:pt x="299720" y="438150"/>
                </a:lnTo>
                <a:lnTo>
                  <a:pt x="299720" y="441960"/>
                </a:lnTo>
                <a:lnTo>
                  <a:pt x="298450" y="450850"/>
                </a:lnTo>
                <a:lnTo>
                  <a:pt x="298450" y="454660"/>
                </a:lnTo>
                <a:lnTo>
                  <a:pt x="297180" y="462280"/>
                </a:lnTo>
                <a:lnTo>
                  <a:pt x="295910" y="467360"/>
                </a:lnTo>
                <a:lnTo>
                  <a:pt x="294640" y="473710"/>
                </a:lnTo>
                <a:lnTo>
                  <a:pt x="292100" y="483870"/>
                </a:lnTo>
                <a:lnTo>
                  <a:pt x="289560" y="488950"/>
                </a:lnTo>
                <a:lnTo>
                  <a:pt x="285750" y="500380"/>
                </a:lnTo>
                <a:lnTo>
                  <a:pt x="283210" y="504190"/>
                </a:lnTo>
                <a:lnTo>
                  <a:pt x="280670" y="509270"/>
                </a:lnTo>
                <a:lnTo>
                  <a:pt x="276860" y="514350"/>
                </a:lnTo>
                <a:lnTo>
                  <a:pt x="270510" y="521970"/>
                </a:lnTo>
                <a:lnTo>
                  <a:pt x="266700" y="527050"/>
                </a:lnTo>
                <a:lnTo>
                  <a:pt x="234950" y="548640"/>
                </a:lnTo>
                <a:lnTo>
                  <a:pt x="199390" y="556260"/>
                </a:lnTo>
                <a:lnTo>
                  <a:pt x="168910" y="556260"/>
                </a:lnTo>
                <a:lnTo>
                  <a:pt x="152400" y="553720"/>
                </a:lnTo>
                <a:lnTo>
                  <a:pt x="134620" y="551180"/>
                </a:lnTo>
                <a:lnTo>
                  <a:pt x="116840" y="546100"/>
                </a:lnTo>
                <a:lnTo>
                  <a:pt x="116840" y="311150"/>
                </a:lnTo>
                <a:lnTo>
                  <a:pt x="121920" y="308610"/>
                </a:lnTo>
                <a:lnTo>
                  <a:pt x="127000" y="308610"/>
                </a:lnTo>
                <a:lnTo>
                  <a:pt x="132080" y="307340"/>
                </a:lnTo>
                <a:lnTo>
                  <a:pt x="170180" y="307340"/>
                </a:lnTo>
                <a:lnTo>
                  <a:pt x="181610" y="308610"/>
                </a:lnTo>
                <a:lnTo>
                  <a:pt x="191770" y="308610"/>
                </a:lnTo>
                <a:lnTo>
                  <a:pt x="243840" y="325120"/>
                </a:lnTo>
                <a:lnTo>
                  <a:pt x="269240" y="346710"/>
                </a:lnTo>
                <a:lnTo>
                  <a:pt x="274320" y="351790"/>
                </a:lnTo>
                <a:lnTo>
                  <a:pt x="279400" y="359410"/>
                </a:lnTo>
                <a:lnTo>
                  <a:pt x="283210" y="365760"/>
                </a:lnTo>
                <a:lnTo>
                  <a:pt x="285750" y="373380"/>
                </a:lnTo>
                <a:lnTo>
                  <a:pt x="289560" y="381000"/>
                </a:lnTo>
                <a:lnTo>
                  <a:pt x="292100" y="389890"/>
                </a:lnTo>
                <a:lnTo>
                  <a:pt x="293370" y="397510"/>
                </a:lnTo>
                <a:lnTo>
                  <a:pt x="295910" y="403860"/>
                </a:lnTo>
                <a:lnTo>
                  <a:pt x="298450" y="421640"/>
                </a:lnTo>
                <a:lnTo>
                  <a:pt x="298450" y="429260"/>
                </a:lnTo>
                <a:lnTo>
                  <a:pt x="299720" y="438150"/>
                </a:lnTo>
                <a:lnTo>
                  <a:pt x="299720" y="303898"/>
                </a:lnTo>
                <a:lnTo>
                  <a:pt x="295910" y="302260"/>
                </a:lnTo>
                <a:lnTo>
                  <a:pt x="285750" y="297180"/>
                </a:lnTo>
                <a:lnTo>
                  <a:pt x="275590" y="293370"/>
                </a:lnTo>
                <a:lnTo>
                  <a:pt x="284480" y="289560"/>
                </a:lnTo>
                <a:lnTo>
                  <a:pt x="293370" y="284480"/>
                </a:lnTo>
                <a:lnTo>
                  <a:pt x="304800" y="276860"/>
                </a:lnTo>
                <a:lnTo>
                  <a:pt x="308610" y="274320"/>
                </a:lnTo>
                <a:lnTo>
                  <a:pt x="314960" y="267970"/>
                </a:lnTo>
                <a:lnTo>
                  <a:pt x="321310" y="260350"/>
                </a:lnTo>
                <a:lnTo>
                  <a:pt x="326390" y="251460"/>
                </a:lnTo>
                <a:lnTo>
                  <a:pt x="331470" y="243840"/>
                </a:lnTo>
                <a:lnTo>
                  <a:pt x="335280" y="234950"/>
                </a:lnTo>
                <a:lnTo>
                  <a:pt x="340360" y="226060"/>
                </a:lnTo>
                <a:lnTo>
                  <a:pt x="342900" y="217170"/>
                </a:lnTo>
                <a:lnTo>
                  <a:pt x="345440" y="207010"/>
                </a:lnTo>
                <a:lnTo>
                  <a:pt x="347980" y="198120"/>
                </a:lnTo>
                <a:lnTo>
                  <a:pt x="350520" y="177800"/>
                </a:lnTo>
                <a:lnTo>
                  <a:pt x="350520" y="154940"/>
                </a:lnTo>
                <a:lnTo>
                  <a:pt x="349250" y="142240"/>
                </a:lnTo>
                <a:lnTo>
                  <a:pt x="347980" y="130810"/>
                </a:lnTo>
                <a:lnTo>
                  <a:pt x="342900" y="107950"/>
                </a:lnTo>
                <a:lnTo>
                  <a:pt x="336550" y="97790"/>
                </a:lnTo>
                <a:lnTo>
                  <a:pt x="331470" y="86360"/>
                </a:lnTo>
                <a:lnTo>
                  <a:pt x="297180" y="44450"/>
                </a:lnTo>
                <a:lnTo>
                  <a:pt x="292735" y="41910"/>
                </a:lnTo>
                <a:lnTo>
                  <a:pt x="288290" y="39370"/>
                </a:lnTo>
                <a:lnTo>
                  <a:pt x="287020" y="38468"/>
                </a:lnTo>
                <a:lnTo>
                  <a:pt x="287020" y="149860"/>
                </a:lnTo>
                <a:lnTo>
                  <a:pt x="287020" y="171450"/>
                </a:lnTo>
                <a:lnTo>
                  <a:pt x="285750" y="179070"/>
                </a:lnTo>
                <a:lnTo>
                  <a:pt x="285750" y="187960"/>
                </a:lnTo>
                <a:lnTo>
                  <a:pt x="284480" y="195580"/>
                </a:lnTo>
                <a:lnTo>
                  <a:pt x="283210" y="200660"/>
                </a:lnTo>
                <a:lnTo>
                  <a:pt x="280670" y="209550"/>
                </a:lnTo>
                <a:lnTo>
                  <a:pt x="279400" y="215900"/>
                </a:lnTo>
                <a:lnTo>
                  <a:pt x="275590" y="223520"/>
                </a:lnTo>
                <a:lnTo>
                  <a:pt x="267970" y="236220"/>
                </a:lnTo>
                <a:lnTo>
                  <a:pt x="264160" y="241300"/>
                </a:lnTo>
                <a:lnTo>
                  <a:pt x="260350" y="247650"/>
                </a:lnTo>
                <a:lnTo>
                  <a:pt x="251460" y="256540"/>
                </a:lnTo>
                <a:lnTo>
                  <a:pt x="241300" y="264160"/>
                </a:lnTo>
                <a:lnTo>
                  <a:pt x="234950" y="267970"/>
                </a:lnTo>
                <a:lnTo>
                  <a:pt x="228600" y="269240"/>
                </a:lnTo>
                <a:lnTo>
                  <a:pt x="213360" y="274320"/>
                </a:lnTo>
                <a:lnTo>
                  <a:pt x="195580" y="276860"/>
                </a:lnTo>
                <a:lnTo>
                  <a:pt x="149860" y="276860"/>
                </a:lnTo>
                <a:lnTo>
                  <a:pt x="142240" y="275590"/>
                </a:lnTo>
                <a:lnTo>
                  <a:pt x="135890" y="274320"/>
                </a:lnTo>
                <a:lnTo>
                  <a:pt x="129540" y="274320"/>
                </a:lnTo>
                <a:lnTo>
                  <a:pt x="116840" y="271780"/>
                </a:lnTo>
                <a:lnTo>
                  <a:pt x="116840" y="50800"/>
                </a:lnTo>
                <a:lnTo>
                  <a:pt x="123190" y="48260"/>
                </a:lnTo>
                <a:lnTo>
                  <a:pt x="142240" y="44450"/>
                </a:lnTo>
                <a:lnTo>
                  <a:pt x="149860" y="43180"/>
                </a:lnTo>
                <a:lnTo>
                  <a:pt x="156210" y="43180"/>
                </a:lnTo>
                <a:lnTo>
                  <a:pt x="171450" y="41910"/>
                </a:lnTo>
                <a:lnTo>
                  <a:pt x="209550" y="46990"/>
                </a:lnTo>
                <a:lnTo>
                  <a:pt x="250190" y="69850"/>
                </a:lnTo>
                <a:lnTo>
                  <a:pt x="254000" y="72390"/>
                </a:lnTo>
                <a:lnTo>
                  <a:pt x="257810" y="77470"/>
                </a:lnTo>
                <a:lnTo>
                  <a:pt x="264160" y="86360"/>
                </a:lnTo>
                <a:lnTo>
                  <a:pt x="270510" y="96520"/>
                </a:lnTo>
                <a:lnTo>
                  <a:pt x="275590" y="106680"/>
                </a:lnTo>
                <a:lnTo>
                  <a:pt x="279400" y="111760"/>
                </a:lnTo>
                <a:lnTo>
                  <a:pt x="279400" y="116840"/>
                </a:lnTo>
                <a:lnTo>
                  <a:pt x="280670" y="121920"/>
                </a:lnTo>
                <a:lnTo>
                  <a:pt x="283210" y="128270"/>
                </a:lnTo>
                <a:lnTo>
                  <a:pt x="284480" y="133350"/>
                </a:lnTo>
                <a:lnTo>
                  <a:pt x="285750" y="137160"/>
                </a:lnTo>
                <a:lnTo>
                  <a:pt x="285750" y="144780"/>
                </a:lnTo>
                <a:lnTo>
                  <a:pt x="287020" y="149860"/>
                </a:lnTo>
                <a:lnTo>
                  <a:pt x="287020" y="38468"/>
                </a:lnTo>
                <a:lnTo>
                  <a:pt x="279400" y="33020"/>
                </a:lnTo>
                <a:lnTo>
                  <a:pt x="256540" y="22860"/>
                </a:lnTo>
                <a:lnTo>
                  <a:pt x="248920" y="21590"/>
                </a:lnTo>
                <a:lnTo>
                  <a:pt x="241300" y="19050"/>
                </a:lnTo>
                <a:lnTo>
                  <a:pt x="222250" y="16510"/>
                </a:lnTo>
                <a:lnTo>
                  <a:pt x="200660" y="13970"/>
                </a:lnTo>
                <a:lnTo>
                  <a:pt x="0" y="13970"/>
                </a:lnTo>
                <a:lnTo>
                  <a:pt x="0" y="29210"/>
                </a:lnTo>
                <a:lnTo>
                  <a:pt x="13970" y="29210"/>
                </a:lnTo>
                <a:lnTo>
                  <a:pt x="20320" y="30480"/>
                </a:lnTo>
                <a:lnTo>
                  <a:pt x="25400" y="30480"/>
                </a:lnTo>
                <a:lnTo>
                  <a:pt x="30480" y="31750"/>
                </a:lnTo>
                <a:lnTo>
                  <a:pt x="38100" y="35560"/>
                </a:lnTo>
                <a:lnTo>
                  <a:pt x="39370" y="35560"/>
                </a:lnTo>
                <a:lnTo>
                  <a:pt x="40640" y="38100"/>
                </a:lnTo>
                <a:lnTo>
                  <a:pt x="43180" y="39370"/>
                </a:lnTo>
                <a:lnTo>
                  <a:pt x="44450" y="41910"/>
                </a:lnTo>
                <a:lnTo>
                  <a:pt x="46990" y="43180"/>
                </a:lnTo>
                <a:lnTo>
                  <a:pt x="48260" y="45720"/>
                </a:lnTo>
                <a:lnTo>
                  <a:pt x="50800" y="48260"/>
                </a:lnTo>
                <a:lnTo>
                  <a:pt x="52070" y="52070"/>
                </a:lnTo>
                <a:lnTo>
                  <a:pt x="52070" y="54610"/>
                </a:lnTo>
                <a:lnTo>
                  <a:pt x="53340" y="57150"/>
                </a:lnTo>
                <a:lnTo>
                  <a:pt x="54610" y="60960"/>
                </a:lnTo>
                <a:lnTo>
                  <a:pt x="54610" y="63500"/>
                </a:lnTo>
                <a:lnTo>
                  <a:pt x="57150" y="81280"/>
                </a:lnTo>
                <a:lnTo>
                  <a:pt x="58420" y="91440"/>
                </a:lnTo>
                <a:lnTo>
                  <a:pt x="58420" y="508000"/>
                </a:lnTo>
                <a:lnTo>
                  <a:pt x="57150" y="518160"/>
                </a:lnTo>
                <a:lnTo>
                  <a:pt x="57150" y="525780"/>
                </a:lnTo>
                <a:lnTo>
                  <a:pt x="55880" y="533400"/>
                </a:lnTo>
                <a:lnTo>
                  <a:pt x="54610" y="539750"/>
                </a:lnTo>
                <a:lnTo>
                  <a:pt x="54610" y="542290"/>
                </a:lnTo>
                <a:lnTo>
                  <a:pt x="53340" y="543560"/>
                </a:lnTo>
                <a:lnTo>
                  <a:pt x="52070" y="546100"/>
                </a:lnTo>
                <a:lnTo>
                  <a:pt x="52070" y="548640"/>
                </a:lnTo>
                <a:lnTo>
                  <a:pt x="50800" y="551180"/>
                </a:lnTo>
                <a:lnTo>
                  <a:pt x="48260" y="553720"/>
                </a:lnTo>
                <a:lnTo>
                  <a:pt x="46990" y="556260"/>
                </a:lnTo>
                <a:lnTo>
                  <a:pt x="44450" y="558800"/>
                </a:lnTo>
                <a:lnTo>
                  <a:pt x="43180" y="561340"/>
                </a:lnTo>
                <a:lnTo>
                  <a:pt x="40640" y="562610"/>
                </a:lnTo>
                <a:lnTo>
                  <a:pt x="39370" y="563880"/>
                </a:lnTo>
                <a:lnTo>
                  <a:pt x="38100" y="566420"/>
                </a:lnTo>
                <a:lnTo>
                  <a:pt x="34290" y="566420"/>
                </a:lnTo>
                <a:lnTo>
                  <a:pt x="29210" y="568960"/>
                </a:lnTo>
                <a:lnTo>
                  <a:pt x="26670" y="568960"/>
                </a:lnTo>
                <a:lnTo>
                  <a:pt x="20320" y="571500"/>
                </a:lnTo>
                <a:lnTo>
                  <a:pt x="0" y="571500"/>
                </a:lnTo>
                <a:lnTo>
                  <a:pt x="0" y="588010"/>
                </a:lnTo>
                <a:lnTo>
                  <a:pt x="193040" y="588010"/>
                </a:lnTo>
                <a:lnTo>
                  <a:pt x="226060" y="586740"/>
                </a:lnTo>
                <a:lnTo>
                  <a:pt x="241300" y="585470"/>
                </a:lnTo>
                <a:lnTo>
                  <a:pt x="254000" y="581660"/>
                </a:lnTo>
                <a:lnTo>
                  <a:pt x="266700" y="580390"/>
                </a:lnTo>
                <a:lnTo>
                  <a:pt x="312420" y="558800"/>
                </a:lnTo>
                <a:lnTo>
                  <a:pt x="315455" y="556260"/>
                </a:lnTo>
                <a:lnTo>
                  <a:pt x="327660" y="546100"/>
                </a:lnTo>
                <a:lnTo>
                  <a:pt x="334010" y="538480"/>
                </a:lnTo>
                <a:lnTo>
                  <a:pt x="339090" y="529590"/>
                </a:lnTo>
                <a:lnTo>
                  <a:pt x="345440" y="521970"/>
                </a:lnTo>
                <a:lnTo>
                  <a:pt x="350520" y="511810"/>
                </a:lnTo>
                <a:lnTo>
                  <a:pt x="355600" y="502920"/>
                </a:lnTo>
                <a:lnTo>
                  <a:pt x="358140" y="491490"/>
                </a:lnTo>
                <a:lnTo>
                  <a:pt x="364490" y="472440"/>
                </a:lnTo>
                <a:lnTo>
                  <a:pt x="368300" y="462280"/>
                </a:lnTo>
                <a:lnTo>
                  <a:pt x="368300" y="450850"/>
                </a:lnTo>
                <a:lnTo>
                  <a:pt x="369570" y="440690"/>
                </a:lnTo>
                <a:lnTo>
                  <a:pt x="369570" y="416560"/>
                </a:lnTo>
                <a:close/>
              </a:path>
              <a:path w="2325370" h="600710">
                <a:moveTo>
                  <a:pt x="1261110" y="571500"/>
                </a:moveTo>
                <a:lnTo>
                  <a:pt x="1254760" y="568960"/>
                </a:lnTo>
                <a:lnTo>
                  <a:pt x="1249680" y="568960"/>
                </a:lnTo>
                <a:lnTo>
                  <a:pt x="1239520" y="566420"/>
                </a:lnTo>
                <a:lnTo>
                  <a:pt x="1229360" y="561340"/>
                </a:lnTo>
                <a:lnTo>
                  <a:pt x="1228090" y="558800"/>
                </a:lnTo>
                <a:lnTo>
                  <a:pt x="1225550" y="556260"/>
                </a:lnTo>
                <a:lnTo>
                  <a:pt x="1224280" y="556260"/>
                </a:lnTo>
                <a:lnTo>
                  <a:pt x="1221740" y="553720"/>
                </a:lnTo>
                <a:lnTo>
                  <a:pt x="1219200" y="548640"/>
                </a:lnTo>
                <a:lnTo>
                  <a:pt x="1215390" y="542290"/>
                </a:lnTo>
                <a:lnTo>
                  <a:pt x="1211580" y="534670"/>
                </a:lnTo>
                <a:lnTo>
                  <a:pt x="1207770" y="525780"/>
                </a:lnTo>
                <a:lnTo>
                  <a:pt x="1202690" y="515620"/>
                </a:lnTo>
                <a:lnTo>
                  <a:pt x="1198880" y="505460"/>
                </a:lnTo>
                <a:lnTo>
                  <a:pt x="1189990" y="478790"/>
                </a:lnTo>
                <a:lnTo>
                  <a:pt x="1165085" y="394970"/>
                </a:lnTo>
                <a:lnTo>
                  <a:pt x="1155649" y="363220"/>
                </a:lnTo>
                <a:lnTo>
                  <a:pt x="1094740" y="158203"/>
                </a:lnTo>
                <a:lnTo>
                  <a:pt x="1094740" y="363220"/>
                </a:lnTo>
                <a:lnTo>
                  <a:pt x="953770" y="363220"/>
                </a:lnTo>
                <a:lnTo>
                  <a:pt x="1024890" y="132080"/>
                </a:lnTo>
                <a:lnTo>
                  <a:pt x="1094740" y="363220"/>
                </a:lnTo>
                <a:lnTo>
                  <a:pt x="1094740" y="158203"/>
                </a:lnTo>
                <a:lnTo>
                  <a:pt x="1086980" y="132080"/>
                </a:lnTo>
                <a:lnTo>
                  <a:pt x="1047750" y="0"/>
                </a:lnTo>
                <a:lnTo>
                  <a:pt x="1036320" y="0"/>
                </a:lnTo>
                <a:lnTo>
                  <a:pt x="891540" y="472440"/>
                </a:lnTo>
                <a:lnTo>
                  <a:pt x="882650" y="501650"/>
                </a:lnTo>
                <a:lnTo>
                  <a:pt x="877570" y="513080"/>
                </a:lnTo>
                <a:lnTo>
                  <a:pt x="873760" y="524510"/>
                </a:lnTo>
                <a:lnTo>
                  <a:pt x="869950" y="533400"/>
                </a:lnTo>
                <a:lnTo>
                  <a:pt x="864870" y="542290"/>
                </a:lnTo>
                <a:lnTo>
                  <a:pt x="861060" y="549910"/>
                </a:lnTo>
                <a:lnTo>
                  <a:pt x="857250" y="554990"/>
                </a:lnTo>
                <a:lnTo>
                  <a:pt x="855980" y="556260"/>
                </a:lnTo>
                <a:lnTo>
                  <a:pt x="854710" y="556260"/>
                </a:lnTo>
                <a:lnTo>
                  <a:pt x="853440" y="558800"/>
                </a:lnTo>
                <a:lnTo>
                  <a:pt x="852170" y="560070"/>
                </a:lnTo>
                <a:lnTo>
                  <a:pt x="848360" y="562610"/>
                </a:lnTo>
                <a:lnTo>
                  <a:pt x="844550" y="563880"/>
                </a:lnTo>
                <a:lnTo>
                  <a:pt x="840740" y="566420"/>
                </a:lnTo>
                <a:lnTo>
                  <a:pt x="835660" y="567690"/>
                </a:lnTo>
                <a:lnTo>
                  <a:pt x="829310" y="568960"/>
                </a:lnTo>
                <a:lnTo>
                  <a:pt x="825500" y="571500"/>
                </a:lnTo>
                <a:lnTo>
                  <a:pt x="816610" y="568960"/>
                </a:lnTo>
                <a:lnTo>
                  <a:pt x="807720" y="567690"/>
                </a:lnTo>
                <a:lnTo>
                  <a:pt x="801370" y="566420"/>
                </a:lnTo>
                <a:lnTo>
                  <a:pt x="793750" y="563880"/>
                </a:lnTo>
                <a:lnTo>
                  <a:pt x="781050" y="556260"/>
                </a:lnTo>
                <a:lnTo>
                  <a:pt x="775970" y="552450"/>
                </a:lnTo>
                <a:lnTo>
                  <a:pt x="769620" y="548640"/>
                </a:lnTo>
                <a:lnTo>
                  <a:pt x="759460" y="535940"/>
                </a:lnTo>
                <a:lnTo>
                  <a:pt x="753110" y="528320"/>
                </a:lnTo>
                <a:lnTo>
                  <a:pt x="746760" y="518160"/>
                </a:lnTo>
                <a:lnTo>
                  <a:pt x="740410" y="510540"/>
                </a:lnTo>
                <a:lnTo>
                  <a:pt x="734060" y="499110"/>
                </a:lnTo>
                <a:lnTo>
                  <a:pt x="718820" y="472440"/>
                </a:lnTo>
                <a:lnTo>
                  <a:pt x="640842" y="320040"/>
                </a:lnTo>
                <a:lnTo>
                  <a:pt x="635000" y="308610"/>
                </a:lnTo>
                <a:lnTo>
                  <a:pt x="647700" y="302260"/>
                </a:lnTo>
                <a:lnTo>
                  <a:pt x="660400" y="298450"/>
                </a:lnTo>
                <a:lnTo>
                  <a:pt x="667499" y="293370"/>
                </a:lnTo>
                <a:lnTo>
                  <a:pt x="669290" y="292100"/>
                </a:lnTo>
                <a:lnTo>
                  <a:pt x="689610" y="279400"/>
                </a:lnTo>
                <a:lnTo>
                  <a:pt x="698500" y="270510"/>
                </a:lnTo>
                <a:lnTo>
                  <a:pt x="704850" y="261620"/>
                </a:lnTo>
                <a:lnTo>
                  <a:pt x="711200" y="251460"/>
                </a:lnTo>
                <a:lnTo>
                  <a:pt x="717550" y="243840"/>
                </a:lnTo>
                <a:lnTo>
                  <a:pt x="721360" y="232410"/>
                </a:lnTo>
                <a:lnTo>
                  <a:pt x="726440" y="222250"/>
                </a:lnTo>
                <a:lnTo>
                  <a:pt x="730250" y="210820"/>
                </a:lnTo>
                <a:lnTo>
                  <a:pt x="732790" y="199390"/>
                </a:lnTo>
                <a:lnTo>
                  <a:pt x="734060" y="186690"/>
                </a:lnTo>
                <a:lnTo>
                  <a:pt x="736600" y="173990"/>
                </a:lnTo>
                <a:lnTo>
                  <a:pt x="736600" y="149860"/>
                </a:lnTo>
                <a:lnTo>
                  <a:pt x="734060" y="137160"/>
                </a:lnTo>
                <a:lnTo>
                  <a:pt x="732790" y="124460"/>
                </a:lnTo>
                <a:lnTo>
                  <a:pt x="730250" y="115570"/>
                </a:lnTo>
                <a:lnTo>
                  <a:pt x="727710" y="105410"/>
                </a:lnTo>
                <a:lnTo>
                  <a:pt x="723900" y="95250"/>
                </a:lnTo>
                <a:lnTo>
                  <a:pt x="718820" y="85090"/>
                </a:lnTo>
                <a:lnTo>
                  <a:pt x="708660" y="67310"/>
                </a:lnTo>
                <a:lnTo>
                  <a:pt x="702310" y="59690"/>
                </a:lnTo>
                <a:lnTo>
                  <a:pt x="698500" y="52070"/>
                </a:lnTo>
                <a:lnTo>
                  <a:pt x="689610" y="45720"/>
                </a:lnTo>
                <a:lnTo>
                  <a:pt x="683260" y="40640"/>
                </a:lnTo>
                <a:lnTo>
                  <a:pt x="675640" y="35560"/>
                </a:lnTo>
                <a:lnTo>
                  <a:pt x="669290" y="30480"/>
                </a:lnTo>
                <a:lnTo>
                  <a:pt x="668020" y="29845"/>
                </a:lnTo>
                <a:lnTo>
                  <a:pt x="668020" y="166370"/>
                </a:lnTo>
                <a:lnTo>
                  <a:pt x="666750" y="180340"/>
                </a:lnTo>
                <a:lnTo>
                  <a:pt x="666750" y="186690"/>
                </a:lnTo>
                <a:lnTo>
                  <a:pt x="662940" y="205740"/>
                </a:lnTo>
                <a:lnTo>
                  <a:pt x="661670" y="210820"/>
                </a:lnTo>
                <a:lnTo>
                  <a:pt x="660400" y="217170"/>
                </a:lnTo>
                <a:lnTo>
                  <a:pt x="657860" y="223520"/>
                </a:lnTo>
                <a:lnTo>
                  <a:pt x="655320" y="228600"/>
                </a:lnTo>
                <a:lnTo>
                  <a:pt x="654050" y="233680"/>
                </a:lnTo>
                <a:lnTo>
                  <a:pt x="651510" y="238760"/>
                </a:lnTo>
                <a:lnTo>
                  <a:pt x="647700" y="243840"/>
                </a:lnTo>
                <a:lnTo>
                  <a:pt x="645160" y="247650"/>
                </a:lnTo>
                <a:lnTo>
                  <a:pt x="641350" y="251460"/>
                </a:lnTo>
                <a:lnTo>
                  <a:pt x="637540" y="257810"/>
                </a:lnTo>
                <a:lnTo>
                  <a:pt x="635000" y="261620"/>
                </a:lnTo>
                <a:lnTo>
                  <a:pt x="629920" y="264160"/>
                </a:lnTo>
                <a:lnTo>
                  <a:pt x="624840" y="269240"/>
                </a:lnTo>
                <a:lnTo>
                  <a:pt x="622300" y="273050"/>
                </a:lnTo>
                <a:lnTo>
                  <a:pt x="610870" y="279400"/>
                </a:lnTo>
                <a:lnTo>
                  <a:pt x="600710" y="284480"/>
                </a:lnTo>
                <a:lnTo>
                  <a:pt x="588010" y="288290"/>
                </a:lnTo>
                <a:lnTo>
                  <a:pt x="576580" y="289560"/>
                </a:lnTo>
                <a:lnTo>
                  <a:pt x="562610" y="292100"/>
                </a:lnTo>
                <a:lnTo>
                  <a:pt x="548627" y="293370"/>
                </a:lnTo>
                <a:lnTo>
                  <a:pt x="533400" y="293370"/>
                </a:lnTo>
                <a:lnTo>
                  <a:pt x="533400" y="53340"/>
                </a:lnTo>
                <a:lnTo>
                  <a:pt x="571500" y="45720"/>
                </a:lnTo>
                <a:lnTo>
                  <a:pt x="589280" y="45720"/>
                </a:lnTo>
                <a:lnTo>
                  <a:pt x="607060" y="50800"/>
                </a:lnTo>
                <a:lnTo>
                  <a:pt x="610870" y="52070"/>
                </a:lnTo>
                <a:lnTo>
                  <a:pt x="614680" y="54610"/>
                </a:lnTo>
                <a:lnTo>
                  <a:pt x="619760" y="55880"/>
                </a:lnTo>
                <a:lnTo>
                  <a:pt x="627380" y="60960"/>
                </a:lnTo>
                <a:lnTo>
                  <a:pt x="629920" y="64770"/>
                </a:lnTo>
                <a:lnTo>
                  <a:pt x="635000" y="68580"/>
                </a:lnTo>
                <a:lnTo>
                  <a:pt x="637540" y="72390"/>
                </a:lnTo>
                <a:lnTo>
                  <a:pt x="640080" y="73660"/>
                </a:lnTo>
                <a:lnTo>
                  <a:pt x="643890" y="80010"/>
                </a:lnTo>
                <a:lnTo>
                  <a:pt x="647700" y="83820"/>
                </a:lnTo>
                <a:lnTo>
                  <a:pt x="648970" y="86360"/>
                </a:lnTo>
                <a:lnTo>
                  <a:pt x="651510" y="92710"/>
                </a:lnTo>
                <a:lnTo>
                  <a:pt x="654050" y="97790"/>
                </a:lnTo>
                <a:lnTo>
                  <a:pt x="655320" y="101600"/>
                </a:lnTo>
                <a:lnTo>
                  <a:pt x="657860" y="107950"/>
                </a:lnTo>
                <a:lnTo>
                  <a:pt x="660400" y="111760"/>
                </a:lnTo>
                <a:lnTo>
                  <a:pt x="661670" y="118110"/>
                </a:lnTo>
                <a:lnTo>
                  <a:pt x="664210" y="129540"/>
                </a:lnTo>
                <a:lnTo>
                  <a:pt x="665480" y="140970"/>
                </a:lnTo>
                <a:lnTo>
                  <a:pt x="668020" y="166370"/>
                </a:lnTo>
                <a:lnTo>
                  <a:pt x="668020" y="29845"/>
                </a:lnTo>
                <a:lnTo>
                  <a:pt x="661670" y="26670"/>
                </a:lnTo>
                <a:lnTo>
                  <a:pt x="652780" y="22860"/>
                </a:lnTo>
                <a:lnTo>
                  <a:pt x="643890" y="21590"/>
                </a:lnTo>
                <a:lnTo>
                  <a:pt x="632460" y="19050"/>
                </a:lnTo>
                <a:lnTo>
                  <a:pt x="622300" y="17780"/>
                </a:lnTo>
                <a:lnTo>
                  <a:pt x="596900" y="15240"/>
                </a:lnTo>
                <a:lnTo>
                  <a:pt x="563880" y="13970"/>
                </a:lnTo>
                <a:lnTo>
                  <a:pt x="414020" y="13970"/>
                </a:lnTo>
                <a:lnTo>
                  <a:pt x="414020" y="29210"/>
                </a:lnTo>
                <a:lnTo>
                  <a:pt x="429260" y="29210"/>
                </a:lnTo>
                <a:lnTo>
                  <a:pt x="435610" y="30480"/>
                </a:lnTo>
                <a:lnTo>
                  <a:pt x="440690" y="30480"/>
                </a:lnTo>
                <a:lnTo>
                  <a:pt x="445770" y="31750"/>
                </a:lnTo>
                <a:lnTo>
                  <a:pt x="448310" y="33020"/>
                </a:lnTo>
                <a:lnTo>
                  <a:pt x="449580" y="34290"/>
                </a:lnTo>
                <a:lnTo>
                  <a:pt x="452120" y="35560"/>
                </a:lnTo>
                <a:lnTo>
                  <a:pt x="454660" y="35560"/>
                </a:lnTo>
                <a:lnTo>
                  <a:pt x="462280" y="43180"/>
                </a:lnTo>
                <a:lnTo>
                  <a:pt x="464820" y="48260"/>
                </a:lnTo>
                <a:lnTo>
                  <a:pt x="466090" y="48260"/>
                </a:lnTo>
                <a:lnTo>
                  <a:pt x="467360" y="52070"/>
                </a:lnTo>
                <a:lnTo>
                  <a:pt x="469900" y="54610"/>
                </a:lnTo>
                <a:lnTo>
                  <a:pt x="469900" y="63500"/>
                </a:lnTo>
                <a:lnTo>
                  <a:pt x="471170" y="72390"/>
                </a:lnTo>
                <a:lnTo>
                  <a:pt x="472440" y="80010"/>
                </a:lnTo>
                <a:lnTo>
                  <a:pt x="472440" y="90170"/>
                </a:lnTo>
                <a:lnTo>
                  <a:pt x="473710" y="101600"/>
                </a:lnTo>
                <a:lnTo>
                  <a:pt x="473710" y="486410"/>
                </a:lnTo>
                <a:lnTo>
                  <a:pt x="472440" y="508000"/>
                </a:lnTo>
                <a:lnTo>
                  <a:pt x="472440" y="525780"/>
                </a:lnTo>
                <a:lnTo>
                  <a:pt x="471170" y="533400"/>
                </a:lnTo>
                <a:lnTo>
                  <a:pt x="469900" y="539750"/>
                </a:lnTo>
                <a:lnTo>
                  <a:pt x="469900" y="546100"/>
                </a:lnTo>
                <a:lnTo>
                  <a:pt x="467360" y="548640"/>
                </a:lnTo>
                <a:lnTo>
                  <a:pt x="464820" y="553720"/>
                </a:lnTo>
                <a:lnTo>
                  <a:pt x="462280" y="556260"/>
                </a:lnTo>
                <a:lnTo>
                  <a:pt x="461010" y="558800"/>
                </a:lnTo>
                <a:lnTo>
                  <a:pt x="458470" y="560070"/>
                </a:lnTo>
                <a:lnTo>
                  <a:pt x="457200" y="562610"/>
                </a:lnTo>
                <a:lnTo>
                  <a:pt x="454660" y="563880"/>
                </a:lnTo>
                <a:lnTo>
                  <a:pt x="452120" y="566420"/>
                </a:lnTo>
                <a:lnTo>
                  <a:pt x="449580" y="566420"/>
                </a:lnTo>
                <a:lnTo>
                  <a:pt x="444500" y="568960"/>
                </a:lnTo>
                <a:lnTo>
                  <a:pt x="441960" y="568960"/>
                </a:lnTo>
                <a:lnTo>
                  <a:pt x="435610" y="571500"/>
                </a:lnTo>
                <a:lnTo>
                  <a:pt x="414020" y="571500"/>
                </a:lnTo>
                <a:lnTo>
                  <a:pt x="414020" y="588010"/>
                </a:lnTo>
                <a:lnTo>
                  <a:pt x="590550" y="588010"/>
                </a:lnTo>
                <a:lnTo>
                  <a:pt x="590550" y="571500"/>
                </a:lnTo>
                <a:lnTo>
                  <a:pt x="568960" y="571500"/>
                </a:lnTo>
                <a:lnTo>
                  <a:pt x="563880" y="568960"/>
                </a:lnTo>
                <a:lnTo>
                  <a:pt x="558800" y="568960"/>
                </a:lnTo>
                <a:lnTo>
                  <a:pt x="558800" y="567690"/>
                </a:lnTo>
                <a:lnTo>
                  <a:pt x="554977" y="566420"/>
                </a:lnTo>
                <a:lnTo>
                  <a:pt x="552450" y="566420"/>
                </a:lnTo>
                <a:lnTo>
                  <a:pt x="547370" y="561340"/>
                </a:lnTo>
                <a:lnTo>
                  <a:pt x="546100" y="558800"/>
                </a:lnTo>
                <a:lnTo>
                  <a:pt x="542277" y="556260"/>
                </a:lnTo>
                <a:lnTo>
                  <a:pt x="539750" y="553720"/>
                </a:lnTo>
                <a:lnTo>
                  <a:pt x="538480" y="551180"/>
                </a:lnTo>
                <a:lnTo>
                  <a:pt x="538480" y="548640"/>
                </a:lnTo>
                <a:lnTo>
                  <a:pt x="537210" y="547370"/>
                </a:lnTo>
                <a:lnTo>
                  <a:pt x="535927" y="543560"/>
                </a:lnTo>
                <a:lnTo>
                  <a:pt x="535927" y="541020"/>
                </a:lnTo>
                <a:lnTo>
                  <a:pt x="534670" y="537210"/>
                </a:lnTo>
                <a:lnTo>
                  <a:pt x="533400" y="529590"/>
                </a:lnTo>
                <a:lnTo>
                  <a:pt x="533400" y="320040"/>
                </a:lnTo>
                <a:lnTo>
                  <a:pt x="575310" y="320040"/>
                </a:lnTo>
                <a:lnTo>
                  <a:pt x="713740" y="588010"/>
                </a:lnTo>
                <a:lnTo>
                  <a:pt x="825500" y="588010"/>
                </a:lnTo>
                <a:lnTo>
                  <a:pt x="953770" y="588010"/>
                </a:lnTo>
                <a:lnTo>
                  <a:pt x="953770" y="571500"/>
                </a:lnTo>
                <a:lnTo>
                  <a:pt x="939800" y="568960"/>
                </a:lnTo>
                <a:lnTo>
                  <a:pt x="934720" y="567690"/>
                </a:lnTo>
                <a:lnTo>
                  <a:pt x="928370" y="566420"/>
                </a:lnTo>
                <a:lnTo>
                  <a:pt x="920750" y="563880"/>
                </a:lnTo>
                <a:lnTo>
                  <a:pt x="918210" y="562610"/>
                </a:lnTo>
                <a:lnTo>
                  <a:pt x="914400" y="558800"/>
                </a:lnTo>
                <a:lnTo>
                  <a:pt x="914400" y="556260"/>
                </a:lnTo>
                <a:lnTo>
                  <a:pt x="910590" y="553720"/>
                </a:lnTo>
                <a:lnTo>
                  <a:pt x="910590" y="552450"/>
                </a:lnTo>
                <a:lnTo>
                  <a:pt x="908050" y="549910"/>
                </a:lnTo>
                <a:lnTo>
                  <a:pt x="908050" y="546100"/>
                </a:lnTo>
                <a:lnTo>
                  <a:pt x="906780" y="543560"/>
                </a:lnTo>
                <a:lnTo>
                  <a:pt x="906780" y="541020"/>
                </a:lnTo>
                <a:lnTo>
                  <a:pt x="905510" y="538480"/>
                </a:lnTo>
                <a:lnTo>
                  <a:pt x="905510" y="530860"/>
                </a:lnTo>
                <a:lnTo>
                  <a:pt x="906780" y="525780"/>
                </a:lnTo>
                <a:lnTo>
                  <a:pt x="906780" y="520700"/>
                </a:lnTo>
                <a:lnTo>
                  <a:pt x="908050" y="515620"/>
                </a:lnTo>
                <a:lnTo>
                  <a:pt x="910590" y="508000"/>
                </a:lnTo>
                <a:lnTo>
                  <a:pt x="911860" y="501650"/>
                </a:lnTo>
                <a:lnTo>
                  <a:pt x="915670" y="485140"/>
                </a:lnTo>
                <a:lnTo>
                  <a:pt x="943610" y="394970"/>
                </a:lnTo>
                <a:lnTo>
                  <a:pt x="1104900" y="394970"/>
                </a:lnTo>
                <a:lnTo>
                  <a:pt x="1130300" y="477520"/>
                </a:lnTo>
                <a:lnTo>
                  <a:pt x="1134110" y="496570"/>
                </a:lnTo>
                <a:lnTo>
                  <a:pt x="1135380" y="505460"/>
                </a:lnTo>
                <a:lnTo>
                  <a:pt x="1137920" y="513080"/>
                </a:lnTo>
                <a:lnTo>
                  <a:pt x="1139190" y="520700"/>
                </a:lnTo>
                <a:lnTo>
                  <a:pt x="1140460" y="527050"/>
                </a:lnTo>
                <a:lnTo>
                  <a:pt x="1140460" y="546100"/>
                </a:lnTo>
                <a:lnTo>
                  <a:pt x="1139190" y="547370"/>
                </a:lnTo>
                <a:lnTo>
                  <a:pt x="1139190" y="549910"/>
                </a:lnTo>
                <a:lnTo>
                  <a:pt x="1137920" y="551180"/>
                </a:lnTo>
                <a:lnTo>
                  <a:pt x="1137920" y="553720"/>
                </a:lnTo>
                <a:lnTo>
                  <a:pt x="1135380" y="556260"/>
                </a:lnTo>
                <a:lnTo>
                  <a:pt x="1134110" y="558800"/>
                </a:lnTo>
                <a:lnTo>
                  <a:pt x="1131570" y="561340"/>
                </a:lnTo>
                <a:lnTo>
                  <a:pt x="1130300" y="561340"/>
                </a:lnTo>
                <a:lnTo>
                  <a:pt x="1130300" y="563880"/>
                </a:lnTo>
                <a:lnTo>
                  <a:pt x="1127760" y="563880"/>
                </a:lnTo>
                <a:lnTo>
                  <a:pt x="1125220" y="566420"/>
                </a:lnTo>
                <a:lnTo>
                  <a:pt x="1122680" y="566420"/>
                </a:lnTo>
                <a:lnTo>
                  <a:pt x="1120140" y="567690"/>
                </a:lnTo>
                <a:lnTo>
                  <a:pt x="1115060" y="568960"/>
                </a:lnTo>
                <a:lnTo>
                  <a:pt x="1109980" y="568960"/>
                </a:lnTo>
                <a:lnTo>
                  <a:pt x="1104900" y="571500"/>
                </a:lnTo>
                <a:lnTo>
                  <a:pt x="1098550" y="571500"/>
                </a:lnTo>
                <a:lnTo>
                  <a:pt x="1098550" y="588010"/>
                </a:lnTo>
                <a:lnTo>
                  <a:pt x="1261110" y="588010"/>
                </a:lnTo>
                <a:lnTo>
                  <a:pt x="1261110" y="571500"/>
                </a:lnTo>
                <a:close/>
              </a:path>
              <a:path w="2325370" h="600710">
                <a:moveTo>
                  <a:pt x="1663700" y="453390"/>
                </a:moveTo>
                <a:lnTo>
                  <a:pt x="1652270" y="444500"/>
                </a:lnTo>
                <a:lnTo>
                  <a:pt x="1643380" y="461010"/>
                </a:lnTo>
                <a:lnTo>
                  <a:pt x="1625600" y="491490"/>
                </a:lnTo>
                <a:lnTo>
                  <a:pt x="1601470" y="524510"/>
                </a:lnTo>
                <a:lnTo>
                  <a:pt x="1577340" y="543560"/>
                </a:lnTo>
                <a:lnTo>
                  <a:pt x="1569720" y="549910"/>
                </a:lnTo>
                <a:lnTo>
                  <a:pt x="1562100" y="553720"/>
                </a:lnTo>
                <a:lnTo>
                  <a:pt x="1551940" y="556260"/>
                </a:lnTo>
                <a:lnTo>
                  <a:pt x="1543050" y="560070"/>
                </a:lnTo>
                <a:lnTo>
                  <a:pt x="1534160" y="561340"/>
                </a:lnTo>
                <a:lnTo>
                  <a:pt x="1513840" y="563880"/>
                </a:lnTo>
                <a:lnTo>
                  <a:pt x="1502410" y="562610"/>
                </a:lnTo>
                <a:lnTo>
                  <a:pt x="1450340" y="546100"/>
                </a:lnTo>
                <a:lnTo>
                  <a:pt x="1416050" y="515620"/>
                </a:lnTo>
                <a:lnTo>
                  <a:pt x="1407160" y="505460"/>
                </a:lnTo>
                <a:lnTo>
                  <a:pt x="1400810" y="495300"/>
                </a:lnTo>
                <a:lnTo>
                  <a:pt x="1388110" y="472440"/>
                </a:lnTo>
                <a:lnTo>
                  <a:pt x="1384300" y="459740"/>
                </a:lnTo>
                <a:lnTo>
                  <a:pt x="1377950" y="445770"/>
                </a:lnTo>
                <a:lnTo>
                  <a:pt x="1374140" y="429260"/>
                </a:lnTo>
                <a:lnTo>
                  <a:pt x="1371600" y="415290"/>
                </a:lnTo>
                <a:lnTo>
                  <a:pt x="1367790" y="400050"/>
                </a:lnTo>
                <a:lnTo>
                  <a:pt x="1365250" y="383540"/>
                </a:lnTo>
                <a:lnTo>
                  <a:pt x="1362710" y="365760"/>
                </a:lnTo>
                <a:lnTo>
                  <a:pt x="1360170" y="330200"/>
                </a:lnTo>
                <a:lnTo>
                  <a:pt x="1360170" y="287020"/>
                </a:lnTo>
                <a:lnTo>
                  <a:pt x="1362710" y="243840"/>
                </a:lnTo>
                <a:lnTo>
                  <a:pt x="1367790" y="204470"/>
                </a:lnTo>
                <a:lnTo>
                  <a:pt x="1379220" y="152400"/>
                </a:lnTo>
                <a:lnTo>
                  <a:pt x="1397000" y="110490"/>
                </a:lnTo>
                <a:lnTo>
                  <a:pt x="1402080" y="97790"/>
                </a:lnTo>
                <a:lnTo>
                  <a:pt x="1431290" y="59690"/>
                </a:lnTo>
                <a:lnTo>
                  <a:pt x="1440180" y="53340"/>
                </a:lnTo>
                <a:lnTo>
                  <a:pt x="1447800" y="46990"/>
                </a:lnTo>
                <a:lnTo>
                  <a:pt x="1485900" y="33020"/>
                </a:lnTo>
                <a:lnTo>
                  <a:pt x="1494790" y="31750"/>
                </a:lnTo>
                <a:lnTo>
                  <a:pt x="1517650" y="31750"/>
                </a:lnTo>
                <a:lnTo>
                  <a:pt x="1529080" y="34290"/>
                </a:lnTo>
                <a:lnTo>
                  <a:pt x="1540510" y="35560"/>
                </a:lnTo>
                <a:lnTo>
                  <a:pt x="1550670" y="40640"/>
                </a:lnTo>
                <a:lnTo>
                  <a:pt x="1562100" y="45720"/>
                </a:lnTo>
                <a:lnTo>
                  <a:pt x="1570990" y="53340"/>
                </a:lnTo>
                <a:lnTo>
                  <a:pt x="1581150" y="60960"/>
                </a:lnTo>
                <a:lnTo>
                  <a:pt x="1593850" y="73660"/>
                </a:lnTo>
                <a:lnTo>
                  <a:pt x="1597660" y="80010"/>
                </a:lnTo>
                <a:lnTo>
                  <a:pt x="1606550" y="91440"/>
                </a:lnTo>
                <a:lnTo>
                  <a:pt x="1612900" y="105410"/>
                </a:lnTo>
                <a:lnTo>
                  <a:pt x="1620520" y="120650"/>
                </a:lnTo>
                <a:lnTo>
                  <a:pt x="1626870" y="137160"/>
                </a:lnTo>
                <a:lnTo>
                  <a:pt x="1633220" y="154940"/>
                </a:lnTo>
                <a:lnTo>
                  <a:pt x="1638300" y="173990"/>
                </a:lnTo>
                <a:lnTo>
                  <a:pt x="1643380" y="195580"/>
                </a:lnTo>
                <a:lnTo>
                  <a:pt x="1652270" y="195580"/>
                </a:lnTo>
                <a:lnTo>
                  <a:pt x="1645221" y="40640"/>
                </a:lnTo>
                <a:lnTo>
                  <a:pt x="1643380" y="0"/>
                </a:lnTo>
                <a:lnTo>
                  <a:pt x="1633220" y="0"/>
                </a:lnTo>
                <a:lnTo>
                  <a:pt x="1629410" y="15240"/>
                </a:lnTo>
                <a:lnTo>
                  <a:pt x="1626870" y="22860"/>
                </a:lnTo>
                <a:lnTo>
                  <a:pt x="1625600" y="25400"/>
                </a:lnTo>
                <a:lnTo>
                  <a:pt x="1623060" y="29210"/>
                </a:lnTo>
                <a:lnTo>
                  <a:pt x="1620520" y="34290"/>
                </a:lnTo>
                <a:lnTo>
                  <a:pt x="1617980" y="35560"/>
                </a:lnTo>
                <a:lnTo>
                  <a:pt x="1616710" y="35560"/>
                </a:lnTo>
                <a:lnTo>
                  <a:pt x="1615440" y="38100"/>
                </a:lnTo>
                <a:lnTo>
                  <a:pt x="1614170" y="39370"/>
                </a:lnTo>
                <a:lnTo>
                  <a:pt x="1612900" y="39370"/>
                </a:lnTo>
                <a:lnTo>
                  <a:pt x="1609090" y="40640"/>
                </a:lnTo>
                <a:lnTo>
                  <a:pt x="1605280" y="40640"/>
                </a:lnTo>
                <a:lnTo>
                  <a:pt x="1604010" y="39370"/>
                </a:lnTo>
                <a:lnTo>
                  <a:pt x="1601470" y="39370"/>
                </a:lnTo>
                <a:lnTo>
                  <a:pt x="1597660" y="35560"/>
                </a:lnTo>
                <a:lnTo>
                  <a:pt x="1595120" y="35560"/>
                </a:lnTo>
                <a:lnTo>
                  <a:pt x="1588770" y="31750"/>
                </a:lnTo>
                <a:lnTo>
                  <a:pt x="1544320" y="7620"/>
                </a:lnTo>
                <a:lnTo>
                  <a:pt x="1511300" y="1270"/>
                </a:lnTo>
                <a:lnTo>
                  <a:pt x="1501140" y="0"/>
                </a:lnTo>
                <a:lnTo>
                  <a:pt x="1485900" y="1270"/>
                </a:lnTo>
                <a:lnTo>
                  <a:pt x="1473200" y="2540"/>
                </a:lnTo>
                <a:lnTo>
                  <a:pt x="1460500" y="6350"/>
                </a:lnTo>
                <a:lnTo>
                  <a:pt x="1445260" y="10160"/>
                </a:lnTo>
                <a:lnTo>
                  <a:pt x="1432560" y="15240"/>
                </a:lnTo>
                <a:lnTo>
                  <a:pt x="1419860" y="22860"/>
                </a:lnTo>
                <a:lnTo>
                  <a:pt x="1394460" y="40640"/>
                </a:lnTo>
                <a:lnTo>
                  <a:pt x="1384300" y="50800"/>
                </a:lnTo>
                <a:lnTo>
                  <a:pt x="1371600" y="60960"/>
                </a:lnTo>
                <a:lnTo>
                  <a:pt x="1342390" y="101600"/>
                </a:lnTo>
                <a:lnTo>
                  <a:pt x="1318260" y="152400"/>
                </a:lnTo>
                <a:lnTo>
                  <a:pt x="1308100" y="187960"/>
                </a:lnTo>
                <a:lnTo>
                  <a:pt x="1301750" y="207010"/>
                </a:lnTo>
                <a:lnTo>
                  <a:pt x="1295400" y="246380"/>
                </a:lnTo>
                <a:lnTo>
                  <a:pt x="1291666" y="287020"/>
                </a:lnTo>
                <a:lnTo>
                  <a:pt x="1291590" y="335280"/>
                </a:lnTo>
                <a:lnTo>
                  <a:pt x="1295400" y="360680"/>
                </a:lnTo>
                <a:lnTo>
                  <a:pt x="1296670" y="386080"/>
                </a:lnTo>
                <a:lnTo>
                  <a:pt x="1308100" y="431800"/>
                </a:lnTo>
                <a:lnTo>
                  <a:pt x="1323340" y="474980"/>
                </a:lnTo>
                <a:lnTo>
                  <a:pt x="1333500" y="492760"/>
                </a:lnTo>
                <a:lnTo>
                  <a:pt x="1339850" y="508000"/>
                </a:lnTo>
                <a:lnTo>
                  <a:pt x="1347470" y="518160"/>
                </a:lnTo>
                <a:lnTo>
                  <a:pt x="1355090" y="530860"/>
                </a:lnTo>
                <a:lnTo>
                  <a:pt x="1372870" y="551180"/>
                </a:lnTo>
                <a:lnTo>
                  <a:pt x="1390650" y="566420"/>
                </a:lnTo>
                <a:lnTo>
                  <a:pt x="1400810" y="574040"/>
                </a:lnTo>
                <a:lnTo>
                  <a:pt x="1410970" y="580390"/>
                </a:lnTo>
                <a:lnTo>
                  <a:pt x="1422400" y="585470"/>
                </a:lnTo>
                <a:lnTo>
                  <a:pt x="1431290" y="590550"/>
                </a:lnTo>
                <a:lnTo>
                  <a:pt x="1442720" y="594360"/>
                </a:lnTo>
                <a:lnTo>
                  <a:pt x="1454150" y="596900"/>
                </a:lnTo>
                <a:lnTo>
                  <a:pt x="1466850" y="599440"/>
                </a:lnTo>
                <a:lnTo>
                  <a:pt x="1490980" y="600710"/>
                </a:lnTo>
                <a:lnTo>
                  <a:pt x="1518920" y="598170"/>
                </a:lnTo>
                <a:lnTo>
                  <a:pt x="1531620" y="594360"/>
                </a:lnTo>
                <a:lnTo>
                  <a:pt x="1544320" y="591820"/>
                </a:lnTo>
                <a:lnTo>
                  <a:pt x="1578610" y="574040"/>
                </a:lnTo>
                <a:lnTo>
                  <a:pt x="1591297" y="563880"/>
                </a:lnTo>
                <a:lnTo>
                  <a:pt x="1600200" y="554990"/>
                </a:lnTo>
                <a:lnTo>
                  <a:pt x="1609090" y="543560"/>
                </a:lnTo>
                <a:lnTo>
                  <a:pt x="1619250" y="533400"/>
                </a:lnTo>
                <a:lnTo>
                  <a:pt x="1628140" y="518160"/>
                </a:lnTo>
                <a:lnTo>
                  <a:pt x="1638300" y="504190"/>
                </a:lnTo>
                <a:lnTo>
                  <a:pt x="1663700" y="453390"/>
                </a:lnTo>
                <a:close/>
              </a:path>
              <a:path w="2325370" h="600710">
                <a:moveTo>
                  <a:pt x="2138680" y="568960"/>
                </a:moveTo>
                <a:lnTo>
                  <a:pt x="2124710" y="568960"/>
                </a:lnTo>
                <a:lnTo>
                  <a:pt x="2112010" y="566420"/>
                </a:lnTo>
                <a:lnTo>
                  <a:pt x="2078990" y="546100"/>
                </a:lnTo>
                <a:lnTo>
                  <a:pt x="2057400" y="524510"/>
                </a:lnTo>
                <a:lnTo>
                  <a:pt x="2039620" y="504190"/>
                </a:lnTo>
                <a:lnTo>
                  <a:pt x="2021840" y="480060"/>
                </a:lnTo>
                <a:lnTo>
                  <a:pt x="1892388" y="300990"/>
                </a:lnTo>
                <a:lnTo>
                  <a:pt x="1884121" y="289560"/>
                </a:lnTo>
                <a:lnTo>
                  <a:pt x="1869440" y="269240"/>
                </a:lnTo>
                <a:lnTo>
                  <a:pt x="1932940" y="181610"/>
                </a:lnTo>
                <a:lnTo>
                  <a:pt x="1974850" y="120650"/>
                </a:lnTo>
                <a:lnTo>
                  <a:pt x="1987550" y="104140"/>
                </a:lnTo>
                <a:lnTo>
                  <a:pt x="1993900" y="95250"/>
                </a:lnTo>
                <a:lnTo>
                  <a:pt x="2006600" y="81280"/>
                </a:lnTo>
                <a:lnTo>
                  <a:pt x="2033270" y="52070"/>
                </a:lnTo>
                <a:lnTo>
                  <a:pt x="2051050" y="39370"/>
                </a:lnTo>
                <a:lnTo>
                  <a:pt x="2053590" y="35560"/>
                </a:lnTo>
                <a:lnTo>
                  <a:pt x="2057400" y="35560"/>
                </a:lnTo>
                <a:lnTo>
                  <a:pt x="2065020" y="31750"/>
                </a:lnTo>
                <a:lnTo>
                  <a:pt x="2070100" y="31750"/>
                </a:lnTo>
                <a:lnTo>
                  <a:pt x="2071370" y="30480"/>
                </a:lnTo>
                <a:lnTo>
                  <a:pt x="2077720" y="30480"/>
                </a:lnTo>
                <a:lnTo>
                  <a:pt x="2080260" y="29210"/>
                </a:lnTo>
                <a:lnTo>
                  <a:pt x="2084070" y="29210"/>
                </a:lnTo>
                <a:lnTo>
                  <a:pt x="2084070" y="13970"/>
                </a:lnTo>
                <a:lnTo>
                  <a:pt x="1932940" y="13970"/>
                </a:lnTo>
                <a:lnTo>
                  <a:pt x="1932940" y="29210"/>
                </a:lnTo>
                <a:lnTo>
                  <a:pt x="1949450" y="29210"/>
                </a:lnTo>
                <a:lnTo>
                  <a:pt x="1951990" y="30480"/>
                </a:lnTo>
                <a:lnTo>
                  <a:pt x="1955800" y="31750"/>
                </a:lnTo>
                <a:lnTo>
                  <a:pt x="1957070" y="31750"/>
                </a:lnTo>
                <a:lnTo>
                  <a:pt x="1959610" y="33020"/>
                </a:lnTo>
                <a:lnTo>
                  <a:pt x="1960880" y="34290"/>
                </a:lnTo>
                <a:lnTo>
                  <a:pt x="1962150" y="34290"/>
                </a:lnTo>
                <a:lnTo>
                  <a:pt x="1963420" y="35560"/>
                </a:lnTo>
                <a:lnTo>
                  <a:pt x="1964690" y="39370"/>
                </a:lnTo>
                <a:lnTo>
                  <a:pt x="1968500" y="40640"/>
                </a:lnTo>
                <a:lnTo>
                  <a:pt x="1968500" y="44450"/>
                </a:lnTo>
                <a:lnTo>
                  <a:pt x="1969770" y="45720"/>
                </a:lnTo>
                <a:lnTo>
                  <a:pt x="1969770" y="63500"/>
                </a:lnTo>
                <a:lnTo>
                  <a:pt x="1968500" y="67310"/>
                </a:lnTo>
                <a:lnTo>
                  <a:pt x="1968500" y="71120"/>
                </a:lnTo>
                <a:lnTo>
                  <a:pt x="1965960" y="73660"/>
                </a:lnTo>
                <a:lnTo>
                  <a:pt x="1963420" y="80010"/>
                </a:lnTo>
                <a:lnTo>
                  <a:pt x="1962150" y="83820"/>
                </a:lnTo>
                <a:lnTo>
                  <a:pt x="1955800" y="93980"/>
                </a:lnTo>
                <a:lnTo>
                  <a:pt x="1948180" y="107950"/>
                </a:lnTo>
                <a:lnTo>
                  <a:pt x="1925320" y="140970"/>
                </a:lnTo>
                <a:lnTo>
                  <a:pt x="1854200" y="237490"/>
                </a:lnTo>
                <a:lnTo>
                  <a:pt x="1811020" y="289560"/>
                </a:lnTo>
                <a:lnTo>
                  <a:pt x="1811121" y="93980"/>
                </a:lnTo>
                <a:lnTo>
                  <a:pt x="1812175" y="81280"/>
                </a:lnTo>
                <a:lnTo>
                  <a:pt x="1812290" y="73660"/>
                </a:lnTo>
                <a:lnTo>
                  <a:pt x="1813560" y="68580"/>
                </a:lnTo>
                <a:lnTo>
                  <a:pt x="1813560" y="63500"/>
                </a:lnTo>
                <a:lnTo>
                  <a:pt x="1816100" y="60960"/>
                </a:lnTo>
                <a:lnTo>
                  <a:pt x="1816100" y="55880"/>
                </a:lnTo>
                <a:lnTo>
                  <a:pt x="1819910" y="48260"/>
                </a:lnTo>
                <a:lnTo>
                  <a:pt x="1822450" y="45720"/>
                </a:lnTo>
                <a:lnTo>
                  <a:pt x="1823720" y="43180"/>
                </a:lnTo>
                <a:lnTo>
                  <a:pt x="1826260" y="40640"/>
                </a:lnTo>
                <a:lnTo>
                  <a:pt x="1828800" y="39370"/>
                </a:lnTo>
                <a:lnTo>
                  <a:pt x="1831340" y="35560"/>
                </a:lnTo>
                <a:lnTo>
                  <a:pt x="1835150" y="35560"/>
                </a:lnTo>
                <a:lnTo>
                  <a:pt x="1837690" y="33020"/>
                </a:lnTo>
                <a:lnTo>
                  <a:pt x="1841500" y="31750"/>
                </a:lnTo>
                <a:lnTo>
                  <a:pt x="1845310" y="31750"/>
                </a:lnTo>
                <a:lnTo>
                  <a:pt x="1849120" y="30480"/>
                </a:lnTo>
                <a:lnTo>
                  <a:pt x="1851660" y="29210"/>
                </a:lnTo>
                <a:lnTo>
                  <a:pt x="1869440" y="29210"/>
                </a:lnTo>
                <a:lnTo>
                  <a:pt x="1869440" y="13970"/>
                </a:lnTo>
                <a:lnTo>
                  <a:pt x="1694180" y="13970"/>
                </a:lnTo>
                <a:lnTo>
                  <a:pt x="1694180" y="29210"/>
                </a:lnTo>
                <a:lnTo>
                  <a:pt x="1711960" y="29210"/>
                </a:lnTo>
                <a:lnTo>
                  <a:pt x="1719580" y="31750"/>
                </a:lnTo>
                <a:lnTo>
                  <a:pt x="1722120" y="31750"/>
                </a:lnTo>
                <a:lnTo>
                  <a:pt x="1729740" y="35560"/>
                </a:lnTo>
                <a:lnTo>
                  <a:pt x="1733550" y="35560"/>
                </a:lnTo>
                <a:lnTo>
                  <a:pt x="1736090" y="39370"/>
                </a:lnTo>
                <a:lnTo>
                  <a:pt x="1739900" y="41910"/>
                </a:lnTo>
                <a:lnTo>
                  <a:pt x="1741170" y="43180"/>
                </a:lnTo>
                <a:lnTo>
                  <a:pt x="1743710" y="48260"/>
                </a:lnTo>
                <a:lnTo>
                  <a:pt x="1746250" y="48260"/>
                </a:lnTo>
                <a:lnTo>
                  <a:pt x="1747520" y="52070"/>
                </a:lnTo>
                <a:lnTo>
                  <a:pt x="1748790" y="54610"/>
                </a:lnTo>
                <a:lnTo>
                  <a:pt x="1748790" y="59690"/>
                </a:lnTo>
                <a:lnTo>
                  <a:pt x="1750060" y="60960"/>
                </a:lnTo>
                <a:lnTo>
                  <a:pt x="1752600" y="66040"/>
                </a:lnTo>
                <a:lnTo>
                  <a:pt x="1752600" y="527050"/>
                </a:lnTo>
                <a:lnTo>
                  <a:pt x="1750060" y="535940"/>
                </a:lnTo>
                <a:lnTo>
                  <a:pt x="1748790" y="542290"/>
                </a:lnTo>
                <a:lnTo>
                  <a:pt x="1748790" y="543560"/>
                </a:lnTo>
                <a:lnTo>
                  <a:pt x="1747520" y="547370"/>
                </a:lnTo>
                <a:lnTo>
                  <a:pt x="1746250" y="548640"/>
                </a:lnTo>
                <a:lnTo>
                  <a:pt x="1746250" y="551180"/>
                </a:lnTo>
                <a:lnTo>
                  <a:pt x="1743710" y="553720"/>
                </a:lnTo>
                <a:lnTo>
                  <a:pt x="1741170" y="558800"/>
                </a:lnTo>
                <a:lnTo>
                  <a:pt x="1739900" y="560070"/>
                </a:lnTo>
                <a:lnTo>
                  <a:pt x="1737360" y="561340"/>
                </a:lnTo>
                <a:lnTo>
                  <a:pt x="1733550" y="565150"/>
                </a:lnTo>
                <a:lnTo>
                  <a:pt x="1728470" y="567690"/>
                </a:lnTo>
                <a:lnTo>
                  <a:pt x="1727200" y="567690"/>
                </a:lnTo>
                <a:lnTo>
                  <a:pt x="1720850" y="568960"/>
                </a:lnTo>
                <a:lnTo>
                  <a:pt x="1714500" y="571500"/>
                </a:lnTo>
                <a:lnTo>
                  <a:pt x="1694180" y="571500"/>
                </a:lnTo>
                <a:lnTo>
                  <a:pt x="1694180" y="588010"/>
                </a:lnTo>
                <a:lnTo>
                  <a:pt x="1869440" y="588010"/>
                </a:lnTo>
                <a:lnTo>
                  <a:pt x="1869440" y="571500"/>
                </a:lnTo>
                <a:lnTo>
                  <a:pt x="1849120" y="571500"/>
                </a:lnTo>
                <a:lnTo>
                  <a:pt x="1845310" y="568960"/>
                </a:lnTo>
                <a:lnTo>
                  <a:pt x="1841500" y="568960"/>
                </a:lnTo>
                <a:lnTo>
                  <a:pt x="1837690" y="567690"/>
                </a:lnTo>
                <a:lnTo>
                  <a:pt x="1835150" y="566420"/>
                </a:lnTo>
                <a:lnTo>
                  <a:pt x="1831340" y="563880"/>
                </a:lnTo>
                <a:lnTo>
                  <a:pt x="1823720" y="556260"/>
                </a:lnTo>
                <a:lnTo>
                  <a:pt x="1821180" y="554990"/>
                </a:lnTo>
                <a:lnTo>
                  <a:pt x="1819910" y="553720"/>
                </a:lnTo>
                <a:lnTo>
                  <a:pt x="1817370" y="548640"/>
                </a:lnTo>
                <a:lnTo>
                  <a:pt x="1816100" y="547370"/>
                </a:lnTo>
                <a:lnTo>
                  <a:pt x="1816100" y="539750"/>
                </a:lnTo>
                <a:lnTo>
                  <a:pt x="1813560" y="534670"/>
                </a:lnTo>
                <a:lnTo>
                  <a:pt x="1812290" y="528320"/>
                </a:lnTo>
                <a:lnTo>
                  <a:pt x="1812290" y="521970"/>
                </a:lnTo>
                <a:lnTo>
                  <a:pt x="1811020" y="505460"/>
                </a:lnTo>
                <a:lnTo>
                  <a:pt x="1811020" y="300990"/>
                </a:lnTo>
                <a:lnTo>
                  <a:pt x="1953260" y="496570"/>
                </a:lnTo>
                <a:lnTo>
                  <a:pt x="1960880" y="505460"/>
                </a:lnTo>
                <a:lnTo>
                  <a:pt x="1965960" y="515620"/>
                </a:lnTo>
                <a:lnTo>
                  <a:pt x="1968500" y="518160"/>
                </a:lnTo>
                <a:lnTo>
                  <a:pt x="1969770" y="521970"/>
                </a:lnTo>
                <a:lnTo>
                  <a:pt x="1972310" y="524510"/>
                </a:lnTo>
                <a:lnTo>
                  <a:pt x="1972310" y="527050"/>
                </a:lnTo>
                <a:lnTo>
                  <a:pt x="1973580" y="528320"/>
                </a:lnTo>
                <a:lnTo>
                  <a:pt x="1973580" y="530860"/>
                </a:lnTo>
                <a:lnTo>
                  <a:pt x="1974850" y="533400"/>
                </a:lnTo>
                <a:lnTo>
                  <a:pt x="1974850" y="552450"/>
                </a:lnTo>
                <a:lnTo>
                  <a:pt x="1973580" y="553720"/>
                </a:lnTo>
                <a:lnTo>
                  <a:pt x="1973580" y="554990"/>
                </a:lnTo>
                <a:lnTo>
                  <a:pt x="1972310" y="556260"/>
                </a:lnTo>
                <a:lnTo>
                  <a:pt x="1968500" y="563880"/>
                </a:lnTo>
                <a:lnTo>
                  <a:pt x="1965960" y="565150"/>
                </a:lnTo>
                <a:lnTo>
                  <a:pt x="1964690" y="566420"/>
                </a:lnTo>
                <a:lnTo>
                  <a:pt x="1963420" y="566420"/>
                </a:lnTo>
                <a:lnTo>
                  <a:pt x="1960880" y="567690"/>
                </a:lnTo>
                <a:lnTo>
                  <a:pt x="1957070" y="568960"/>
                </a:lnTo>
                <a:lnTo>
                  <a:pt x="1953260" y="568960"/>
                </a:lnTo>
                <a:lnTo>
                  <a:pt x="1950720" y="571500"/>
                </a:lnTo>
                <a:lnTo>
                  <a:pt x="1943100" y="571500"/>
                </a:lnTo>
                <a:lnTo>
                  <a:pt x="1943100" y="588010"/>
                </a:lnTo>
                <a:lnTo>
                  <a:pt x="2138680" y="588010"/>
                </a:lnTo>
                <a:lnTo>
                  <a:pt x="2138680" y="568960"/>
                </a:lnTo>
                <a:close/>
              </a:path>
              <a:path w="2325370" h="600710">
                <a:moveTo>
                  <a:pt x="2325370" y="13970"/>
                </a:moveTo>
                <a:lnTo>
                  <a:pt x="2148840" y="13970"/>
                </a:lnTo>
                <a:lnTo>
                  <a:pt x="2148840" y="29210"/>
                </a:lnTo>
                <a:lnTo>
                  <a:pt x="2171700" y="29210"/>
                </a:lnTo>
                <a:lnTo>
                  <a:pt x="2176767" y="31750"/>
                </a:lnTo>
                <a:lnTo>
                  <a:pt x="2188210" y="35560"/>
                </a:lnTo>
                <a:lnTo>
                  <a:pt x="2190750" y="39370"/>
                </a:lnTo>
                <a:lnTo>
                  <a:pt x="2193290" y="40640"/>
                </a:lnTo>
                <a:lnTo>
                  <a:pt x="2197100" y="43180"/>
                </a:lnTo>
                <a:lnTo>
                  <a:pt x="2197100" y="45720"/>
                </a:lnTo>
                <a:lnTo>
                  <a:pt x="2198370" y="48260"/>
                </a:lnTo>
                <a:lnTo>
                  <a:pt x="2200910" y="48260"/>
                </a:lnTo>
                <a:lnTo>
                  <a:pt x="2202167" y="52070"/>
                </a:lnTo>
                <a:lnTo>
                  <a:pt x="2203450" y="54610"/>
                </a:lnTo>
                <a:lnTo>
                  <a:pt x="2203450" y="59690"/>
                </a:lnTo>
                <a:lnTo>
                  <a:pt x="2204720" y="60960"/>
                </a:lnTo>
                <a:lnTo>
                  <a:pt x="2205990" y="66040"/>
                </a:lnTo>
                <a:lnTo>
                  <a:pt x="2205990" y="72390"/>
                </a:lnTo>
                <a:lnTo>
                  <a:pt x="2207260" y="78740"/>
                </a:lnTo>
                <a:lnTo>
                  <a:pt x="2207260" y="95250"/>
                </a:lnTo>
                <a:lnTo>
                  <a:pt x="2209800" y="115570"/>
                </a:lnTo>
                <a:lnTo>
                  <a:pt x="2209800" y="485140"/>
                </a:lnTo>
                <a:lnTo>
                  <a:pt x="2207260" y="509270"/>
                </a:lnTo>
                <a:lnTo>
                  <a:pt x="2207260" y="518160"/>
                </a:lnTo>
                <a:lnTo>
                  <a:pt x="2204720" y="535940"/>
                </a:lnTo>
                <a:lnTo>
                  <a:pt x="2203450" y="542290"/>
                </a:lnTo>
                <a:lnTo>
                  <a:pt x="2203450" y="543560"/>
                </a:lnTo>
                <a:lnTo>
                  <a:pt x="2202167" y="547370"/>
                </a:lnTo>
                <a:lnTo>
                  <a:pt x="2200910" y="548640"/>
                </a:lnTo>
                <a:lnTo>
                  <a:pt x="2200910" y="551180"/>
                </a:lnTo>
                <a:lnTo>
                  <a:pt x="2198370" y="553720"/>
                </a:lnTo>
                <a:lnTo>
                  <a:pt x="2197100" y="556260"/>
                </a:lnTo>
                <a:lnTo>
                  <a:pt x="2197100" y="558800"/>
                </a:lnTo>
                <a:lnTo>
                  <a:pt x="2193290" y="560070"/>
                </a:lnTo>
                <a:lnTo>
                  <a:pt x="2188210" y="565150"/>
                </a:lnTo>
                <a:lnTo>
                  <a:pt x="2185670" y="566420"/>
                </a:lnTo>
                <a:lnTo>
                  <a:pt x="2184400" y="567690"/>
                </a:lnTo>
                <a:lnTo>
                  <a:pt x="2180590" y="567690"/>
                </a:lnTo>
                <a:lnTo>
                  <a:pt x="2175510" y="568960"/>
                </a:lnTo>
                <a:lnTo>
                  <a:pt x="2169160" y="571500"/>
                </a:lnTo>
                <a:lnTo>
                  <a:pt x="2148840" y="571500"/>
                </a:lnTo>
                <a:lnTo>
                  <a:pt x="2148840" y="588010"/>
                </a:lnTo>
                <a:lnTo>
                  <a:pt x="2325370" y="588010"/>
                </a:lnTo>
                <a:lnTo>
                  <a:pt x="2325370" y="571500"/>
                </a:lnTo>
                <a:lnTo>
                  <a:pt x="2303780" y="571500"/>
                </a:lnTo>
                <a:lnTo>
                  <a:pt x="2299970" y="568960"/>
                </a:lnTo>
                <a:lnTo>
                  <a:pt x="2296160" y="568960"/>
                </a:lnTo>
                <a:lnTo>
                  <a:pt x="2292350" y="567690"/>
                </a:lnTo>
                <a:lnTo>
                  <a:pt x="2289810" y="566420"/>
                </a:lnTo>
                <a:lnTo>
                  <a:pt x="2282190" y="561340"/>
                </a:lnTo>
                <a:lnTo>
                  <a:pt x="2280920" y="558800"/>
                </a:lnTo>
                <a:lnTo>
                  <a:pt x="2277110" y="554990"/>
                </a:lnTo>
                <a:lnTo>
                  <a:pt x="2274570" y="553720"/>
                </a:lnTo>
                <a:lnTo>
                  <a:pt x="2273300" y="551180"/>
                </a:lnTo>
                <a:lnTo>
                  <a:pt x="2273300" y="548640"/>
                </a:lnTo>
                <a:lnTo>
                  <a:pt x="2270760" y="546100"/>
                </a:lnTo>
                <a:lnTo>
                  <a:pt x="2269490" y="543560"/>
                </a:lnTo>
                <a:lnTo>
                  <a:pt x="2269490" y="539750"/>
                </a:lnTo>
                <a:lnTo>
                  <a:pt x="2268220" y="534670"/>
                </a:lnTo>
                <a:lnTo>
                  <a:pt x="2266950" y="528320"/>
                </a:lnTo>
                <a:lnTo>
                  <a:pt x="2266950" y="521970"/>
                </a:lnTo>
                <a:lnTo>
                  <a:pt x="2265680" y="505460"/>
                </a:lnTo>
                <a:lnTo>
                  <a:pt x="2265680" y="91440"/>
                </a:lnTo>
                <a:lnTo>
                  <a:pt x="2268220" y="73660"/>
                </a:lnTo>
                <a:lnTo>
                  <a:pt x="2268220" y="66040"/>
                </a:lnTo>
                <a:lnTo>
                  <a:pt x="2270760" y="58420"/>
                </a:lnTo>
                <a:lnTo>
                  <a:pt x="2270760" y="55880"/>
                </a:lnTo>
                <a:lnTo>
                  <a:pt x="2273300" y="53340"/>
                </a:lnTo>
                <a:lnTo>
                  <a:pt x="2273300" y="48260"/>
                </a:lnTo>
                <a:lnTo>
                  <a:pt x="2275840" y="46990"/>
                </a:lnTo>
                <a:lnTo>
                  <a:pt x="2277110" y="44450"/>
                </a:lnTo>
                <a:lnTo>
                  <a:pt x="2278380" y="43180"/>
                </a:lnTo>
                <a:lnTo>
                  <a:pt x="2279650" y="40640"/>
                </a:lnTo>
                <a:lnTo>
                  <a:pt x="2282190" y="39370"/>
                </a:lnTo>
                <a:lnTo>
                  <a:pt x="2286000" y="35560"/>
                </a:lnTo>
                <a:lnTo>
                  <a:pt x="2293620" y="31750"/>
                </a:lnTo>
                <a:lnTo>
                  <a:pt x="2296160" y="31750"/>
                </a:lnTo>
                <a:lnTo>
                  <a:pt x="2298700" y="30480"/>
                </a:lnTo>
                <a:lnTo>
                  <a:pt x="2303780" y="29210"/>
                </a:lnTo>
                <a:lnTo>
                  <a:pt x="2325370" y="29210"/>
                </a:lnTo>
                <a:lnTo>
                  <a:pt x="2325370" y="1397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83610" y="1971039"/>
            <a:ext cx="745490" cy="600710"/>
          </a:xfrm>
          <a:custGeom>
            <a:avLst/>
            <a:gdLst/>
            <a:ahLst/>
            <a:cxnLst/>
            <a:rect l="l" t="t" r="r" b="b"/>
            <a:pathLst>
              <a:path w="745489" h="600710">
                <a:moveTo>
                  <a:pt x="275590" y="424180"/>
                </a:moveTo>
                <a:lnTo>
                  <a:pt x="273050" y="415290"/>
                </a:lnTo>
                <a:lnTo>
                  <a:pt x="270510" y="400050"/>
                </a:lnTo>
                <a:lnTo>
                  <a:pt x="267970" y="391160"/>
                </a:lnTo>
                <a:lnTo>
                  <a:pt x="260350" y="368300"/>
                </a:lnTo>
                <a:lnTo>
                  <a:pt x="252730" y="353060"/>
                </a:lnTo>
                <a:lnTo>
                  <a:pt x="250190" y="346710"/>
                </a:lnTo>
                <a:lnTo>
                  <a:pt x="245110" y="339090"/>
                </a:lnTo>
                <a:lnTo>
                  <a:pt x="241300" y="332740"/>
                </a:lnTo>
                <a:lnTo>
                  <a:pt x="237490" y="327660"/>
                </a:lnTo>
                <a:lnTo>
                  <a:pt x="218440" y="308610"/>
                </a:lnTo>
                <a:lnTo>
                  <a:pt x="200660" y="293370"/>
                </a:lnTo>
                <a:lnTo>
                  <a:pt x="177800" y="275590"/>
                </a:lnTo>
                <a:lnTo>
                  <a:pt x="151130" y="255270"/>
                </a:lnTo>
                <a:lnTo>
                  <a:pt x="119380" y="229870"/>
                </a:lnTo>
                <a:lnTo>
                  <a:pt x="93980" y="207010"/>
                </a:lnTo>
                <a:lnTo>
                  <a:pt x="85090" y="196850"/>
                </a:lnTo>
                <a:lnTo>
                  <a:pt x="74930" y="187960"/>
                </a:lnTo>
                <a:lnTo>
                  <a:pt x="67310" y="177800"/>
                </a:lnTo>
                <a:lnTo>
                  <a:pt x="62230" y="170180"/>
                </a:lnTo>
                <a:lnTo>
                  <a:pt x="59690" y="162560"/>
                </a:lnTo>
                <a:lnTo>
                  <a:pt x="55880" y="158750"/>
                </a:lnTo>
                <a:lnTo>
                  <a:pt x="53340" y="153670"/>
                </a:lnTo>
                <a:lnTo>
                  <a:pt x="49530" y="134620"/>
                </a:lnTo>
                <a:lnTo>
                  <a:pt x="49530" y="110490"/>
                </a:lnTo>
                <a:lnTo>
                  <a:pt x="50800" y="105410"/>
                </a:lnTo>
                <a:lnTo>
                  <a:pt x="50800" y="101600"/>
                </a:lnTo>
                <a:lnTo>
                  <a:pt x="57150" y="82550"/>
                </a:lnTo>
                <a:lnTo>
                  <a:pt x="59690" y="78740"/>
                </a:lnTo>
                <a:lnTo>
                  <a:pt x="60960" y="73660"/>
                </a:lnTo>
                <a:lnTo>
                  <a:pt x="64770" y="67310"/>
                </a:lnTo>
                <a:lnTo>
                  <a:pt x="74930" y="54610"/>
                </a:lnTo>
                <a:lnTo>
                  <a:pt x="81280" y="48260"/>
                </a:lnTo>
                <a:lnTo>
                  <a:pt x="85090" y="46990"/>
                </a:lnTo>
                <a:lnTo>
                  <a:pt x="86360" y="44450"/>
                </a:lnTo>
                <a:lnTo>
                  <a:pt x="92710" y="40640"/>
                </a:lnTo>
                <a:lnTo>
                  <a:pt x="99060" y="38100"/>
                </a:lnTo>
                <a:lnTo>
                  <a:pt x="106680" y="35560"/>
                </a:lnTo>
                <a:lnTo>
                  <a:pt x="114300" y="35560"/>
                </a:lnTo>
                <a:lnTo>
                  <a:pt x="123190" y="34290"/>
                </a:lnTo>
                <a:lnTo>
                  <a:pt x="129540" y="35560"/>
                </a:lnTo>
                <a:lnTo>
                  <a:pt x="142240" y="35560"/>
                </a:lnTo>
                <a:lnTo>
                  <a:pt x="149860" y="39370"/>
                </a:lnTo>
                <a:lnTo>
                  <a:pt x="156210" y="41910"/>
                </a:lnTo>
                <a:lnTo>
                  <a:pt x="162560" y="45720"/>
                </a:lnTo>
                <a:lnTo>
                  <a:pt x="170180" y="48260"/>
                </a:lnTo>
                <a:lnTo>
                  <a:pt x="176530" y="54610"/>
                </a:lnTo>
                <a:lnTo>
                  <a:pt x="182880" y="59690"/>
                </a:lnTo>
                <a:lnTo>
                  <a:pt x="194310" y="71120"/>
                </a:lnTo>
                <a:lnTo>
                  <a:pt x="199390" y="77470"/>
                </a:lnTo>
                <a:lnTo>
                  <a:pt x="204470" y="85090"/>
                </a:lnTo>
                <a:lnTo>
                  <a:pt x="208280" y="91440"/>
                </a:lnTo>
                <a:lnTo>
                  <a:pt x="212090" y="99060"/>
                </a:lnTo>
                <a:lnTo>
                  <a:pt x="217170" y="107950"/>
                </a:lnTo>
                <a:lnTo>
                  <a:pt x="219710" y="116840"/>
                </a:lnTo>
                <a:lnTo>
                  <a:pt x="224790" y="124460"/>
                </a:lnTo>
                <a:lnTo>
                  <a:pt x="226060" y="137160"/>
                </a:lnTo>
                <a:lnTo>
                  <a:pt x="228600" y="147320"/>
                </a:lnTo>
                <a:lnTo>
                  <a:pt x="231140" y="158750"/>
                </a:lnTo>
                <a:lnTo>
                  <a:pt x="232410" y="171450"/>
                </a:lnTo>
                <a:lnTo>
                  <a:pt x="237490" y="199390"/>
                </a:lnTo>
                <a:lnTo>
                  <a:pt x="247650" y="199390"/>
                </a:lnTo>
                <a:lnTo>
                  <a:pt x="247650" y="0"/>
                </a:lnTo>
                <a:lnTo>
                  <a:pt x="237490" y="0"/>
                </a:lnTo>
                <a:lnTo>
                  <a:pt x="233680" y="10160"/>
                </a:lnTo>
                <a:lnTo>
                  <a:pt x="233680" y="13970"/>
                </a:lnTo>
                <a:lnTo>
                  <a:pt x="231140" y="19050"/>
                </a:lnTo>
                <a:lnTo>
                  <a:pt x="231140" y="22860"/>
                </a:lnTo>
                <a:lnTo>
                  <a:pt x="229870" y="22860"/>
                </a:lnTo>
                <a:lnTo>
                  <a:pt x="229870" y="25400"/>
                </a:lnTo>
                <a:lnTo>
                  <a:pt x="228600" y="25400"/>
                </a:lnTo>
                <a:lnTo>
                  <a:pt x="228600" y="26670"/>
                </a:lnTo>
                <a:lnTo>
                  <a:pt x="226060" y="27940"/>
                </a:lnTo>
                <a:lnTo>
                  <a:pt x="224790" y="30480"/>
                </a:lnTo>
                <a:lnTo>
                  <a:pt x="224790" y="31750"/>
                </a:lnTo>
                <a:lnTo>
                  <a:pt x="222250" y="31750"/>
                </a:lnTo>
                <a:lnTo>
                  <a:pt x="220980" y="33020"/>
                </a:lnTo>
                <a:lnTo>
                  <a:pt x="219710" y="33020"/>
                </a:lnTo>
                <a:lnTo>
                  <a:pt x="217170" y="34290"/>
                </a:lnTo>
                <a:lnTo>
                  <a:pt x="213360" y="34290"/>
                </a:lnTo>
                <a:lnTo>
                  <a:pt x="212090" y="33020"/>
                </a:lnTo>
                <a:lnTo>
                  <a:pt x="208280" y="31750"/>
                </a:lnTo>
                <a:lnTo>
                  <a:pt x="205740" y="31750"/>
                </a:lnTo>
                <a:lnTo>
                  <a:pt x="201930" y="29210"/>
                </a:lnTo>
                <a:lnTo>
                  <a:pt x="199390" y="27940"/>
                </a:lnTo>
                <a:lnTo>
                  <a:pt x="181610" y="17780"/>
                </a:lnTo>
                <a:lnTo>
                  <a:pt x="173990" y="12700"/>
                </a:lnTo>
                <a:lnTo>
                  <a:pt x="163830" y="8890"/>
                </a:lnTo>
                <a:lnTo>
                  <a:pt x="154940" y="6350"/>
                </a:lnTo>
                <a:lnTo>
                  <a:pt x="148590" y="3810"/>
                </a:lnTo>
                <a:lnTo>
                  <a:pt x="138430" y="2540"/>
                </a:lnTo>
                <a:lnTo>
                  <a:pt x="120650" y="0"/>
                </a:lnTo>
                <a:lnTo>
                  <a:pt x="107950" y="1270"/>
                </a:lnTo>
                <a:lnTo>
                  <a:pt x="97790" y="3810"/>
                </a:lnTo>
                <a:lnTo>
                  <a:pt x="85090" y="7620"/>
                </a:lnTo>
                <a:lnTo>
                  <a:pt x="73660" y="10160"/>
                </a:lnTo>
                <a:lnTo>
                  <a:pt x="43180" y="35560"/>
                </a:lnTo>
                <a:lnTo>
                  <a:pt x="19050" y="68580"/>
                </a:lnTo>
                <a:lnTo>
                  <a:pt x="13970" y="81280"/>
                </a:lnTo>
                <a:lnTo>
                  <a:pt x="11430" y="86360"/>
                </a:lnTo>
                <a:lnTo>
                  <a:pt x="8890" y="93980"/>
                </a:lnTo>
                <a:lnTo>
                  <a:pt x="8890" y="99060"/>
                </a:lnTo>
                <a:lnTo>
                  <a:pt x="5080" y="107950"/>
                </a:lnTo>
                <a:lnTo>
                  <a:pt x="3810" y="114300"/>
                </a:lnTo>
                <a:lnTo>
                  <a:pt x="1270" y="129540"/>
                </a:lnTo>
                <a:lnTo>
                  <a:pt x="1168" y="137160"/>
                </a:lnTo>
                <a:lnTo>
                  <a:pt x="0" y="152400"/>
                </a:lnTo>
                <a:lnTo>
                  <a:pt x="1270" y="160020"/>
                </a:lnTo>
                <a:lnTo>
                  <a:pt x="1270" y="168910"/>
                </a:lnTo>
                <a:lnTo>
                  <a:pt x="2540" y="175260"/>
                </a:lnTo>
                <a:lnTo>
                  <a:pt x="3810" y="185420"/>
                </a:lnTo>
                <a:lnTo>
                  <a:pt x="5080" y="193040"/>
                </a:lnTo>
                <a:lnTo>
                  <a:pt x="8890" y="200660"/>
                </a:lnTo>
                <a:lnTo>
                  <a:pt x="10160" y="209550"/>
                </a:lnTo>
                <a:lnTo>
                  <a:pt x="30480" y="251460"/>
                </a:lnTo>
                <a:lnTo>
                  <a:pt x="46990" y="270510"/>
                </a:lnTo>
                <a:lnTo>
                  <a:pt x="52070" y="276860"/>
                </a:lnTo>
                <a:lnTo>
                  <a:pt x="59690" y="284480"/>
                </a:lnTo>
                <a:lnTo>
                  <a:pt x="76200" y="299720"/>
                </a:lnTo>
                <a:lnTo>
                  <a:pt x="120650" y="336550"/>
                </a:lnTo>
                <a:lnTo>
                  <a:pt x="163830" y="370840"/>
                </a:lnTo>
                <a:lnTo>
                  <a:pt x="177800" y="382270"/>
                </a:lnTo>
                <a:lnTo>
                  <a:pt x="190500" y="394970"/>
                </a:lnTo>
                <a:lnTo>
                  <a:pt x="194310" y="400050"/>
                </a:lnTo>
                <a:lnTo>
                  <a:pt x="199390" y="403860"/>
                </a:lnTo>
                <a:lnTo>
                  <a:pt x="201930" y="410210"/>
                </a:lnTo>
                <a:lnTo>
                  <a:pt x="207010" y="420370"/>
                </a:lnTo>
                <a:lnTo>
                  <a:pt x="209550" y="426720"/>
                </a:lnTo>
                <a:lnTo>
                  <a:pt x="212090" y="429260"/>
                </a:lnTo>
                <a:lnTo>
                  <a:pt x="214630" y="436880"/>
                </a:lnTo>
                <a:lnTo>
                  <a:pt x="218440" y="452120"/>
                </a:lnTo>
                <a:lnTo>
                  <a:pt x="219710" y="458470"/>
                </a:lnTo>
                <a:lnTo>
                  <a:pt x="219710" y="463550"/>
                </a:lnTo>
                <a:lnTo>
                  <a:pt x="220980" y="467360"/>
                </a:lnTo>
                <a:lnTo>
                  <a:pt x="220980" y="478790"/>
                </a:lnTo>
                <a:lnTo>
                  <a:pt x="219710" y="482600"/>
                </a:lnTo>
                <a:lnTo>
                  <a:pt x="219710" y="491490"/>
                </a:lnTo>
                <a:lnTo>
                  <a:pt x="218440" y="496570"/>
                </a:lnTo>
                <a:lnTo>
                  <a:pt x="217170" y="500380"/>
                </a:lnTo>
                <a:lnTo>
                  <a:pt x="217170" y="505460"/>
                </a:lnTo>
                <a:lnTo>
                  <a:pt x="214630" y="509270"/>
                </a:lnTo>
                <a:lnTo>
                  <a:pt x="212090" y="516890"/>
                </a:lnTo>
                <a:lnTo>
                  <a:pt x="209550" y="520700"/>
                </a:lnTo>
                <a:lnTo>
                  <a:pt x="208280" y="524510"/>
                </a:lnTo>
                <a:lnTo>
                  <a:pt x="203200" y="530860"/>
                </a:lnTo>
                <a:lnTo>
                  <a:pt x="199390" y="539750"/>
                </a:lnTo>
                <a:lnTo>
                  <a:pt x="193040" y="546100"/>
                </a:lnTo>
                <a:lnTo>
                  <a:pt x="189230" y="548640"/>
                </a:lnTo>
                <a:lnTo>
                  <a:pt x="186690" y="551180"/>
                </a:lnTo>
                <a:lnTo>
                  <a:pt x="182880" y="553720"/>
                </a:lnTo>
                <a:lnTo>
                  <a:pt x="180340" y="556260"/>
                </a:lnTo>
                <a:lnTo>
                  <a:pt x="173990" y="560070"/>
                </a:lnTo>
                <a:lnTo>
                  <a:pt x="165100" y="563880"/>
                </a:lnTo>
                <a:lnTo>
                  <a:pt x="156210" y="566420"/>
                </a:lnTo>
                <a:lnTo>
                  <a:pt x="148590" y="566420"/>
                </a:lnTo>
                <a:lnTo>
                  <a:pt x="138430" y="567690"/>
                </a:lnTo>
                <a:lnTo>
                  <a:pt x="130810" y="566420"/>
                </a:lnTo>
                <a:lnTo>
                  <a:pt x="123190" y="566420"/>
                </a:lnTo>
                <a:lnTo>
                  <a:pt x="114300" y="563880"/>
                </a:lnTo>
                <a:lnTo>
                  <a:pt x="106680" y="562610"/>
                </a:lnTo>
                <a:lnTo>
                  <a:pt x="99060" y="558800"/>
                </a:lnTo>
                <a:lnTo>
                  <a:pt x="91440" y="556260"/>
                </a:lnTo>
                <a:lnTo>
                  <a:pt x="85090" y="551180"/>
                </a:lnTo>
                <a:lnTo>
                  <a:pt x="78740" y="547370"/>
                </a:lnTo>
                <a:lnTo>
                  <a:pt x="72390" y="542290"/>
                </a:lnTo>
                <a:lnTo>
                  <a:pt x="64770" y="535940"/>
                </a:lnTo>
                <a:lnTo>
                  <a:pt x="59690" y="529590"/>
                </a:lnTo>
                <a:lnTo>
                  <a:pt x="53340" y="524510"/>
                </a:lnTo>
                <a:lnTo>
                  <a:pt x="49530" y="518160"/>
                </a:lnTo>
                <a:lnTo>
                  <a:pt x="44450" y="510540"/>
                </a:lnTo>
                <a:lnTo>
                  <a:pt x="40640" y="504190"/>
                </a:lnTo>
                <a:lnTo>
                  <a:pt x="36830" y="496570"/>
                </a:lnTo>
                <a:lnTo>
                  <a:pt x="34290" y="487680"/>
                </a:lnTo>
                <a:lnTo>
                  <a:pt x="30480" y="478790"/>
                </a:lnTo>
                <a:lnTo>
                  <a:pt x="27940" y="467360"/>
                </a:lnTo>
                <a:lnTo>
                  <a:pt x="25400" y="457200"/>
                </a:lnTo>
                <a:lnTo>
                  <a:pt x="22860" y="445770"/>
                </a:lnTo>
                <a:lnTo>
                  <a:pt x="21590" y="433070"/>
                </a:lnTo>
                <a:lnTo>
                  <a:pt x="16510" y="403860"/>
                </a:lnTo>
                <a:lnTo>
                  <a:pt x="5080" y="403860"/>
                </a:lnTo>
                <a:lnTo>
                  <a:pt x="5080" y="600710"/>
                </a:lnTo>
                <a:lnTo>
                  <a:pt x="16510" y="600710"/>
                </a:lnTo>
                <a:lnTo>
                  <a:pt x="16510" y="591820"/>
                </a:lnTo>
                <a:lnTo>
                  <a:pt x="19050" y="584200"/>
                </a:lnTo>
                <a:lnTo>
                  <a:pt x="19050" y="581660"/>
                </a:lnTo>
                <a:lnTo>
                  <a:pt x="21590" y="577850"/>
                </a:lnTo>
                <a:lnTo>
                  <a:pt x="21590" y="575310"/>
                </a:lnTo>
                <a:lnTo>
                  <a:pt x="24130" y="572770"/>
                </a:lnTo>
                <a:lnTo>
                  <a:pt x="24130" y="571500"/>
                </a:lnTo>
                <a:lnTo>
                  <a:pt x="25400" y="571500"/>
                </a:lnTo>
                <a:lnTo>
                  <a:pt x="26670" y="568960"/>
                </a:lnTo>
                <a:lnTo>
                  <a:pt x="29210" y="568960"/>
                </a:lnTo>
                <a:lnTo>
                  <a:pt x="30480" y="567690"/>
                </a:lnTo>
                <a:lnTo>
                  <a:pt x="36830" y="567690"/>
                </a:lnTo>
                <a:lnTo>
                  <a:pt x="39370" y="568960"/>
                </a:lnTo>
                <a:lnTo>
                  <a:pt x="43180" y="568960"/>
                </a:lnTo>
                <a:lnTo>
                  <a:pt x="48260" y="571500"/>
                </a:lnTo>
                <a:lnTo>
                  <a:pt x="59690" y="575310"/>
                </a:lnTo>
                <a:lnTo>
                  <a:pt x="85090" y="588010"/>
                </a:lnTo>
                <a:lnTo>
                  <a:pt x="97790" y="591820"/>
                </a:lnTo>
                <a:lnTo>
                  <a:pt x="105410" y="594360"/>
                </a:lnTo>
                <a:lnTo>
                  <a:pt x="107950" y="596900"/>
                </a:lnTo>
                <a:lnTo>
                  <a:pt x="110490" y="596900"/>
                </a:lnTo>
                <a:lnTo>
                  <a:pt x="119380" y="598170"/>
                </a:lnTo>
                <a:lnTo>
                  <a:pt x="127000" y="599440"/>
                </a:lnTo>
                <a:lnTo>
                  <a:pt x="135890" y="600710"/>
                </a:lnTo>
                <a:lnTo>
                  <a:pt x="144780" y="600710"/>
                </a:lnTo>
                <a:lnTo>
                  <a:pt x="158750" y="599440"/>
                </a:lnTo>
                <a:lnTo>
                  <a:pt x="196850" y="588010"/>
                </a:lnTo>
                <a:lnTo>
                  <a:pt x="228600" y="563880"/>
                </a:lnTo>
                <a:lnTo>
                  <a:pt x="238760" y="553720"/>
                </a:lnTo>
                <a:lnTo>
                  <a:pt x="246380" y="542290"/>
                </a:lnTo>
                <a:lnTo>
                  <a:pt x="254000" y="528320"/>
                </a:lnTo>
                <a:lnTo>
                  <a:pt x="257810" y="521970"/>
                </a:lnTo>
                <a:lnTo>
                  <a:pt x="273050" y="464820"/>
                </a:lnTo>
                <a:lnTo>
                  <a:pt x="275590" y="457200"/>
                </a:lnTo>
                <a:lnTo>
                  <a:pt x="275590" y="424180"/>
                </a:lnTo>
                <a:close/>
              </a:path>
              <a:path w="745489" h="600710">
                <a:moveTo>
                  <a:pt x="745490" y="13970"/>
                </a:moveTo>
                <a:lnTo>
                  <a:pt x="568960" y="13970"/>
                </a:lnTo>
                <a:lnTo>
                  <a:pt x="568960" y="29210"/>
                </a:lnTo>
                <a:lnTo>
                  <a:pt x="586740" y="29210"/>
                </a:lnTo>
                <a:lnTo>
                  <a:pt x="594360" y="31750"/>
                </a:lnTo>
                <a:lnTo>
                  <a:pt x="596900" y="31750"/>
                </a:lnTo>
                <a:lnTo>
                  <a:pt x="601980" y="34290"/>
                </a:lnTo>
                <a:lnTo>
                  <a:pt x="605790" y="35560"/>
                </a:lnTo>
                <a:lnTo>
                  <a:pt x="608330" y="35560"/>
                </a:lnTo>
                <a:lnTo>
                  <a:pt x="610870" y="39370"/>
                </a:lnTo>
                <a:lnTo>
                  <a:pt x="613410" y="41910"/>
                </a:lnTo>
                <a:lnTo>
                  <a:pt x="615950" y="43180"/>
                </a:lnTo>
                <a:lnTo>
                  <a:pt x="618490" y="45720"/>
                </a:lnTo>
                <a:lnTo>
                  <a:pt x="618490" y="48260"/>
                </a:lnTo>
                <a:lnTo>
                  <a:pt x="621030" y="50800"/>
                </a:lnTo>
                <a:lnTo>
                  <a:pt x="621030" y="52070"/>
                </a:lnTo>
                <a:lnTo>
                  <a:pt x="624840" y="59690"/>
                </a:lnTo>
                <a:lnTo>
                  <a:pt x="624840" y="60960"/>
                </a:lnTo>
                <a:lnTo>
                  <a:pt x="626110" y="67310"/>
                </a:lnTo>
                <a:lnTo>
                  <a:pt x="626110" y="72390"/>
                </a:lnTo>
                <a:lnTo>
                  <a:pt x="627380" y="80010"/>
                </a:lnTo>
                <a:lnTo>
                  <a:pt x="627380" y="279400"/>
                </a:lnTo>
                <a:lnTo>
                  <a:pt x="435610" y="279400"/>
                </a:lnTo>
                <a:lnTo>
                  <a:pt x="435610" y="115570"/>
                </a:lnTo>
                <a:lnTo>
                  <a:pt x="436880" y="96520"/>
                </a:lnTo>
                <a:lnTo>
                  <a:pt x="436880" y="80010"/>
                </a:lnTo>
                <a:lnTo>
                  <a:pt x="438150" y="73660"/>
                </a:lnTo>
                <a:lnTo>
                  <a:pt x="438150" y="68580"/>
                </a:lnTo>
                <a:lnTo>
                  <a:pt x="440690" y="63500"/>
                </a:lnTo>
                <a:lnTo>
                  <a:pt x="440690" y="55880"/>
                </a:lnTo>
                <a:lnTo>
                  <a:pt x="444500" y="48260"/>
                </a:lnTo>
                <a:lnTo>
                  <a:pt x="445770" y="46990"/>
                </a:lnTo>
                <a:lnTo>
                  <a:pt x="445770" y="45720"/>
                </a:lnTo>
                <a:lnTo>
                  <a:pt x="450850" y="40640"/>
                </a:lnTo>
                <a:lnTo>
                  <a:pt x="453390" y="40640"/>
                </a:lnTo>
                <a:lnTo>
                  <a:pt x="453390" y="39370"/>
                </a:lnTo>
                <a:lnTo>
                  <a:pt x="455930" y="35560"/>
                </a:lnTo>
                <a:lnTo>
                  <a:pt x="459740" y="34290"/>
                </a:lnTo>
                <a:lnTo>
                  <a:pt x="462280" y="33020"/>
                </a:lnTo>
                <a:lnTo>
                  <a:pt x="473710" y="29210"/>
                </a:lnTo>
                <a:lnTo>
                  <a:pt x="495300" y="29210"/>
                </a:lnTo>
                <a:lnTo>
                  <a:pt x="495300" y="13970"/>
                </a:lnTo>
                <a:lnTo>
                  <a:pt x="318770" y="13970"/>
                </a:lnTo>
                <a:lnTo>
                  <a:pt x="318770" y="29210"/>
                </a:lnTo>
                <a:lnTo>
                  <a:pt x="340360" y="29210"/>
                </a:lnTo>
                <a:lnTo>
                  <a:pt x="351790" y="33020"/>
                </a:lnTo>
                <a:lnTo>
                  <a:pt x="354330" y="34290"/>
                </a:lnTo>
                <a:lnTo>
                  <a:pt x="358140" y="35560"/>
                </a:lnTo>
                <a:lnTo>
                  <a:pt x="360680" y="39370"/>
                </a:lnTo>
                <a:lnTo>
                  <a:pt x="364490" y="40640"/>
                </a:lnTo>
                <a:lnTo>
                  <a:pt x="367030" y="45720"/>
                </a:lnTo>
                <a:lnTo>
                  <a:pt x="369570" y="48260"/>
                </a:lnTo>
                <a:lnTo>
                  <a:pt x="370840" y="48260"/>
                </a:lnTo>
                <a:lnTo>
                  <a:pt x="372110" y="52070"/>
                </a:lnTo>
                <a:lnTo>
                  <a:pt x="374650" y="57150"/>
                </a:lnTo>
                <a:lnTo>
                  <a:pt x="374650" y="60960"/>
                </a:lnTo>
                <a:lnTo>
                  <a:pt x="377190" y="66040"/>
                </a:lnTo>
                <a:lnTo>
                  <a:pt x="377266" y="96520"/>
                </a:lnTo>
                <a:lnTo>
                  <a:pt x="378460" y="115570"/>
                </a:lnTo>
                <a:lnTo>
                  <a:pt x="378460" y="485140"/>
                </a:lnTo>
                <a:lnTo>
                  <a:pt x="377190" y="509270"/>
                </a:lnTo>
                <a:lnTo>
                  <a:pt x="377190" y="527050"/>
                </a:lnTo>
                <a:lnTo>
                  <a:pt x="374650" y="535940"/>
                </a:lnTo>
                <a:lnTo>
                  <a:pt x="373380" y="542290"/>
                </a:lnTo>
                <a:lnTo>
                  <a:pt x="373380" y="543560"/>
                </a:lnTo>
                <a:lnTo>
                  <a:pt x="372110" y="547370"/>
                </a:lnTo>
                <a:lnTo>
                  <a:pt x="370840" y="548640"/>
                </a:lnTo>
                <a:lnTo>
                  <a:pt x="370840" y="551180"/>
                </a:lnTo>
                <a:lnTo>
                  <a:pt x="368300" y="553720"/>
                </a:lnTo>
                <a:lnTo>
                  <a:pt x="365760" y="558800"/>
                </a:lnTo>
                <a:lnTo>
                  <a:pt x="364490" y="560070"/>
                </a:lnTo>
                <a:lnTo>
                  <a:pt x="361950" y="561340"/>
                </a:lnTo>
                <a:lnTo>
                  <a:pt x="358140" y="565150"/>
                </a:lnTo>
                <a:lnTo>
                  <a:pt x="353060" y="567690"/>
                </a:lnTo>
                <a:lnTo>
                  <a:pt x="351790" y="567690"/>
                </a:lnTo>
                <a:lnTo>
                  <a:pt x="347980" y="568960"/>
                </a:lnTo>
                <a:lnTo>
                  <a:pt x="345440" y="568960"/>
                </a:lnTo>
                <a:lnTo>
                  <a:pt x="339090" y="571500"/>
                </a:lnTo>
                <a:lnTo>
                  <a:pt x="318770" y="571500"/>
                </a:lnTo>
                <a:lnTo>
                  <a:pt x="318770" y="588010"/>
                </a:lnTo>
                <a:lnTo>
                  <a:pt x="495300" y="588010"/>
                </a:lnTo>
                <a:lnTo>
                  <a:pt x="495300" y="571500"/>
                </a:lnTo>
                <a:lnTo>
                  <a:pt x="473710" y="571500"/>
                </a:lnTo>
                <a:lnTo>
                  <a:pt x="469900" y="568960"/>
                </a:lnTo>
                <a:lnTo>
                  <a:pt x="466090" y="568960"/>
                </a:lnTo>
                <a:lnTo>
                  <a:pt x="462280" y="567690"/>
                </a:lnTo>
                <a:lnTo>
                  <a:pt x="459740" y="566420"/>
                </a:lnTo>
                <a:lnTo>
                  <a:pt x="455930" y="563880"/>
                </a:lnTo>
                <a:lnTo>
                  <a:pt x="443230" y="551180"/>
                </a:lnTo>
                <a:lnTo>
                  <a:pt x="441960" y="548640"/>
                </a:lnTo>
                <a:lnTo>
                  <a:pt x="441960" y="547370"/>
                </a:lnTo>
                <a:lnTo>
                  <a:pt x="440690" y="546100"/>
                </a:lnTo>
                <a:lnTo>
                  <a:pt x="440690" y="539750"/>
                </a:lnTo>
                <a:lnTo>
                  <a:pt x="438150" y="534670"/>
                </a:lnTo>
                <a:lnTo>
                  <a:pt x="438150" y="528320"/>
                </a:lnTo>
                <a:lnTo>
                  <a:pt x="436880" y="521970"/>
                </a:lnTo>
                <a:lnTo>
                  <a:pt x="436880" y="505460"/>
                </a:lnTo>
                <a:lnTo>
                  <a:pt x="435610" y="485140"/>
                </a:lnTo>
                <a:lnTo>
                  <a:pt x="435610" y="311150"/>
                </a:lnTo>
                <a:lnTo>
                  <a:pt x="627380" y="311150"/>
                </a:lnTo>
                <a:lnTo>
                  <a:pt x="627380" y="509270"/>
                </a:lnTo>
                <a:lnTo>
                  <a:pt x="626110" y="518160"/>
                </a:lnTo>
                <a:lnTo>
                  <a:pt x="626110" y="527050"/>
                </a:lnTo>
                <a:lnTo>
                  <a:pt x="624840" y="535940"/>
                </a:lnTo>
                <a:lnTo>
                  <a:pt x="624840" y="538480"/>
                </a:lnTo>
                <a:lnTo>
                  <a:pt x="623570" y="542290"/>
                </a:lnTo>
                <a:lnTo>
                  <a:pt x="622300" y="543560"/>
                </a:lnTo>
                <a:lnTo>
                  <a:pt x="622300" y="546100"/>
                </a:lnTo>
                <a:lnTo>
                  <a:pt x="618490" y="553720"/>
                </a:lnTo>
                <a:lnTo>
                  <a:pt x="618490" y="556260"/>
                </a:lnTo>
                <a:lnTo>
                  <a:pt x="615950" y="556260"/>
                </a:lnTo>
                <a:lnTo>
                  <a:pt x="613410" y="560070"/>
                </a:lnTo>
                <a:lnTo>
                  <a:pt x="609600" y="563880"/>
                </a:lnTo>
                <a:lnTo>
                  <a:pt x="607060" y="565150"/>
                </a:lnTo>
                <a:lnTo>
                  <a:pt x="605790" y="566420"/>
                </a:lnTo>
                <a:lnTo>
                  <a:pt x="603250" y="567690"/>
                </a:lnTo>
                <a:lnTo>
                  <a:pt x="600710" y="567690"/>
                </a:lnTo>
                <a:lnTo>
                  <a:pt x="598170" y="568960"/>
                </a:lnTo>
                <a:lnTo>
                  <a:pt x="594360" y="568960"/>
                </a:lnTo>
                <a:lnTo>
                  <a:pt x="589280" y="571500"/>
                </a:lnTo>
                <a:lnTo>
                  <a:pt x="568960" y="571500"/>
                </a:lnTo>
                <a:lnTo>
                  <a:pt x="568960" y="588010"/>
                </a:lnTo>
                <a:lnTo>
                  <a:pt x="745490" y="588010"/>
                </a:lnTo>
                <a:lnTo>
                  <a:pt x="745490" y="571500"/>
                </a:lnTo>
                <a:lnTo>
                  <a:pt x="723900" y="571500"/>
                </a:lnTo>
                <a:lnTo>
                  <a:pt x="720090" y="568960"/>
                </a:lnTo>
                <a:lnTo>
                  <a:pt x="716280" y="568960"/>
                </a:lnTo>
                <a:lnTo>
                  <a:pt x="708660" y="566420"/>
                </a:lnTo>
                <a:lnTo>
                  <a:pt x="707390" y="563880"/>
                </a:lnTo>
                <a:lnTo>
                  <a:pt x="702310" y="561340"/>
                </a:lnTo>
                <a:lnTo>
                  <a:pt x="699770" y="558800"/>
                </a:lnTo>
                <a:lnTo>
                  <a:pt x="698500" y="556260"/>
                </a:lnTo>
                <a:lnTo>
                  <a:pt x="695960" y="554990"/>
                </a:lnTo>
                <a:lnTo>
                  <a:pt x="694690" y="553720"/>
                </a:lnTo>
                <a:lnTo>
                  <a:pt x="694690" y="551180"/>
                </a:lnTo>
                <a:lnTo>
                  <a:pt x="690880" y="547370"/>
                </a:lnTo>
                <a:lnTo>
                  <a:pt x="690880" y="543560"/>
                </a:lnTo>
                <a:lnTo>
                  <a:pt x="689610" y="543560"/>
                </a:lnTo>
                <a:lnTo>
                  <a:pt x="689610" y="539750"/>
                </a:lnTo>
                <a:lnTo>
                  <a:pt x="688340" y="534670"/>
                </a:lnTo>
                <a:lnTo>
                  <a:pt x="687070" y="528320"/>
                </a:lnTo>
                <a:lnTo>
                  <a:pt x="687070" y="521970"/>
                </a:lnTo>
                <a:lnTo>
                  <a:pt x="685800" y="505460"/>
                </a:lnTo>
                <a:lnTo>
                  <a:pt x="685800" y="311150"/>
                </a:lnTo>
                <a:lnTo>
                  <a:pt x="685800" y="279400"/>
                </a:lnTo>
                <a:lnTo>
                  <a:pt x="685888" y="95250"/>
                </a:lnTo>
                <a:lnTo>
                  <a:pt x="687070" y="80010"/>
                </a:lnTo>
                <a:lnTo>
                  <a:pt x="687070" y="73660"/>
                </a:lnTo>
                <a:lnTo>
                  <a:pt x="688340" y="68580"/>
                </a:lnTo>
                <a:lnTo>
                  <a:pt x="688340" y="63500"/>
                </a:lnTo>
                <a:lnTo>
                  <a:pt x="689610" y="60960"/>
                </a:lnTo>
                <a:lnTo>
                  <a:pt x="689610" y="59690"/>
                </a:lnTo>
                <a:lnTo>
                  <a:pt x="690880" y="55880"/>
                </a:lnTo>
                <a:lnTo>
                  <a:pt x="690880" y="54610"/>
                </a:lnTo>
                <a:lnTo>
                  <a:pt x="692150" y="53340"/>
                </a:lnTo>
                <a:lnTo>
                  <a:pt x="692150" y="52070"/>
                </a:lnTo>
                <a:lnTo>
                  <a:pt x="694690" y="50800"/>
                </a:lnTo>
                <a:lnTo>
                  <a:pt x="694690" y="48260"/>
                </a:lnTo>
                <a:lnTo>
                  <a:pt x="695960" y="45720"/>
                </a:lnTo>
                <a:lnTo>
                  <a:pt x="702310" y="39370"/>
                </a:lnTo>
                <a:lnTo>
                  <a:pt x="707390" y="35560"/>
                </a:lnTo>
                <a:lnTo>
                  <a:pt x="709930" y="35560"/>
                </a:lnTo>
                <a:lnTo>
                  <a:pt x="712470" y="33020"/>
                </a:lnTo>
                <a:lnTo>
                  <a:pt x="716280" y="31750"/>
                </a:lnTo>
                <a:lnTo>
                  <a:pt x="720090" y="31750"/>
                </a:lnTo>
                <a:lnTo>
                  <a:pt x="723900" y="30480"/>
                </a:lnTo>
                <a:lnTo>
                  <a:pt x="726440" y="29210"/>
                </a:lnTo>
                <a:lnTo>
                  <a:pt x="745490" y="29210"/>
                </a:lnTo>
                <a:lnTo>
                  <a:pt x="745490" y="1397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75450" y="1983739"/>
            <a:ext cx="529590" cy="575310"/>
          </a:xfrm>
          <a:custGeom>
            <a:avLst/>
            <a:gdLst/>
            <a:ahLst/>
            <a:cxnLst/>
            <a:rect l="l" t="t" r="r" b="b"/>
            <a:pathLst>
              <a:path w="529590" h="575310">
                <a:moveTo>
                  <a:pt x="311150" y="127000"/>
                </a:moveTo>
                <a:lnTo>
                  <a:pt x="308292" y="31750"/>
                </a:lnTo>
                <a:lnTo>
                  <a:pt x="307340" y="0"/>
                </a:lnTo>
                <a:lnTo>
                  <a:pt x="0" y="0"/>
                </a:lnTo>
                <a:lnTo>
                  <a:pt x="0" y="16510"/>
                </a:lnTo>
                <a:lnTo>
                  <a:pt x="22860" y="16510"/>
                </a:lnTo>
                <a:lnTo>
                  <a:pt x="26670" y="17780"/>
                </a:lnTo>
                <a:lnTo>
                  <a:pt x="29210" y="19050"/>
                </a:lnTo>
                <a:lnTo>
                  <a:pt x="40640" y="22860"/>
                </a:lnTo>
                <a:lnTo>
                  <a:pt x="48260" y="30480"/>
                </a:lnTo>
                <a:lnTo>
                  <a:pt x="50800" y="35560"/>
                </a:lnTo>
                <a:lnTo>
                  <a:pt x="52070" y="35560"/>
                </a:lnTo>
                <a:lnTo>
                  <a:pt x="53340" y="39370"/>
                </a:lnTo>
                <a:lnTo>
                  <a:pt x="54610" y="41910"/>
                </a:lnTo>
                <a:lnTo>
                  <a:pt x="57150" y="44450"/>
                </a:lnTo>
                <a:lnTo>
                  <a:pt x="57150" y="53340"/>
                </a:lnTo>
                <a:lnTo>
                  <a:pt x="58420" y="59690"/>
                </a:lnTo>
                <a:lnTo>
                  <a:pt x="58508" y="67310"/>
                </a:lnTo>
                <a:lnTo>
                  <a:pt x="59690" y="82550"/>
                </a:lnTo>
                <a:lnTo>
                  <a:pt x="59690" y="496570"/>
                </a:lnTo>
                <a:lnTo>
                  <a:pt x="58420" y="505460"/>
                </a:lnTo>
                <a:lnTo>
                  <a:pt x="58420" y="514350"/>
                </a:lnTo>
                <a:lnTo>
                  <a:pt x="57150" y="523240"/>
                </a:lnTo>
                <a:lnTo>
                  <a:pt x="57150" y="529590"/>
                </a:lnTo>
                <a:lnTo>
                  <a:pt x="54610" y="530860"/>
                </a:lnTo>
                <a:lnTo>
                  <a:pt x="54610" y="534670"/>
                </a:lnTo>
                <a:lnTo>
                  <a:pt x="53340" y="535940"/>
                </a:lnTo>
                <a:lnTo>
                  <a:pt x="48260" y="546100"/>
                </a:lnTo>
                <a:lnTo>
                  <a:pt x="45720" y="547370"/>
                </a:lnTo>
                <a:lnTo>
                  <a:pt x="41910" y="551180"/>
                </a:lnTo>
                <a:lnTo>
                  <a:pt x="34290" y="554990"/>
                </a:lnTo>
                <a:lnTo>
                  <a:pt x="31750" y="554990"/>
                </a:lnTo>
                <a:lnTo>
                  <a:pt x="26670" y="556260"/>
                </a:lnTo>
                <a:lnTo>
                  <a:pt x="21590" y="558800"/>
                </a:lnTo>
                <a:lnTo>
                  <a:pt x="0" y="558800"/>
                </a:lnTo>
                <a:lnTo>
                  <a:pt x="0" y="575310"/>
                </a:lnTo>
                <a:lnTo>
                  <a:pt x="177800" y="575310"/>
                </a:lnTo>
                <a:lnTo>
                  <a:pt x="177800" y="558800"/>
                </a:lnTo>
                <a:lnTo>
                  <a:pt x="156210" y="558800"/>
                </a:lnTo>
                <a:lnTo>
                  <a:pt x="151130" y="556260"/>
                </a:lnTo>
                <a:lnTo>
                  <a:pt x="148590" y="556260"/>
                </a:lnTo>
                <a:lnTo>
                  <a:pt x="146050" y="554990"/>
                </a:lnTo>
                <a:lnTo>
                  <a:pt x="140970" y="553720"/>
                </a:lnTo>
                <a:lnTo>
                  <a:pt x="138430" y="551180"/>
                </a:lnTo>
                <a:lnTo>
                  <a:pt x="134620" y="548640"/>
                </a:lnTo>
                <a:lnTo>
                  <a:pt x="133350" y="546100"/>
                </a:lnTo>
                <a:lnTo>
                  <a:pt x="129540" y="543560"/>
                </a:lnTo>
                <a:lnTo>
                  <a:pt x="127000" y="541020"/>
                </a:lnTo>
                <a:lnTo>
                  <a:pt x="125730" y="538480"/>
                </a:lnTo>
                <a:lnTo>
                  <a:pt x="123190" y="535940"/>
                </a:lnTo>
                <a:lnTo>
                  <a:pt x="123190" y="533400"/>
                </a:lnTo>
                <a:lnTo>
                  <a:pt x="121920" y="530860"/>
                </a:lnTo>
                <a:lnTo>
                  <a:pt x="120650" y="527050"/>
                </a:lnTo>
                <a:lnTo>
                  <a:pt x="120650" y="509270"/>
                </a:lnTo>
                <a:lnTo>
                  <a:pt x="118110" y="492760"/>
                </a:lnTo>
                <a:lnTo>
                  <a:pt x="118110" y="293370"/>
                </a:lnTo>
                <a:lnTo>
                  <a:pt x="207010" y="293370"/>
                </a:lnTo>
                <a:lnTo>
                  <a:pt x="222250" y="298450"/>
                </a:lnTo>
                <a:lnTo>
                  <a:pt x="224790" y="300990"/>
                </a:lnTo>
                <a:lnTo>
                  <a:pt x="227330" y="302260"/>
                </a:lnTo>
                <a:lnTo>
                  <a:pt x="229870" y="304800"/>
                </a:lnTo>
                <a:lnTo>
                  <a:pt x="231140" y="307340"/>
                </a:lnTo>
                <a:lnTo>
                  <a:pt x="234950" y="309880"/>
                </a:lnTo>
                <a:lnTo>
                  <a:pt x="237490" y="317500"/>
                </a:lnTo>
                <a:lnTo>
                  <a:pt x="238760" y="320040"/>
                </a:lnTo>
                <a:lnTo>
                  <a:pt x="241300" y="323850"/>
                </a:lnTo>
                <a:lnTo>
                  <a:pt x="242570" y="327660"/>
                </a:lnTo>
                <a:lnTo>
                  <a:pt x="242570" y="332740"/>
                </a:lnTo>
                <a:lnTo>
                  <a:pt x="245110" y="339090"/>
                </a:lnTo>
                <a:lnTo>
                  <a:pt x="245110" y="344170"/>
                </a:lnTo>
                <a:lnTo>
                  <a:pt x="247650" y="350520"/>
                </a:lnTo>
                <a:lnTo>
                  <a:pt x="247650" y="373380"/>
                </a:lnTo>
                <a:lnTo>
                  <a:pt x="257810" y="373380"/>
                </a:lnTo>
                <a:lnTo>
                  <a:pt x="257810" y="293370"/>
                </a:lnTo>
                <a:lnTo>
                  <a:pt x="257810" y="257810"/>
                </a:lnTo>
                <a:lnTo>
                  <a:pt x="257810" y="179070"/>
                </a:lnTo>
                <a:lnTo>
                  <a:pt x="247650" y="179070"/>
                </a:lnTo>
                <a:lnTo>
                  <a:pt x="247650" y="187960"/>
                </a:lnTo>
                <a:lnTo>
                  <a:pt x="245110" y="200660"/>
                </a:lnTo>
                <a:lnTo>
                  <a:pt x="242570" y="209550"/>
                </a:lnTo>
                <a:lnTo>
                  <a:pt x="241300" y="218440"/>
                </a:lnTo>
                <a:lnTo>
                  <a:pt x="238760" y="226060"/>
                </a:lnTo>
                <a:lnTo>
                  <a:pt x="236220" y="231140"/>
                </a:lnTo>
                <a:lnTo>
                  <a:pt x="234950" y="234950"/>
                </a:lnTo>
                <a:lnTo>
                  <a:pt x="234950" y="237490"/>
                </a:lnTo>
                <a:lnTo>
                  <a:pt x="232410" y="238760"/>
                </a:lnTo>
                <a:lnTo>
                  <a:pt x="229870" y="243840"/>
                </a:lnTo>
                <a:lnTo>
                  <a:pt x="227330" y="245110"/>
                </a:lnTo>
                <a:lnTo>
                  <a:pt x="226060" y="247650"/>
                </a:lnTo>
                <a:lnTo>
                  <a:pt x="223520" y="248920"/>
                </a:lnTo>
                <a:lnTo>
                  <a:pt x="222250" y="250190"/>
                </a:lnTo>
                <a:lnTo>
                  <a:pt x="219710" y="251460"/>
                </a:lnTo>
                <a:lnTo>
                  <a:pt x="217170" y="251460"/>
                </a:lnTo>
                <a:lnTo>
                  <a:pt x="215900" y="254000"/>
                </a:lnTo>
                <a:lnTo>
                  <a:pt x="210820" y="255270"/>
                </a:lnTo>
                <a:lnTo>
                  <a:pt x="204470" y="256540"/>
                </a:lnTo>
                <a:lnTo>
                  <a:pt x="199390" y="257810"/>
                </a:lnTo>
                <a:lnTo>
                  <a:pt x="118110" y="257810"/>
                </a:lnTo>
                <a:lnTo>
                  <a:pt x="118110" y="31750"/>
                </a:lnTo>
                <a:lnTo>
                  <a:pt x="209550" y="31750"/>
                </a:lnTo>
                <a:lnTo>
                  <a:pt x="223520" y="33020"/>
                </a:lnTo>
                <a:lnTo>
                  <a:pt x="231140" y="33020"/>
                </a:lnTo>
                <a:lnTo>
                  <a:pt x="236220" y="34290"/>
                </a:lnTo>
                <a:lnTo>
                  <a:pt x="242570" y="35560"/>
                </a:lnTo>
                <a:lnTo>
                  <a:pt x="247650" y="35560"/>
                </a:lnTo>
                <a:lnTo>
                  <a:pt x="252730" y="38100"/>
                </a:lnTo>
                <a:lnTo>
                  <a:pt x="264160" y="45720"/>
                </a:lnTo>
                <a:lnTo>
                  <a:pt x="274320" y="55880"/>
                </a:lnTo>
                <a:lnTo>
                  <a:pt x="281940" y="67310"/>
                </a:lnTo>
                <a:lnTo>
                  <a:pt x="285750" y="72390"/>
                </a:lnTo>
                <a:lnTo>
                  <a:pt x="287020" y="78740"/>
                </a:lnTo>
                <a:lnTo>
                  <a:pt x="289560" y="85090"/>
                </a:lnTo>
                <a:lnTo>
                  <a:pt x="292100" y="92710"/>
                </a:lnTo>
                <a:lnTo>
                  <a:pt x="294640" y="99060"/>
                </a:lnTo>
                <a:lnTo>
                  <a:pt x="298450" y="107950"/>
                </a:lnTo>
                <a:lnTo>
                  <a:pt x="300990" y="127000"/>
                </a:lnTo>
                <a:lnTo>
                  <a:pt x="311150" y="127000"/>
                </a:lnTo>
                <a:close/>
              </a:path>
              <a:path w="529590" h="575310">
                <a:moveTo>
                  <a:pt x="529590" y="1270"/>
                </a:moveTo>
                <a:lnTo>
                  <a:pt x="351790" y="1270"/>
                </a:lnTo>
                <a:lnTo>
                  <a:pt x="351790" y="16510"/>
                </a:lnTo>
                <a:lnTo>
                  <a:pt x="374650" y="16510"/>
                </a:lnTo>
                <a:lnTo>
                  <a:pt x="378460" y="17780"/>
                </a:lnTo>
                <a:lnTo>
                  <a:pt x="381000" y="19050"/>
                </a:lnTo>
                <a:lnTo>
                  <a:pt x="392430" y="22860"/>
                </a:lnTo>
                <a:lnTo>
                  <a:pt x="394970" y="26670"/>
                </a:lnTo>
                <a:lnTo>
                  <a:pt x="397510" y="27940"/>
                </a:lnTo>
                <a:lnTo>
                  <a:pt x="400050" y="30480"/>
                </a:lnTo>
                <a:lnTo>
                  <a:pt x="402590" y="35560"/>
                </a:lnTo>
                <a:lnTo>
                  <a:pt x="403860" y="35560"/>
                </a:lnTo>
                <a:lnTo>
                  <a:pt x="406400" y="39370"/>
                </a:lnTo>
                <a:lnTo>
                  <a:pt x="406400" y="41910"/>
                </a:lnTo>
                <a:lnTo>
                  <a:pt x="407670" y="44450"/>
                </a:lnTo>
                <a:lnTo>
                  <a:pt x="407670" y="46990"/>
                </a:lnTo>
                <a:lnTo>
                  <a:pt x="408940" y="48260"/>
                </a:lnTo>
                <a:lnTo>
                  <a:pt x="408940" y="53340"/>
                </a:lnTo>
                <a:lnTo>
                  <a:pt x="410210" y="59690"/>
                </a:lnTo>
                <a:lnTo>
                  <a:pt x="410210" y="66040"/>
                </a:lnTo>
                <a:lnTo>
                  <a:pt x="412750" y="82550"/>
                </a:lnTo>
                <a:lnTo>
                  <a:pt x="412750" y="496570"/>
                </a:lnTo>
                <a:lnTo>
                  <a:pt x="410210" y="505460"/>
                </a:lnTo>
                <a:lnTo>
                  <a:pt x="410210" y="514350"/>
                </a:lnTo>
                <a:lnTo>
                  <a:pt x="408940" y="523240"/>
                </a:lnTo>
                <a:lnTo>
                  <a:pt x="407670" y="529590"/>
                </a:lnTo>
                <a:lnTo>
                  <a:pt x="406400" y="530860"/>
                </a:lnTo>
                <a:lnTo>
                  <a:pt x="406400" y="534670"/>
                </a:lnTo>
                <a:lnTo>
                  <a:pt x="405130" y="535940"/>
                </a:lnTo>
                <a:lnTo>
                  <a:pt x="400050" y="546100"/>
                </a:lnTo>
                <a:lnTo>
                  <a:pt x="397510" y="547370"/>
                </a:lnTo>
                <a:lnTo>
                  <a:pt x="393700" y="551180"/>
                </a:lnTo>
                <a:lnTo>
                  <a:pt x="391160" y="552450"/>
                </a:lnTo>
                <a:lnTo>
                  <a:pt x="389890" y="553720"/>
                </a:lnTo>
                <a:lnTo>
                  <a:pt x="387350" y="554990"/>
                </a:lnTo>
                <a:lnTo>
                  <a:pt x="384810" y="554990"/>
                </a:lnTo>
                <a:lnTo>
                  <a:pt x="378460" y="556260"/>
                </a:lnTo>
                <a:lnTo>
                  <a:pt x="374650" y="558800"/>
                </a:lnTo>
                <a:lnTo>
                  <a:pt x="351790" y="558800"/>
                </a:lnTo>
                <a:lnTo>
                  <a:pt x="351790" y="575310"/>
                </a:lnTo>
                <a:lnTo>
                  <a:pt x="529590" y="575310"/>
                </a:lnTo>
                <a:lnTo>
                  <a:pt x="529590" y="558800"/>
                </a:lnTo>
                <a:lnTo>
                  <a:pt x="506730" y="558800"/>
                </a:lnTo>
                <a:lnTo>
                  <a:pt x="502920" y="556260"/>
                </a:lnTo>
                <a:lnTo>
                  <a:pt x="501650" y="556260"/>
                </a:lnTo>
                <a:lnTo>
                  <a:pt x="496570" y="554990"/>
                </a:lnTo>
                <a:lnTo>
                  <a:pt x="492760" y="553720"/>
                </a:lnTo>
                <a:lnTo>
                  <a:pt x="490220" y="551180"/>
                </a:lnTo>
                <a:lnTo>
                  <a:pt x="486410" y="548640"/>
                </a:lnTo>
                <a:lnTo>
                  <a:pt x="483870" y="546100"/>
                </a:lnTo>
                <a:lnTo>
                  <a:pt x="482600" y="543560"/>
                </a:lnTo>
                <a:lnTo>
                  <a:pt x="480060" y="542290"/>
                </a:lnTo>
                <a:lnTo>
                  <a:pt x="478790" y="541020"/>
                </a:lnTo>
                <a:lnTo>
                  <a:pt x="476250" y="535940"/>
                </a:lnTo>
                <a:lnTo>
                  <a:pt x="476250" y="533400"/>
                </a:lnTo>
                <a:lnTo>
                  <a:pt x="473710" y="530860"/>
                </a:lnTo>
                <a:lnTo>
                  <a:pt x="473710" y="527050"/>
                </a:lnTo>
                <a:lnTo>
                  <a:pt x="472440" y="521970"/>
                </a:lnTo>
                <a:lnTo>
                  <a:pt x="471170" y="515620"/>
                </a:lnTo>
                <a:lnTo>
                  <a:pt x="471170" y="509270"/>
                </a:lnTo>
                <a:lnTo>
                  <a:pt x="469900" y="492760"/>
                </a:lnTo>
                <a:lnTo>
                  <a:pt x="469900" y="78740"/>
                </a:lnTo>
                <a:lnTo>
                  <a:pt x="471170" y="69850"/>
                </a:lnTo>
                <a:lnTo>
                  <a:pt x="471170" y="60960"/>
                </a:lnTo>
                <a:lnTo>
                  <a:pt x="473710" y="45720"/>
                </a:lnTo>
                <a:lnTo>
                  <a:pt x="476250" y="43180"/>
                </a:lnTo>
                <a:lnTo>
                  <a:pt x="476250" y="39370"/>
                </a:lnTo>
                <a:lnTo>
                  <a:pt x="477520" y="35560"/>
                </a:lnTo>
                <a:lnTo>
                  <a:pt x="478790" y="34290"/>
                </a:lnTo>
                <a:lnTo>
                  <a:pt x="480060" y="31750"/>
                </a:lnTo>
                <a:lnTo>
                  <a:pt x="482600" y="30480"/>
                </a:lnTo>
                <a:lnTo>
                  <a:pt x="483870" y="27940"/>
                </a:lnTo>
                <a:lnTo>
                  <a:pt x="486410" y="26670"/>
                </a:lnTo>
                <a:lnTo>
                  <a:pt x="488950" y="22860"/>
                </a:lnTo>
                <a:lnTo>
                  <a:pt x="490220" y="22860"/>
                </a:lnTo>
                <a:lnTo>
                  <a:pt x="497840" y="19050"/>
                </a:lnTo>
                <a:lnTo>
                  <a:pt x="501650" y="19050"/>
                </a:lnTo>
                <a:lnTo>
                  <a:pt x="502920" y="17780"/>
                </a:lnTo>
                <a:lnTo>
                  <a:pt x="508000" y="16510"/>
                </a:lnTo>
                <a:lnTo>
                  <a:pt x="529590" y="16510"/>
                </a:lnTo>
                <a:lnTo>
                  <a:pt x="529590" y="127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58380" y="1971039"/>
            <a:ext cx="1125220" cy="600710"/>
          </a:xfrm>
          <a:custGeom>
            <a:avLst/>
            <a:gdLst/>
            <a:ahLst/>
            <a:cxnLst/>
            <a:rect l="l" t="t" r="r" b="b"/>
            <a:pathLst>
              <a:path w="1125220" h="600710">
                <a:moveTo>
                  <a:pt x="274320" y="415290"/>
                </a:moveTo>
                <a:lnTo>
                  <a:pt x="269240" y="400050"/>
                </a:lnTo>
                <a:lnTo>
                  <a:pt x="267970" y="391160"/>
                </a:lnTo>
                <a:lnTo>
                  <a:pt x="262890" y="375920"/>
                </a:lnTo>
                <a:lnTo>
                  <a:pt x="261620" y="368300"/>
                </a:lnTo>
                <a:lnTo>
                  <a:pt x="256540" y="360680"/>
                </a:lnTo>
                <a:lnTo>
                  <a:pt x="252730" y="353060"/>
                </a:lnTo>
                <a:lnTo>
                  <a:pt x="248920" y="346710"/>
                </a:lnTo>
                <a:lnTo>
                  <a:pt x="245110" y="339090"/>
                </a:lnTo>
                <a:lnTo>
                  <a:pt x="240030" y="332740"/>
                </a:lnTo>
                <a:lnTo>
                  <a:pt x="236220" y="327660"/>
                </a:lnTo>
                <a:lnTo>
                  <a:pt x="231140" y="321310"/>
                </a:lnTo>
                <a:lnTo>
                  <a:pt x="224790" y="314960"/>
                </a:lnTo>
                <a:lnTo>
                  <a:pt x="217170" y="308610"/>
                </a:lnTo>
                <a:lnTo>
                  <a:pt x="200660" y="293370"/>
                </a:lnTo>
                <a:lnTo>
                  <a:pt x="177800" y="275590"/>
                </a:lnTo>
                <a:lnTo>
                  <a:pt x="151130" y="255270"/>
                </a:lnTo>
                <a:lnTo>
                  <a:pt x="119380" y="229870"/>
                </a:lnTo>
                <a:lnTo>
                  <a:pt x="92710" y="207010"/>
                </a:lnTo>
                <a:lnTo>
                  <a:pt x="83820" y="196850"/>
                </a:lnTo>
                <a:lnTo>
                  <a:pt x="74930" y="187960"/>
                </a:lnTo>
                <a:lnTo>
                  <a:pt x="67310" y="177800"/>
                </a:lnTo>
                <a:lnTo>
                  <a:pt x="62230" y="170180"/>
                </a:lnTo>
                <a:lnTo>
                  <a:pt x="58420" y="162560"/>
                </a:lnTo>
                <a:lnTo>
                  <a:pt x="55880" y="158750"/>
                </a:lnTo>
                <a:lnTo>
                  <a:pt x="53340" y="153670"/>
                </a:lnTo>
                <a:lnTo>
                  <a:pt x="49530" y="134620"/>
                </a:lnTo>
                <a:lnTo>
                  <a:pt x="49530" y="105410"/>
                </a:lnTo>
                <a:lnTo>
                  <a:pt x="54610" y="90170"/>
                </a:lnTo>
                <a:lnTo>
                  <a:pt x="54610" y="86360"/>
                </a:lnTo>
                <a:lnTo>
                  <a:pt x="58420" y="82550"/>
                </a:lnTo>
                <a:lnTo>
                  <a:pt x="58420" y="78740"/>
                </a:lnTo>
                <a:lnTo>
                  <a:pt x="59690" y="73660"/>
                </a:lnTo>
                <a:lnTo>
                  <a:pt x="64770" y="67310"/>
                </a:lnTo>
                <a:lnTo>
                  <a:pt x="71120" y="60960"/>
                </a:lnTo>
                <a:lnTo>
                  <a:pt x="74930" y="54610"/>
                </a:lnTo>
                <a:lnTo>
                  <a:pt x="80010" y="48260"/>
                </a:lnTo>
                <a:lnTo>
                  <a:pt x="83820" y="46990"/>
                </a:lnTo>
                <a:lnTo>
                  <a:pt x="86360" y="44450"/>
                </a:lnTo>
                <a:lnTo>
                  <a:pt x="92710" y="40640"/>
                </a:lnTo>
                <a:lnTo>
                  <a:pt x="99060" y="38100"/>
                </a:lnTo>
                <a:lnTo>
                  <a:pt x="106680" y="35560"/>
                </a:lnTo>
                <a:lnTo>
                  <a:pt x="114300" y="35560"/>
                </a:lnTo>
                <a:lnTo>
                  <a:pt x="121920" y="34290"/>
                </a:lnTo>
                <a:lnTo>
                  <a:pt x="128270" y="35560"/>
                </a:lnTo>
                <a:lnTo>
                  <a:pt x="142240" y="35560"/>
                </a:lnTo>
                <a:lnTo>
                  <a:pt x="148590" y="39370"/>
                </a:lnTo>
                <a:lnTo>
                  <a:pt x="156210" y="41910"/>
                </a:lnTo>
                <a:lnTo>
                  <a:pt x="162560" y="45720"/>
                </a:lnTo>
                <a:lnTo>
                  <a:pt x="168910" y="48260"/>
                </a:lnTo>
                <a:lnTo>
                  <a:pt x="175260" y="54610"/>
                </a:lnTo>
                <a:lnTo>
                  <a:pt x="187960" y="64770"/>
                </a:lnTo>
                <a:lnTo>
                  <a:pt x="194310" y="71120"/>
                </a:lnTo>
                <a:lnTo>
                  <a:pt x="199390" y="77470"/>
                </a:lnTo>
                <a:lnTo>
                  <a:pt x="203200" y="85090"/>
                </a:lnTo>
                <a:lnTo>
                  <a:pt x="208280" y="91440"/>
                </a:lnTo>
                <a:lnTo>
                  <a:pt x="212090" y="99060"/>
                </a:lnTo>
                <a:lnTo>
                  <a:pt x="219710" y="116840"/>
                </a:lnTo>
                <a:lnTo>
                  <a:pt x="223520" y="124460"/>
                </a:lnTo>
                <a:lnTo>
                  <a:pt x="226060" y="137160"/>
                </a:lnTo>
                <a:lnTo>
                  <a:pt x="228600" y="147320"/>
                </a:lnTo>
                <a:lnTo>
                  <a:pt x="231140" y="158750"/>
                </a:lnTo>
                <a:lnTo>
                  <a:pt x="232410" y="171450"/>
                </a:lnTo>
                <a:lnTo>
                  <a:pt x="236220" y="185420"/>
                </a:lnTo>
                <a:lnTo>
                  <a:pt x="236220" y="199390"/>
                </a:lnTo>
                <a:lnTo>
                  <a:pt x="246380" y="199390"/>
                </a:lnTo>
                <a:lnTo>
                  <a:pt x="246380" y="0"/>
                </a:lnTo>
                <a:lnTo>
                  <a:pt x="236220" y="0"/>
                </a:lnTo>
                <a:lnTo>
                  <a:pt x="233680" y="10160"/>
                </a:lnTo>
                <a:lnTo>
                  <a:pt x="233680" y="13970"/>
                </a:lnTo>
                <a:lnTo>
                  <a:pt x="231140" y="19050"/>
                </a:lnTo>
                <a:lnTo>
                  <a:pt x="231140" y="22860"/>
                </a:lnTo>
                <a:lnTo>
                  <a:pt x="229870" y="22860"/>
                </a:lnTo>
                <a:lnTo>
                  <a:pt x="228600" y="25400"/>
                </a:lnTo>
                <a:lnTo>
                  <a:pt x="226060" y="27940"/>
                </a:lnTo>
                <a:lnTo>
                  <a:pt x="224790" y="30480"/>
                </a:lnTo>
                <a:lnTo>
                  <a:pt x="223520" y="30480"/>
                </a:lnTo>
                <a:lnTo>
                  <a:pt x="223520" y="31750"/>
                </a:lnTo>
                <a:lnTo>
                  <a:pt x="219710" y="33020"/>
                </a:lnTo>
                <a:lnTo>
                  <a:pt x="218440" y="33020"/>
                </a:lnTo>
                <a:lnTo>
                  <a:pt x="215900" y="34290"/>
                </a:lnTo>
                <a:lnTo>
                  <a:pt x="213360" y="34290"/>
                </a:lnTo>
                <a:lnTo>
                  <a:pt x="208280" y="31750"/>
                </a:lnTo>
                <a:lnTo>
                  <a:pt x="205740" y="31750"/>
                </a:lnTo>
                <a:lnTo>
                  <a:pt x="201930" y="29210"/>
                </a:lnTo>
                <a:lnTo>
                  <a:pt x="199390" y="27940"/>
                </a:lnTo>
                <a:lnTo>
                  <a:pt x="172720" y="12700"/>
                </a:lnTo>
                <a:lnTo>
                  <a:pt x="163830" y="8890"/>
                </a:lnTo>
                <a:lnTo>
                  <a:pt x="154940" y="6350"/>
                </a:lnTo>
                <a:lnTo>
                  <a:pt x="147320" y="3810"/>
                </a:lnTo>
                <a:lnTo>
                  <a:pt x="137160" y="2540"/>
                </a:lnTo>
                <a:lnTo>
                  <a:pt x="121920" y="0"/>
                </a:lnTo>
                <a:lnTo>
                  <a:pt x="109220" y="1270"/>
                </a:lnTo>
                <a:lnTo>
                  <a:pt x="96520" y="3810"/>
                </a:lnTo>
                <a:lnTo>
                  <a:pt x="83820" y="7620"/>
                </a:lnTo>
                <a:lnTo>
                  <a:pt x="73660" y="10160"/>
                </a:lnTo>
                <a:lnTo>
                  <a:pt x="34290" y="45720"/>
                </a:lnTo>
                <a:lnTo>
                  <a:pt x="20320" y="68580"/>
                </a:lnTo>
                <a:lnTo>
                  <a:pt x="16510" y="73660"/>
                </a:lnTo>
                <a:lnTo>
                  <a:pt x="13970" y="81280"/>
                </a:lnTo>
                <a:lnTo>
                  <a:pt x="11430" y="86360"/>
                </a:lnTo>
                <a:lnTo>
                  <a:pt x="8890" y="93980"/>
                </a:lnTo>
                <a:lnTo>
                  <a:pt x="7620" y="99060"/>
                </a:lnTo>
                <a:lnTo>
                  <a:pt x="5080" y="107950"/>
                </a:lnTo>
                <a:lnTo>
                  <a:pt x="3810" y="114300"/>
                </a:lnTo>
                <a:lnTo>
                  <a:pt x="1270" y="129540"/>
                </a:lnTo>
                <a:lnTo>
                  <a:pt x="0" y="135890"/>
                </a:lnTo>
                <a:lnTo>
                  <a:pt x="0" y="160020"/>
                </a:lnTo>
                <a:lnTo>
                  <a:pt x="1270" y="168910"/>
                </a:lnTo>
                <a:lnTo>
                  <a:pt x="2540" y="175260"/>
                </a:lnTo>
                <a:lnTo>
                  <a:pt x="3810" y="185420"/>
                </a:lnTo>
                <a:lnTo>
                  <a:pt x="5080" y="193040"/>
                </a:lnTo>
                <a:lnTo>
                  <a:pt x="7620" y="200660"/>
                </a:lnTo>
                <a:lnTo>
                  <a:pt x="8890" y="209550"/>
                </a:lnTo>
                <a:lnTo>
                  <a:pt x="11430" y="217170"/>
                </a:lnTo>
                <a:lnTo>
                  <a:pt x="15240" y="223520"/>
                </a:lnTo>
                <a:lnTo>
                  <a:pt x="20320" y="231140"/>
                </a:lnTo>
                <a:lnTo>
                  <a:pt x="21590" y="238760"/>
                </a:lnTo>
                <a:lnTo>
                  <a:pt x="26670" y="245110"/>
                </a:lnTo>
                <a:lnTo>
                  <a:pt x="30480" y="251460"/>
                </a:lnTo>
                <a:lnTo>
                  <a:pt x="45720" y="270510"/>
                </a:lnTo>
                <a:lnTo>
                  <a:pt x="52070" y="276860"/>
                </a:lnTo>
                <a:lnTo>
                  <a:pt x="58420" y="284480"/>
                </a:lnTo>
                <a:lnTo>
                  <a:pt x="76200" y="299720"/>
                </a:lnTo>
                <a:lnTo>
                  <a:pt x="96520" y="317500"/>
                </a:lnTo>
                <a:lnTo>
                  <a:pt x="121920" y="336550"/>
                </a:lnTo>
                <a:lnTo>
                  <a:pt x="177800" y="382270"/>
                </a:lnTo>
                <a:lnTo>
                  <a:pt x="181610" y="387350"/>
                </a:lnTo>
                <a:lnTo>
                  <a:pt x="185420" y="391160"/>
                </a:lnTo>
                <a:lnTo>
                  <a:pt x="190500" y="394970"/>
                </a:lnTo>
                <a:lnTo>
                  <a:pt x="194310" y="400050"/>
                </a:lnTo>
                <a:lnTo>
                  <a:pt x="198120" y="403860"/>
                </a:lnTo>
                <a:lnTo>
                  <a:pt x="200660" y="410210"/>
                </a:lnTo>
                <a:lnTo>
                  <a:pt x="204470" y="415290"/>
                </a:lnTo>
                <a:lnTo>
                  <a:pt x="207010" y="420370"/>
                </a:lnTo>
                <a:lnTo>
                  <a:pt x="210820" y="426720"/>
                </a:lnTo>
                <a:lnTo>
                  <a:pt x="212090" y="429260"/>
                </a:lnTo>
                <a:lnTo>
                  <a:pt x="213360" y="436880"/>
                </a:lnTo>
                <a:lnTo>
                  <a:pt x="215900" y="441960"/>
                </a:lnTo>
                <a:lnTo>
                  <a:pt x="218440" y="452120"/>
                </a:lnTo>
                <a:lnTo>
                  <a:pt x="218440" y="458470"/>
                </a:lnTo>
                <a:lnTo>
                  <a:pt x="219710" y="463550"/>
                </a:lnTo>
                <a:lnTo>
                  <a:pt x="219710" y="487680"/>
                </a:lnTo>
                <a:lnTo>
                  <a:pt x="218440" y="491490"/>
                </a:lnTo>
                <a:lnTo>
                  <a:pt x="218440" y="496570"/>
                </a:lnTo>
                <a:lnTo>
                  <a:pt x="217170" y="500380"/>
                </a:lnTo>
                <a:lnTo>
                  <a:pt x="215900" y="505460"/>
                </a:lnTo>
                <a:lnTo>
                  <a:pt x="210820" y="520700"/>
                </a:lnTo>
                <a:lnTo>
                  <a:pt x="208280" y="524510"/>
                </a:lnTo>
                <a:lnTo>
                  <a:pt x="203200" y="530860"/>
                </a:lnTo>
                <a:lnTo>
                  <a:pt x="198120" y="539750"/>
                </a:lnTo>
                <a:lnTo>
                  <a:pt x="195580" y="543560"/>
                </a:lnTo>
                <a:lnTo>
                  <a:pt x="191770" y="546100"/>
                </a:lnTo>
                <a:lnTo>
                  <a:pt x="186690" y="551180"/>
                </a:lnTo>
                <a:lnTo>
                  <a:pt x="179070" y="556260"/>
                </a:lnTo>
                <a:lnTo>
                  <a:pt x="172720" y="560070"/>
                </a:lnTo>
                <a:lnTo>
                  <a:pt x="165100" y="563880"/>
                </a:lnTo>
                <a:lnTo>
                  <a:pt x="156210" y="566420"/>
                </a:lnTo>
                <a:lnTo>
                  <a:pt x="147320" y="566420"/>
                </a:lnTo>
                <a:lnTo>
                  <a:pt x="138430" y="567690"/>
                </a:lnTo>
                <a:lnTo>
                  <a:pt x="129540" y="566420"/>
                </a:lnTo>
                <a:lnTo>
                  <a:pt x="121920" y="566420"/>
                </a:lnTo>
                <a:lnTo>
                  <a:pt x="114300" y="563880"/>
                </a:lnTo>
                <a:lnTo>
                  <a:pt x="106680" y="562610"/>
                </a:lnTo>
                <a:lnTo>
                  <a:pt x="99060" y="558800"/>
                </a:lnTo>
                <a:lnTo>
                  <a:pt x="91440" y="556260"/>
                </a:lnTo>
                <a:lnTo>
                  <a:pt x="85090" y="551180"/>
                </a:lnTo>
                <a:lnTo>
                  <a:pt x="77470" y="547370"/>
                </a:lnTo>
                <a:lnTo>
                  <a:pt x="71120" y="542290"/>
                </a:lnTo>
                <a:lnTo>
                  <a:pt x="64770" y="535940"/>
                </a:lnTo>
                <a:lnTo>
                  <a:pt x="59690" y="529590"/>
                </a:lnTo>
                <a:lnTo>
                  <a:pt x="53340" y="524510"/>
                </a:lnTo>
                <a:lnTo>
                  <a:pt x="49530" y="518160"/>
                </a:lnTo>
                <a:lnTo>
                  <a:pt x="45720" y="510540"/>
                </a:lnTo>
                <a:lnTo>
                  <a:pt x="40640" y="504190"/>
                </a:lnTo>
                <a:lnTo>
                  <a:pt x="36830" y="496570"/>
                </a:lnTo>
                <a:lnTo>
                  <a:pt x="33020" y="487680"/>
                </a:lnTo>
                <a:lnTo>
                  <a:pt x="30480" y="478790"/>
                </a:lnTo>
                <a:lnTo>
                  <a:pt x="27940" y="467360"/>
                </a:lnTo>
                <a:lnTo>
                  <a:pt x="24130" y="457200"/>
                </a:lnTo>
                <a:lnTo>
                  <a:pt x="21590" y="445770"/>
                </a:lnTo>
                <a:lnTo>
                  <a:pt x="20320" y="433070"/>
                </a:lnTo>
                <a:lnTo>
                  <a:pt x="15240" y="403860"/>
                </a:lnTo>
                <a:lnTo>
                  <a:pt x="3810" y="403860"/>
                </a:lnTo>
                <a:lnTo>
                  <a:pt x="3810" y="600710"/>
                </a:lnTo>
                <a:lnTo>
                  <a:pt x="15240" y="600710"/>
                </a:lnTo>
                <a:lnTo>
                  <a:pt x="16510" y="594360"/>
                </a:lnTo>
                <a:lnTo>
                  <a:pt x="16510" y="591820"/>
                </a:lnTo>
                <a:lnTo>
                  <a:pt x="17780" y="588010"/>
                </a:lnTo>
                <a:lnTo>
                  <a:pt x="20320" y="584200"/>
                </a:lnTo>
                <a:lnTo>
                  <a:pt x="20320" y="577850"/>
                </a:lnTo>
                <a:lnTo>
                  <a:pt x="21590" y="576580"/>
                </a:lnTo>
                <a:lnTo>
                  <a:pt x="21590" y="574040"/>
                </a:lnTo>
                <a:lnTo>
                  <a:pt x="22860" y="574040"/>
                </a:lnTo>
                <a:lnTo>
                  <a:pt x="22860" y="572770"/>
                </a:lnTo>
                <a:lnTo>
                  <a:pt x="24130" y="571500"/>
                </a:lnTo>
                <a:lnTo>
                  <a:pt x="25400" y="571500"/>
                </a:lnTo>
                <a:lnTo>
                  <a:pt x="25400" y="568960"/>
                </a:lnTo>
                <a:lnTo>
                  <a:pt x="29210" y="568960"/>
                </a:lnTo>
                <a:lnTo>
                  <a:pt x="30480" y="567690"/>
                </a:lnTo>
                <a:lnTo>
                  <a:pt x="36830" y="567690"/>
                </a:lnTo>
                <a:lnTo>
                  <a:pt x="39370" y="568960"/>
                </a:lnTo>
                <a:lnTo>
                  <a:pt x="43180" y="568960"/>
                </a:lnTo>
                <a:lnTo>
                  <a:pt x="46990" y="571500"/>
                </a:lnTo>
                <a:lnTo>
                  <a:pt x="58420" y="575310"/>
                </a:lnTo>
                <a:lnTo>
                  <a:pt x="71120" y="581660"/>
                </a:lnTo>
                <a:lnTo>
                  <a:pt x="85090" y="588010"/>
                </a:lnTo>
                <a:lnTo>
                  <a:pt x="96520" y="591820"/>
                </a:lnTo>
                <a:lnTo>
                  <a:pt x="105410" y="594360"/>
                </a:lnTo>
                <a:lnTo>
                  <a:pt x="109220" y="596900"/>
                </a:lnTo>
                <a:lnTo>
                  <a:pt x="110490" y="596900"/>
                </a:lnTo>
                <a:lnTo>
                  <a:pt x="119380" y="598170"/>
                </a:lnTo>
                <a:lnTo>
                  <a:pt x="127000" y="599440"/>
                </a:lnTo>
                <a:lnTo>
                  <a:pt x="135890" y="600710"/>
                </a:lnTo>
                <a:lnTo>
                  <a:pt x="144780" y="600710"/>
                </a:lnTo>
                <a:lnTo>
                  <a:pt x="160020" y="599440"/>
                </a:lnTo>
                <a:lnTo>
                  <a:pt x="198120" y="588010"/>
                </a:lnTo>
                <a:lnTo>
                  <a:pt x="228600" y="563880"/>
                </a:lnTo>
                <a:lnTo>
                  <a:pt x="254000" y="528320"/>
                </a:lnTo>
                <a:lnTo>
                  <a:pt x="256540" y="521970"/>
                </a:lnTo>
                <a:lnTo>
                  <a:pt x="261620" y="515620"/>
                </a:lnTo>
                <a:lnTo>
                  <a:pt x="262890" y="509270"/>
                </a:lnTo>
                <a:lnTo>
                  <a:pt x="265430" y="501650"/>
                </a:lnTo>
                <a:lnTo>
                  <a:pt x="266700" y="492760"/>
                </a:lnTo>
                <a:lnTo>
                  <a:pt x="269240" y="487680"/>
                </a:lnTo>
                <a:lnTo>
                  <a:pt x="271780" y="472440"/>
                </a:lnTo>
                <a:lnTo>
                  <a:pt x="274320" y="464820"/>
                </a:lnTo>
                <a:lnTo>
                  <a:pt x="274320" y="415290"/>
                </a:lnTo>
                <a:close/>
              </a:path>
              <a:path w="1125220" h="600710">
                <a:moveTo>
                  <a:pt x="744220" y="13970"/>
                </a:moveTo>
                <a:lnTo>
                  <a:pt x="567690" y="13970"/>
                </a:lnTo>
                <a:lnTo>
                  <a:pt x="567690" y="29210"/>
                </a:lnTo>
                <a:lnTo>
                  <a:pt x="586740" y="29210"/>
                </a:lnTo>
                <a:lnTo>
                  <a:pt x="591820" y="30480"/>
                </a:lnTo>
                <a:lnTo>
                  <a:pt x="594360" y="31750"/>
                </a:lnTo>
                <a:lnTo>
                  <a:pt x="596900" y="31750"/>
                </a:lnTo>
                <a:lnTo>
                  <a:pt x="600710" y="34290"/>
                </a:lnTo>
                <a:lnTo>
                  <a:pt x="604520" y="35560"/>
                </a:lnTo>
                <a:lnTo>
                  <a:pt x="607060" y="35560"/>
                </a:lnTo>
                <a:lnTo>
                  <a:pt x="617220" y="45720"/>
                </a:lnTo>
                <a:lnTo>
                  <a:pt x="619760" y="50800"/>
                </a:lnTo>
                <a:lnTo>
                  <a:pt x="621030" y="52070"/>
                </a:lnTo>
                <a:lnTo>
                  <a:pt x="623570" y="57150"/>
                </a:lnTo>
                <a:lnTo>
                  <a:pt x="623570" y="59690"/>
                </a:lnTo>
                <a:lnTo>
                  <a:pt x="624840" y="60960"/>
                </a:lnTo>
                <a:lnTo>
                  <a:pt x="624840" y="67310"/>
                </a:lnTo>
                <a:lnTo>
                  <a:pt x="626110" y="72390"/>
                </a:lnTo>
                <a:lnTo>
                  <a:pt x="626110" y="80010"/>
                </a:lnTo>
                <a:lnTo>
                  <a:pt x="627380" y="95250"/>
                </a:lnTo>
                <a:lnTo>
                  <a:pt x="627380" y="279400"/>
                </a:lnTo>
                <a:lnTo>
                  <a:pt x="435610" y="279400"/>
                </a:lnTo>
                <a:lnTo>
                  <a:pt x="435610" y="115570"/>
                </a:lnTo>
                <a:lnTo>
                  <a:pt x="436880" y="96520"/>
                </a:lnTo>
                <a:lnTo>
                  <a:pt x="436880" y="73660"/>
                </a:lnTo>
                <a:lnTo>
                  <a:pt x="439420" y="68580"/>
                </a:lnTo>
                <a:lnTo>
                  <a:pt x="439420" y="59690"/>
                </a:lnTo>
                <a:lnTo>
                  <a:pt x="440690" y="55880"/>
                </a:lnTo>
                <a:lnTo>
                  <a:pt x="441960" y="53340"/>
                </a:lnTo>
                <a:lnTo>
                  <a:pt x="441960" y="50800"/>
                </a:lnTo>
                <a:lnTo>
                  <a:pt x="443230" y="50800"/>
                </a:lnTo>
                <a:lnTo>
                  <a:pt x="443230" y="48260"/>
                </a:lnTo>
                <a:lnTo>
                  <a:pt x="445770" y="45720"/>
                </a:lnTo>
                <a:lnTo>
                  <a:pt x="445770" y="44450"/>
                </a:lnTo>
                <a:lnTo>
                  <a:pt x="447040" y="43180"/>
                </a:lnTo>
                <a:lnTo>
                  <a:pt x="448310" y="43180"/>
                </a:lnTo>
                <a:lnTo>
                  <a:pt x="449580" y="41910"/>
                </a:lnTo>
                <a:lnTo>
                  <a:pt x="452120" y="40640"/>
                </a:lnTo>
                <a:lnTo>
                  <a:pt x="452120" y="39370"/>
                </a:lnTo>
                <a:lnTo>
                  <a:pt x="455930" y="35560"/>
                </a:lnTo>
                <a:lnTo>
                  <a:pt x="459740" y="34290"/>
                </a:lnTo>
                <a:lnTo>
                  <a:pt x="462280" y="33020"/>
                </a:lnTo>
                <a:lnTo>
                  <a:pt x="473710" y="29210"/>
                </a:lnTo>
                <a:lnTo>
                  <a:pt x="495300" y="29210"/>
                </a:lnTo>
                <a:lnTo>
                  <a:pt x="495300" y="13970"/>
                </a:lnTo>
                <a:lnTo>
                  <a:pt x="318770" y="13970"/>
                </a:lnTo>
                <a:lnTo>
                  <a:pt x="318770" y="29210"/>
                </a:lnTo>
                <a:lnTo>
                  <a:pt x="340360" y="29210"/>
                </a:lnTo>
                <a:lnTo>
                  <a:pt x="347980" y="31750"/>
                </a:lnTo>
                <a:lnTo>
                  <a:pt x="350520" y="33020"/>
                </a:lnTo>
                <a:lnTo>
                  <a:pt x="358140" y="35560"/>
                </a:lnTo>
                <a:lnTo>
                  <a:pt x="360680" y="39370"/>
                </a:lnTo>
                <a:lnTo>
                  <a:pt x="363220" y="40640"/>
                </a:lnTo>
                <a:lnTo>
                  <a:pt x="365760" y="43180"/>
                </a:lnTo>
                <a:lnTo>
                  <a:pt x="367030" y="45720"/>
                </a:lnTo>
                <a:lnTo>
                  <a:pt x="369570" y="48260"/>
                </a:lnTo>
                <a:lnTo>
                  <a:pt x="370840" y="48260"/>
                </a:lnTo>
                <a:lnTo>
                  <a:pt x="372110" y="52070"/>
                </a:lnTo>
                <a:lnTo>
                  <a:pt x="373380" y="54610"/>
                </a:lnTo>
                <a:lnTo>
                  <a:pt x="373380" y="57150"/>
                </a:lnTo>
                <a:lnTo>
                  <a:pt x="375920" y="59690"/>
                </a:lnTo>
                <a:lnTo>
                  <a:pt x="375920" y="72390"/>
                </a:lnTo>
                <a:lnTo>
                  <a:pt x="377190" y="78740"/>
                </a:lnTo>
                <a:lnTo>
                  <a:pt x="377190" y="509270"/>
                </a:lnTo>
                <a:lnTo>
                  <a:pt x="375920" y="518160"/>
                </a:lnTo>
                <a:lnTo>
                  <a:pt x="375920" y="535940"/>
                </a:lnTo>
                <a:lnTo>
                  <a:pt x="373380" y="542290"/>
                </a:lnTo>
                <a:lnTo>
                  <a:pt x="372110" y="543560"/>
                </a:lnTo>
                <a:lnTo>
                  <a:pt x="372110" y="547370"/>
                </a:lnTo>
                <a:lnTo>
                  <a:pt x="370840" y="548640"/>
                </a:lnTo>
                <a:lnTo>
                  <a:pt x="365760" y="558800"/>
                </a:lnTo>
                <a:lnTo>
                  <a:pt x="363220" y="560070"/>
                </a:lnTo>
                <a:lnTo>
                  <a:pt x="363220" y="561340"/>
                </a:lnTo>
                <a:lnTo>
                  <a:pt x="359410" y="563880"/>
                </a:lnTo>
                <a:lnTo>
                  <a:pt x="356870" y="565150"/>
                </a:lnTo>
                <a:lnTo>
                  <a:pt x="355600" y="566420"/>
                </a:lnTo>
                <a:lnTo>
                  <a:pt x="353060" y="567690"/>
                </a:lnTo>
                <a:lnTo>
                  <a:pt x="350520" y="567690"/>
                </a:lnTo>
                <a:lnTo>
                  <a:pt x="347980" y="568960"/>
                </a:lnTo>
                <a:lnTo>
                  <a:pt x="345440" y="568960"/>
                </a:lnTo>
                <a:lnTo>
                  <a:pt x="339090" y="571500"/>
                </a:lnTo>
                <a:lnTo>
                  <a:pt x="318770" y="571500"/>
                </a:lnTo>
                <a:lnTo>
                  <a:pt x="318770" y="588010"/>
                </a:lnTo>
                <a:lnTo>
                  <a:pt x="495300" y="588010"/>
                </a:lnTo>
                <a:lnTo>
                  <a:pt x="495300" y="571500"/>
                </a:lnTo>
                <a:lnTo>
                  <a:pt x="473710" y="571500"/>
                </a:lnTo>
                <a:lnTo>
                  <a:pt x="469900" y="568960"/>
                </a:lnTo>
                <a:lnTo>
                  <a:pt x="466090" y="568960"/>
                </a:lnTo>
                <a:lnTo>
                  <a:pt x="462280" y="567690"/>
                </a:lnTo>
                <a:lnTo>
                  <a:pt x="459740" y="566420"/>
                </a:lnTo>
                <a:lnTo>
                  <a:pt x="452120" y="561340"/>
                </a:lnTo>
                <a:lnTo>
                  <a:pt x="452120" y="558800"/>
                </a:lnTo>
                <a:lnTo>
                  <a:pt x="448310" y="556260"/>
                </a:lnTo>
                <a:lnTo>
                  <a:pt x="445770" y="554990"/>
                </a:lnTo>
                <a:lnTo>
                  <a:pt x="444500" y="553720"/>
                </a:lnTo>
                <a:lnTo>
                  <a:pt x="441960" y="548640"/>
                </a:lnTo>
                <a:lnTo>
                  <a:pt x="441960" y="547370"/>
                </a:lnTo>
                <a:lnTo>
                  <a:pt x="440690" y="546100"/>
                </a:lnTo>
                <a:lnTo>
                  <a:pt x="440690" y="543560"/>
                </a:lnTo>
                <a:lnTo>
                  <a:pt x="439420" y="543560"/>
                </a:lnTo>
                <a:lnTo>
                  <a:pt x="439420" y="534670"/>
                </a:lnTo>
                <a:lnTo>
                  <a:pt x="436880" y="528320"/>
                </a:lnTo>
                <a:lnTo>
                  <a:pt x="436880" y="505460"/>
                </a:lnTo>
                <a:lnTo>
                  <a:pt x="435610" y="485140"/>
                </a:lnTo>
                <a:lnTo>
                  <a:pt x="435610" y="311150"/>
                </a:lnTo>
                <a:lnTo>
                  <a:pt x="627380" y="311150"/>
                </a:lnTo>
                <a:lnTo>
                  <a:pt x="627380" y="509270"/>
                </a:lnTo>
                <a:lnTo>
                  <a:pt x="624840" y="527050"/>
                </a:lnTo>
                <a:lnTo>
                  <a:pt x="624840" y="535940"/>
                </a:lnTo>
                <a:lnTo>
                  <a:pt x="623570" y="538480"/>
                </a:lnTo>
                <a:lnTo>
                  <a:pt x="623570" y="542290"/>
                </a:lnTo>
                <a:lnTo>
                  <a:pt x="622300" y="543560"/>
                </a:lnTo>
                <a:lnTo>
                  <a:pt x="622300" y="546100"/>
                </a:lnTo>
                <a:lnTo>
                  <a:pt x="617220" y="556260"/>
                </a:lnTo>
                <a:lnTo>
                  <a:pt x="614680" y="556260"/>
                </a:lnTo>
                <a:lnTo>
                  <a:pt x="613410" y="560070"/>
                </a:lnTo>
                <a:lnTo>
                  <a:pt x="610870" y="561340"/>
                </a:lnTo>
                <a:lnTo>
                  <a:pt x="609600" y="563880"/>
                </a:lnTo>
                <a:lnTo>
                  <a:pt x="601980" y="567690"/>
                </a:lnTo>
                <a:lnTo>
                  <a:pt x="600710" y="567690"/>
                </a:lnTo>
                <a:lnTo>
                  <a:pt x="598170" y="568960"/>
                </a:lnTo>
                <a:lnTo>
                  <a:pt x="594360" y="568960"/>
                </a:lnTo>
                <a:lnTo>
                  <a:pt x="589280" y="571500"/>
                </a:lnTo>
                <a:lnTo>
                  <a:pt x="567690" y="571500"/>
                </a:lnTo>
                <a:lnTo>
                  <a:pt x="567690" y="588010"/>
                </a:lnTo>
                <a:lnTo>
                  <a:pt x="744220" y="588010"/>
                </a:lnTo>
                <a:lnTo>
                  <a:pt x="744220" y="571500"/>
                </a:lnTo>
                <a:lnTo>
                  <a:pt x="722630" y="571500"/>
                </a:lnTo>
                <a:lnTo>
                  <a:pt x="718820" y="568960"/>
                </a:lnTo>
                <a:lnTo>
                  <a:pt x="716280" y="568960"/>
                </a:lnTo>
                <a:lnTo>
                  <a:pt x="708660" y="566420"/>
                </a:lnTo>
                <a:lnTo>
                  <a:pt x="706120" y="563880"/>
                </a:lnTo>
                <a:lnTo>
                  <a:pt x="702310" y="561340"/>
                </a:lnTo>
                <a:lnTo>
                  <a:pt x="694690" y="553720"/>
                </a:lnTo>
                <a:lnTo>
                  <a:pt x="693420" y="551180"/>
                </a:lnTo>
                <a:lnTo>
                  <a:pt x="693420" y="548640"/>
                </a:lnTo>
                <a:lnTo>
                  <a:pt x="690880" y="547370"/>
                </a:lnTo>
                <a:lnTo>
                  <a:pt x="690880" y="546100"/>
                </a:lnTo>
                <a:lnTo>
                  <a:pt x="689610" y="543560"/>
                </a:lnTo>
                <a:lnTo>
                  <a:pt x="689610" y="539750"/>
                </a:lnTo>
                <a:lnTo>
                  <a:pt x="688340" y="534670"/>
                </a:lnTo>
                <a:lnTo>
                  <a:pt x="687070" y="528320"/>
                </a:lnTo>
                <a:lnTo>
                  <a:pt x="687070" y="521970"/>
                </a:lnTo>
                <a:lnTo>
                  <a:pt x="685800" y="505460"/>
                </a:lnTo>
                <a:lnTo>
                  <a:pt x="685800" y="311150"/>
                </a:lnTo>
                <a:lnTo>
                  <a:pt x="685800" y="279400"/>
                </a:lnTo>
                <a:lnTo>
                  <a:pt x="685888" y="95250"/>
                </a:lnTo>
                <a:lnTo>
                  <a:pt x="687070" y="80010"/>
                </a:lnTo>
                <a:lnTo>
                  <a:pt x="687070" y="73660"/>
                </a:lnTo>
                <a:lnTo>
                  <a:pt x="688340" y="68580"/>
                </a:lnTo>
                <a:lnTo>
                  <a:pt x="688340" y="63500"/>
                </a:lnTo>
                <a:lnTo>
                  <a:pt x="689610" y="60960"/>
                </a:lnTo>
                <a:lnTo>
                  <a:pt x="689610" y="59690"/>
                </a:lnTo>
                <a:lnTo>
                  <a:pt x="690880" y="55880"/>
                </a:lnTo>
                <a:lnTo>
                  <a:pt x="690880" y="54610"/>
                </a:lnTo>
                <a:lnTo>
                  <a:pt x="693420" y="53340"/>
                </a:lnTo>
                <a:lnTo>
                  <a:pt x="693420" y="48260"/>
                </a:lnTo>
                <a:lnTo>
                  <a:pt x="694690" y="48260"/>
                </a:lnTo>
                <a:lnTo>
                  <a:pt x="694690" y="45720"/>
                </a:lnTo>
                <a:lnTo>
                  <a:pt x="695960" y="45720"/>
                </a:lnTo>
                <a:lnTo>
                  <a:pt x="698500" y="43180"/>
                </a:lnTo>
                <a:lnTo>
                  <a:pt x="699770" y="40640"/>
                </a:lnTo>
                <a:lnTo>
                  <a:pt x="702310" y="39370"/>
                </a:lnTo>
                <a:lnTo>
                  <a:pt x="706120" y="35560"/>
                </a:lnTo>
                <a:lnTo>
                  <a:pt x="709930" y="35560"/>
                </a:lnTo>
                <a:lnTo>
                  <a:pt x="712470" y="33020"/>
                </a:lnTo>
                <a:lnTo>
                  <a:pt x="716280" y="31750"/>
                </a:lnTo>
                <a:lnTo>
                  <a:pt x="718820" y="31750"/>
                </a:lnTo>
                <a:lnTo>
                  <a:pt x="726440" y="29210"/>
                </a:lnTo>
                <a:lnTo>
                  <a:pt x="744220" y="29210"/>
                </a:lnTo>
                <a:lnTo>
                  <a:pt x="744220" y="13970"/>
                </a:lnTo>
                <a:close/>
              </a:path>
              <a:path w="1125220" h="600710">
                <a:moveTo>
                  <a:pt x="1125220" y="441960"/>
                </a:moveTo>
                <a:lnTo>
                  <a:pt x="1112520" y="441960"/>
                </a:lnTo>
                <a:lnTo>
                  <a:pt x="1101090" y="467360"/>
                </a:lnTo>
                <a:lnTo>
                  <a:pt x="1097280" y="478790"/>
                </a:lnTo>
                <a:lnTo>
                  <a:pt x="1087120" y="499110"/>
                </a:lnTo>
                <a:lnTo>
                  <a:pt x="1082040" y="508000"/>
                </a:lnTo>
                <a:lnTo>
                  <a:pt x="1076960" y="515620"/>
                </a:lnTo>
                <a:lnTo>
                  <a:pt x="1074420" y="521970"/>
                </a:lnTo>
                <a:lnTo>
                  <a:pt x="1065530" y="530860"/>
                </a:lnTo>
                <a:lnTo>
                  <a:pt x="1061720" y="535940"/>
                </a:lnTo>
                <a:lnTo>
                  <a:pt x="1057910" y="538480"/>
                </a:lnTo>
                <a:lnTo>
                  <a:pt x="1054100" y="542290"/>
                </a:lnTo>
                <a:lnTo>
                  <a:pt x="1050290" y="543560"/>
                </a:lnTo>
                <a:lnTo>
                  <a:pt x="1046480" y="547370"/>
                </a:lnTo>
                <a:lnTo>
                  <a:pt x="1042670" y="548640"/>
                </a:lnTo>
                <a:lnTo>
                  <a:pt x="1037590" y="551180"/>
                </a:lnTo>
                <a:lnTo>
                  <a:pt x="1033780" y="552450"/>
                </a:lnTo>
                <a:lnTo>
                  <a:pt x="1027430" y="553720"/>
                </a:lnTo>
                <a:lnTo>
                  <a:pt x="1023620" y="553720"/>
                </a:lnTo>
                <a:lnTo>
                  <a:pt x="991870" y="556260"/>
                </a:lnTo>
                <a:lnTo>
                  <a:pt x="922020" y="556260"/>
                </a:lnTo>
                <a:lnTo>
                  <a:pt x="914400" y="554990"/>
                </a:lnTo>
                <a:lnTo>
                  <a:pt x="906780" y="554990"/>
                </a:lnTo>
                <a:lnTo>
                  <a:pt x="904240" y="553720"/>
                </a:lnTo>
                <a:lnTo>
                  <a:pt x="901700" y="553720"/>
                </a:lnTo>
                <a:lnTo>
                  <a:pt x="899160" y="551180"/>
                </a:lnTo>
                <a:lnTo>
                  <a:pt x="896620" y="549910"/>
                </a:lnTo>
                <a:lnTo>
                  <a:pt x="896620" y="548640"/>
                </a:lnTo>
                <a:lnTo>
                  <a:pt x="894080" y="547370"/>
                </a:lnTo>
                <a:lnTo>
                  <a:pt x="894080" y="546100"/>
                </a:lnTo>
                <a:lnTo>
                  <a:pt x="892810" y="543560"/>
                </a:lnTo>
                <a:lnTo>
                  <a:pt x="891540" y="542290"/>
                </a:lnTo>
                <a:lnTo>
                  <a:pt x="890270" y="539750"/>
                </a:lnTo>
                <a:lnTo>
                  <a:pt x="890270" y="538480"/>
                </a:lnTo>
                <a:lnTo>
                  <a:pt x="889000" y="537210"/>
                </a:lnTo>
                <a:lnTo>
                  <a:pt x="889000" y="530860"/>
                </a:lnTo>
                <a:lnTo>
                  <a:pt x="887730" y="527050"/>
                </a:lnTo>
                <a:lnTo>
                  <a:pt x="887730" y="302260"/>
                </a:lnTo>
                <a:lnTo>
                  <a:pt x="995680" y="302260"/>
                </a:lnTo>
                <a:lnTo>
                  <a:pt x="1000760" y="304800"/>
                </a:lnTo>
                <a:lnTo>
                  <a:pt x="1010920" y="307340"/>
                </a:lnTo>
                <a:lnTo>
                  <a:pt x="1013460" y="308610"/>
                </a:lnTo>
                <a:lnTo>
                  <a:pt x="1016000" y="311150"/>
                </a:lnTo>
                <a:lnTo>
                  <a:pt x="1019810" y="313690"/>
                </a:lnTo>
                <a:lnTo>
                  <a:pt x="1023620" y="314960"/>
                </a:lnTo>
                <a:lnTo>
                  <a:pt x="1024890" y="317500"/>
                </a:lnTo>
                <a:lnTo>
                  <a:pt x="1027430" y="321310"/>
                </a:lnTo>
                <a:lnTo>
                  <a:pt x="1029970" y="323850"/>
                </a:lnTo>
                <a:lnTo>
                  <a:pt x="1031240" y="327660"/>
                </a:lnTo>
                <a:lnTo>
                  <a:pt x="1032510" y="330200"/>
                </a:lnTo>
                <a:lnTo>
                  <a:pt x="1033780" y="334010"/>
                </a:lnTo>
                <a:lnTo>
                  <a:pt x="1036320" y="335280"/>
                </a:lnTo>
                <a:lnTo>
                  <a:pt x="1036320" y="340360"/>
                </a:lnTo>
                <a:lnTo>
                  <a:pt x="1037590" y="347980"/>
                </a:lnTo>
                <a:lnTo>
                  <a:pt x="1038860" y="353060"/>
                </a:lnTo>
                <a:lnTo>
                  <a:pt x="1041400" y="368300"/>
                </a:lnTo>
                <a:lnTo>
                  <a:pt x="1042670" y="387350"/>
                </a:lnTo>
                <a:lnTo>
                  <a:pt x="1054100" y="387350"/>
                </a:lnTo>
                <a:lnTo>
                  <a:pt x="1054100" y="302260"/>
                </a:lnTo>
                <a:lnTo>
                  <a:pt x="1054100" y="271780"/>
                </a:lnTo>
                <a:lnTo>
                  <a:pt x="1054100" y="187960"/>
                </a:lnTo>
                <a:lnTo>
                  <a:pt x="1042670" y="187960"/>
                </a:lnTo>
                <a:lnTo>
                  <a:pt x="1041400" y="200660"/>
                </a:lnTo>
                <a:lnTo>
                  <a:pt x="1041400" y="210820"/>
                </a:lnTo>
                <a:lnTo>
                  <a:pt x="1038860" y="220980"/>
                </a:lnTo>
                <a:lnTo>
                  <a:pt x="1037590" y="229870"/>
                </a:lnTo>
                <a:lnTo>
                  <a:pt x="1036320" y="233680"/>
                </a:lnTo>
                <a:lnTo>
                  <a:pt x="1036320" y="238760"/>
                </a:lnTo>
                <a:lnTo>
                  <a:pt x="1033780" y="241300"/>
                </a:lnTo>
                <a:lnTo>
                  <a:pt x="1032510" y="245110"/>
                </a:lnTo>
                <a:lnTo>
                  <a:pt x="1031240" y="247650"/>
                </a:lnTo>
                <a:lnTo>
                  <a:pt x="1028700" y="251460"/>
                </a:lnTo>
                <a:lnTo>
                  <a:pt x="1027430" y="254000"/>
                </a:lnTo>
                <a:lnTo>
                  <a:pt x="1024890" y="256540"/>
                </a:lnTo>
                <a:lnTo>
                  <a:pt x="1023620" y="259080"/>
                </a:lnTo>
                <a:lnTo>
                  <a:pt x="1023620" y="260350"/>
                </a:lnTo>
                <a:lnTo>
                  <a:pt x="1019810" y="261620"/>
                </a:lnTo>
                <a:lnTo>
                  <a:pt x="1017270" y="264160"/>
                </a:lnTo>
                <a:lnTo>
                  <a:pt x="1016000" y="264160"/>
                </a:lnTo>
                <a:lnTo>
                  <a:pt x="1013460" y="266700"/>
                </a:lnTo>
                <a:lnTo>
                  <a:pt x="994410" y="270510"/>
                </a:lnTo>
                <a:lnTo>
                  <a:pt x="986790" y="271780"/>
                </a:lnTo>
                <a:lnTo>
                  <a:pt x="887730" y="271780"/>
                </a:lnTo>
                <a:lnTo>
                  <a:pt x="887730" y="44450"/>
                </a:lnTo>
                <a:lnTo>
                  <a:pt x="1000760" y="44450"/>
                </a:lnTo>
                <a:lnTo>
                  <a:pt x="1014730" y="45720"/>
                </a:lnTo>
                <a:lnTo>
                  <a:pt x="1021080" y="45720"/>
                </a:lnTo>
                <a:lnTo>
                  <a:pt x="1027430" y="46990"/>
                </a:lnTo>
                <a:lnTo>
                  <a:pt x="1031240" y="46990"/>
                </a:lnTo>
                <a:lnTo>
                  <a:pt x="1036320" y="48260"/>
                </a:lnTo>
                <a:lnTo>
                  <a:pt x="1040130" y="48260"/>
                </a:lnTo>
                <a:lnTo>
                  <a:pt x="1043940" y="50800"/>
                </a:lnTo>
                <a:lnTo>
                  <a:pt x="1046480" y="53340"/>
                </a:lnTo>
                <a:lnTo>
                  <a:pt x="1051560" y="55880"/>
                </a:lnTo>
                <a:lnTo>
                  <a:pt x="1054100" y="59690"/>
                </a:lnTo>
                <a:lnTo>
                  <a:pt x="1056640" y="60960"/>
                </a:lnTo>
                <a:lnTo>
                  <a:pt x="1059180" y="66040"/>
                </a:lnTo>
                <a:lnTo>
                  <a:pt x="1066800" y="77470"/>
                </a:lnTo>
                <a:lnTo>
                  <a:pt x="1068070" y="82550"/>
                </a:lnTo>
                <a:lnTo>
                  <a:pt x="1070610" y="86360"/>
                </a:lnTo>
                <a:lnTo>
                  <a:pt x="1071880" y="93980"/>
                </a:lnTo>
                <a:lnTo>
                  <a:pt x="1074420" y="101600"/>
                </a:lnTo>
                <a:lnTo>
                  <a:pt x="1075690" y="109220"/>
                </a:lnTo>
                <a:lnTo>
                  <a:pt x="1076960" y="118110"/>
                </a:lnTo>
                <a:lnTo>
                  <a:pt x="1080770" y="139700"/>
                </a:lnTo>
                <a:lnTo>
                  <a:pt x="1092200" y="139700"/>
                </a:lnTo>
                <a:lnTo>
                  <a:pt x="1088339" y="44450"/>
                </a:lnTo>
                <a:lnTo>
                  <a:pt x="1087120" y="13970"/>
                </a:lnTo>
                <a:lnTo>
                  <a:pt x="769620" y="13970"/>
                </a:lnTo>
                <a:lnTo>
                  <a:pt x="769620" y="29210"/>
                </a:lnTo>
                <a:lnTo>
                  <a:pt x="784860" y="29210"/>
                </a:lnTo>
                <a:lnTo>
                  <a:pt x="791210" y="30480"/>
                </a:lnTo>
                <a:lnTo>
                  <a:pt x="796290" y="30480"/>
                </a:lnTo>
                <a:lnTo>
                  <a:pt x="802640" y="31750"/>
                </a:lnTo>
                <a:lnTo>
                  <a:pt x="807720" y="34290"/>
                </a:lnTo>
                <a:lnTo>
                  <a:pt x="808990" y="34290"/>
                </a:lnTo>
                <a:lnTo>
                  <a:pt x="811530" y="35560"/>
                </a:lnTo>
                <a:lnTo>
                  <a:pt x="812800" y="38100"/>
                </a:lnTo>
                <a:lnTo>
                  <a:pt x="815340" y="39370"/>
                </a:lnTo>
                <a:lnTo>
                  <a:pt x="821690" y="45720"/>
                </a:lnTo>
                <a:lnTo>
                  <a:pt x="822960" y="48260"/>
                </a:lnTo>
                <a:lnTo>
                  <a:pt x="822960" y="50800"/>
                </a:lnTo>
                <a:lnTo>
                  <a:pt x="824230" y="52070"/>
                </a:lnTo>
                <a:lnTo>
                  <a:pt x="824230" y="55880"/>
                </a:lnTo>
                <a:lnTo>
                  <a:pt x="826770" y="60960"/>
                </a:lnTo>
                <a:lnTo>
                  <a:pt x="826770" y="69850"/>
                </a:lnTo>
                <a:lnTo>
                  <a:pt x="828040" y="78740"/>
                </a:lnTo>
                <a:lnTo>
                  <a:pt x="829310" y="88900"/>
                </a:lnTo>
                <a:lnTo>
                  <a:pt x="829310" y="505460"/>
                </a:lnTo>
                <a:lnTo>
                  <a:pt x="828040" y="520700"/>
                </a:lnTo>
                <a:lnTo>
                  <a:pt x="828040" y="527050"/>
                </a:lnTo>
                <a:lnTo>
                  <a:pt x="826770" y="533400"/>
                </a:lnTo>
                <a:lnTo>
                  <a:pt x="826770" y="539750"/>
                </a:lnTo>
                <a:lnTo>
                  <a:pt x="825500" y="542290"/>
                </a:lnTo>
                <a:lnTo>
                  <a:pt x="824230" y="543560"/>
                </a:lnTo>
                <a:lnTo>
                  <a:pt x="824230" y="548640"/>
                </a:lnTo>
                <a:lnTo>
                  <a:pt x="822960" y="551180"/>
                </a:lnTo>
                <a:lnTo>
                  <a:pt x="820420" y="553720"/>
                </a:lnTo>
                <a:lnTo>
                  <a:pt x="820420" y="556260"/>
                </a:lnTo>
                <a:lnTo>
                  <a:pt x="816610" y="556260"/>
                </a:lnTo>
                <a:lnTo>
                  <a:pt x="798830" y="568960"/>
                </a:lnTo>
                <a:lnTo>
                  <a:pt x="795020" y="568960"/>
                </a:lnTo>
                <a:lnTo>
                  <a:pt x="791210" y="571500"/>
                </a:lnTo>
                <a:lnTo>
                  <a:pt x="769620" y="571500"/>
                </a:lnTo>
                <a:lnTo>
                  <a:pt x="769620" y="588010"/>
                </a:lnTo>
                <a:lnTo>
                  <a:pt x="1087120" y="588010"/>
                </a:lnTo>
                <a:lnTo>
                  <a:pt x="1125220" y="44196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34400" y="1971039"/>
            <a:ext cx="274320" cy="600710"/>
          </a:xfrm>
          <a:custGeom>
            <a:avLst/>
            <a:gdLst/>
            <a:ahLst/>
            <a:cxnLst/>
            <a:rect l="l" t="t" r="r" b="b"/>
            <a:pathLst>
              <a:path w="274320" h="600710">
                <a:moveTo>
                  <a:pt x="16509" y="403860"/>
                </a:moveTo>
                <a:lnTo>
                  <a:pt x="5079" y="403860"/>
                </a:lnTo>
                <a:lnTo>
                  <a:pt x="5079" y="600710"/>
                </a:lnTo>
                <a:lnTo>
                  <a:pt x="16509" y="600710"/>
                </a:lnTo>
                <a:lnTo>
                  <a:pt x="16509" y="591820"/>
                </a:lnTo>
                <a:lnTo>
                  <a:pt x="19050" y="584200"/>
                </a:lnTo>
                <a:lnTo>
                  <a:pt x="19050" y="581660"/>
                </a:lnTo>
                <a:lnTo>
                  <a:pt x="20320" y="577850"/>
                </a:lnTo>
                <a:lnTo>
                  <a:pt x="21590" y="577850"/>
                </a:lnTo>
                <a:lnTo>
                  <a:pt x="21590" y="575310"/>
                </a:lnTo>
                <a:lnTo>
                  <a:pt x="22859" y="574039"/>
                </a:lnTo>
                <a:lnTo>
                  <a:pt x="25400" y="572770"/>
                </a:lnTo>
                <a:lnTo>
                  <a:pt x="25400" y="571500"/>
                </a:lnTo>
                <a:lnTo>
                  <a:pt x="26670" y="568960"/>
                </a:lnTo>
                <a:lnTo>
                  <a:pt x="29209" y="568960"/>
                </a:lnTo>
                <a:lnTo>
                  <a:pt x="30479" y="567689"/>
                </a:lnTo>
                <a:lnTo>
                  <a:pt x="139700" y="567689"/>
                </a:lnTo>
                <a:lnTo>
                  <a:pt x="130809" y="566420"/>
                </a:lnTo>
                <a:lnTo>
                  <a:pt x="121920" y="566420"/>
                </a:lnTo>
                <a:lnTo>
                  <a:pt x="114300" y="563880"/>
                </a:lnTo>
                <a:lnTo>
                  <a:pt x="106679" y="562610"/>
                </a:lnTo>
                <a:lnTo>
                  <a:pt x="99059" y="558800"/>
                </a:lnTo>
                <a:lnTo>
                  <a:pt x="91440" y="556260"/>
                </a:lnTo>
                <a:lnTo>
                  <a:pt x="85090" y="551180"/>
                </a:lnTo>
                <a:lnTo>
                  <a:pt x="78740" y="547370"/>
                </a:lnTo>
                <a:lnTo>
                  <a:pt x="71120" y="542289"/>
                </a:lnTo>
                <a:lnTo>
                  <a:pt x="64770" y="535939"/>
                </a:lnTo>
                <a:lnTo>
                  <a:pt x="59690" y="529589"/>
                </a:lnTo>
                <a:lnTo>
                  <a:pt x="53340" y="524510"/>
                </a:lnTo>
                <a:lnTo>
                  <a:pt x="50800" y="518160"/>
                </a:lnTo>
                <a:lnTo>
                  <a:pt x="44450" y="510539"/>
                </a:lnTo>
                <a:lnTo>
                  <a:pt x="40640" y="504189"/>
                </a:lnTo>
                <a:lnTo>
                  <a:pt x="38100" y="496570"/>
                </a:lnTo>
                <a:lnTo>
                  <a:pt x="30479" y="478789"/>
                </a:lnTo>
                <a:lnTo>
                  <a:pt x="27940" y="467360"/>
                </a:lnTo>
                <a:lnTo>
                  <a:pt x="25400" y="457200"/>
                </a:lnTo>
                <a:lnTo>
                  <a:pt x="22859" y="445770"/>
                </a:lnTo>
                <a:lnTo>
                  <a:pt x="20320" y="433070"/>
                </a:lnTo>
                <a:lnTo>
                  <a:pt x="16509" y="403860"/>
                </a:lnTo>
                <a:close/>
              </a:path>
              <a:path w="274320" h="600710">
                <a:moveTo>
                  <a:pt x="120650" y="0"/>
                </a:moveTo>
                <a:lnTo>
                  <a:pt x="107950" y="1270"/>
                </a:lnTo>
                <a:lnTo>
                  <a:pt x="96520" y="3810"/>
                </a:lnTo>
                <a:lnTo>
                  <a:pt x="83820" y="7620"/>
                </a:lnTo>
                <a:lnTo>
                  <a:pt x="73659" y="10160"/>
                </a:lnTo>
                <a:lnTo>
                  <a:pt x="43179" y="35560"/>
                </a:lnTo>
                <a:lnTo>
                  <a:pt x="19050" y="68580"/>
                </a:lnTo>
                <a:lnTo>
                  <a:pt x="12700" y="86360"/>
                </a:lnTo>
                <a:lnTo>
                  <a:pt x="8890" y="93980"/>
                </a:lnTo>
                <a:lnTo>
                  <a:pt x="7620" y="99060"/>
                </a:lnTo>
                <a:lnTo>
                  <a:pt x="5079" y="107950"/>
                </a:lnTo>
                <a:lnTo>
                  <a:pt x="3809" y="114300"/>
                </a:lnTo>
                <a:lnTo>
                  <a:pt x="1270" y="129539"/>
                </a:lnTo>
                <a:lnTo>
                  <a:pt x="1172" y="137160"/>
                </a:lnTo>
                <a:lnTo>
                  <a:pt x="0" y="152400"/>
                </a:lnTo>
                <a:lnTo>
                  <a:pt x="1270" y="160020"/>
                </a:lnTo>
                <a:lnTo>
                  <a:pt x="1270" y="168910"/>
                </a:lnTo>
                <a:lnTo>
                  <a:pt x="2540" y="175260"/>
                </a:lnTo>
                <a:lnTo>
                  <a:pt x="3809" y="185420"/>
                </a:lnTo>
                <a:lnTo>
                  <a:pt x="5079" y="193039"/>
                </a:lnTo>
                <a:lnTo>
                  <a:pt x="7620" y="200660"/>
                </a:lnTo>
                <a:lnTo>
                  <a:pt x="10159" y="209550"/>
                </a:lnTo>
                <a:lnTo>
                  <a:pt x="30479" y="251460"/>
                </a:lnTo>
                <a:lnTo>
                  <a:pt x="59690" y="284480"/>
                </a:lnTo>
                <a:lnTo>
                  <a:pt x="96520" y="317500"/>
                </a:lnTo>
                <a:lnTo>
                  <a:pt x="165100" y="370839"/>
                </a:lnTo>
                <a:lnTo>
                  <a:pt x="177800" y="382270"/>
                </a:lnTo>
                <a:lnTo>
                  <a:pt x="182879" y="387350"/>
                </a:lnTo>
                <a:lnTo>
                  <a:pt x="185420" y="391160"/>
                </a:lnTo>
                <a:lnTo>
                  <a:pt x="190500" y="394970"/>
                </a:lnTo>
                <a:lnTo>
                  <a:pt x="194309" y="400050"/>
                </a:lnTo>
                <a:lnTo>
                  <a:pt x="198120" y="403860"/>
                </a:lnTo>
                <a:lnTo>
                  <a:pt x="203200" y="410210"/>
                </a:lnTo>
                <a:lnTo>
                  <a:pt x="204470" y="415289"/>
                </a:lnTo>
                <a:lnTo>
                  <a:pt x="207009" y="420370"/>
                </a:lnTo>
                <a:lnTo>
                  <a:pt x="209550" y="426720"/>
                </a:lnTo>
                <a:lnTo>
                  <a:pt x="212090" y="429260"/>
                </a:lnTo>
                <a:lnTo>
                  <a:pt x="215900" y="436880"/>
                </a:lnTo>
                <a:lnTo>
                  <a:pt x="215900" y="441960"/>
                </a:lnTo>
                <a:lnTo>
                  <a:pt x="218440" y="452120"/>
                </a:lnTo>
                <a:lnTo>
                  <a:pt x="219709" y="458470"/>
                </a:lnTo>
                <a:lnTo>
                  <a:pt x="219709" y="463550"/>
                </a:lnTo>
                <a:lnTo>
                  <a:pt x="220979" y="467360"/>
                </a:lnTo>
                <a:lnTo>
                  <a:pt x="220979" y="478789"/>
                </a:lnTo>
                <a:lnTo>
                  <a:pt x="219709" y="482600"/>
                </a:lnTo>
                <a:lnTo>
                  <a:pt x="219709" y="491489"/>
                </a:lnTo>
                <a:lnTo>
                  <a:pt x="218440" y="496570"/>
                </a:lnTo>
                <a:lnTo>
                  <a:pt x="217170" y="500380"/>
                </a:lnTo>
                <a:lnTo>
                  <a:pt x="217170" y="505460"/>
                </a:lnTo>
                <a:lnTo>
                  <a:pt x="215900" y="509270"/>
                </a:lnTo>
                <a:lnTo>
                  <a:pt x="213359" y="513080"/>
                </a:lnTo>
                <a:lnTo>
                  <a:pt x="212090" y="516889"/>
                </a:lnTo>
                <a:lnTo>
                  <a:pt x="209550" y="520700"/>
                </a:lnTo>
                <a:lnTo>
                  <a:pt x="208279" y="524510"/>
                </a:lnTo>
                <a:lnTo>
                  <a:pt x="203200" y="530860"/>
                </a:lnTo>
                <a:lnTo>
                  <a:pt x="198120" y="539750"/>
                </a:lnTo>
                <a:lnTo>
                  <a:pt x="195579" y="543560"/>
                </a:lnTo>
                <a:lnTo>
                  <a:pt x="190500" y="548639"/>
                </a:lnTo>
                <a:lnTo>
                  <a:pt x="182879" y="553720"/>
                </a:lnTo>
                <a:lnTo>
                  <a:pt x="180340" y="556260"/>
                </a:lnTo>
                <a:lnTo>
                  <a:pt x="165100" y="563880"/>
                </a:lnTo>
                <a:lnTo>
                  <a:pt x="156209" y="566420"/>
                </a:lnTo>
                <a:lnTo>
                  <a:pt x="147320" y="566420"/>
                </a:lnTo>
                <a:lnTo>
                  <a:pt x="139700" y="567689"/>
                </a:lnTo>
                <a:lnTo>
                  <a:pt x="38100" y="567689"/>
                </a:lnTo>
                <a:lnTo>
                  <a:pt x="39370" y="568960"/>
                </a:lnTo>
                <a:lnTo>
                  <a:pt x="43179" y="568960"/>
                </a:lnTo>
                <a:lnTo>
                  <a:pt x="48259" y="571500"/>
                </a:lnTo>
                <a:lnTo>
                  <a:pt x="58420" y="575310"/>
                </a:lnTo>
                <a:lnTo>
                  <a:pt x="72390" y="581660"/>
                </a:lnTo>
                <a:lnTo>
                  <a:pt x="85090" y="588010"/>
                </a:lnTo>
                <a:lnTo>
                  <a:pt x="96520" y="591820"/>
                </a:lnTo>
                <a:lnTo>
                  <a:pt x="105409" y="594360"/>
                </a:lnTo>
                <a:lnTo>
                  <a:pt x="107950" y="596900"/>
                </a:lnTo>
                <a:lnTo>
                  <a:pt x="110490" y="596900"/>
                </a:lnTo>
                <a:lnTo>
                  <a:pt x="128270" y="599439"/>
                </a:lnTo>
                <a:lnTo>
                  <a:pt x="135890" y="600710"/>
                </a:lnTo>
                <a:lnTo>
                  <a:pt x="144779" y="600710"/>
                </a:lnTo>
                <a:lnTo>
                  <a:pt x="184150" y="594360"/>
                </a:lnTo>
                <a:lnTo>
                  <a:pt x="219709" y="574039"/>
                </a:lnTo>
                <a:lnTo>
                  <a:pt x="228600" y="563880"/>
                </a:lnTo>
                <a:lnTo>
                  <a:pt x="238759" y="553720"/>
                </a:lnTo>
                <a:lnTo>
                  <a:pt x="246379" y="542289"/>
                </a:lnTo>
                <a:lnTo>
                  <a:pt x="254000" y="528320"/>
                </a:lnTo>
                <a:lnTo>
                  <a:pt x="257809" y="521970"/>
                </a:lnTo>
                <a:lnTo>
                  <a:pt x="262890" y="509270"/>
                </a:lnTo>
                <a:lnTo>
                  <a:pt x="266700" y="501650"/>
                </a:lnTo>
                <a:lnTo>
                  <a:pt x="267970" y="492760"/>
                </a:lnTo>
                <a:lnTo>
                  <a:pt x="269240" y="487680"/>
                </a:lnTo>
                <a:lnTo>
                  <a:pt x="274320" y="457200"/>
                </a:lnTo>
                <a:lnTo>
                  <a:pt x="274320" y="424180"/>
                </a:lnTo>
                <a:lnTo>
                  <a:pt x="273050" y="415289"/>
                </a:lnTo>
                <a:lnTo>
                  <a:pt x="270509" y="400050"/>
                </a:lnTo>
                <a:lnTo>
                  <a:pt x="267970" y="391160"/>
                </a:lnTo>
                <a:lnTo>
                  <a:pt x="266700" y="383539"/>
                </a:lnTo>
                <a:lnTo>
                  <a:pt x="262890" y="375920"/>
                </a:lnTo>
                <a:lnTo>
                  <a:pt x="260350" y="368300"/>
                </a:lnTo>
                <a:lnTo>
                  <a:pt x="256540" y="360680"/>
                </a:lnTo>
                <a:lnTo>
                  <a:pt x="254000" y="353060"/>
                </a:lnTo>
                <a:lnTo>
                  <a:pt x="248920" y="346710"/>
                </a:lnTo>
                <a:lnTo>
                  <a:pt x="245109" y="339089"/>
                </a:lnTo>
                <a:lnTo>
                  <a:pt x="241300" y="332739"/>
                </a:lnTo>
                <a:lnTo>
                  <a:pt x="236220" y="327660"/>
                </a:lnTo>
                <a:lnTo>
                  <a:pt x="231140" y="321310"/>
                </a:lnTo>
                <a:lnTo>
                  <a:pt x="218440" y="308610"/>
                </a:lnTo>
                <a:lnTo>
                  <a:pt x="200659" y="293370"/>
                </a:lnTo>
                <a:lnTo>
                  <a:pt x="177800" y="275589"/>
                </a:lnTo>
                <a:lnTo>
                  <a:pt x="152400" y="255270"/>
                </a:lnTo>
                <a:lnTo>
                  <a:pt x="119379" y="229870"/>
                </a:lnTo>
                <a:lnTo>
                  <a:pt x="93979" y="207010"/>
                </a:lnTo>
                <a:lnTo>
                  <a:pt x="83820" y="196850"/>
                </a:lnTo>
                <a:lnTo>
                  <a:pt x="76200" y="187960"/>
                </a:lnTo>
                <a:lnTo>
                  <a:pt x="67309" y="177800"/>
                </a:lnTo>
                <a:lnTo>
                  <a:pt x="64770" y="173989"/>
                </a:lnTo>
                <a:lnTo>
                  <a:pt x="63500" y="170180"/>
                </a:lnTo>
                <a:lnTo>
                  <a:pt x="59690" y="162560"/>
                </a:lnTo>
                <a:lnTo>
                  <a:pt x="55879" y="158750"/>
                </a:lnTo>
                <a:lnTo>
                  <a:pt x="53340" y="153670"/>
                </a:lnTo>
                <a:lnTo>
                  <a:pt x="50800" y="140970"/>
                </a:lnTo>
                <a:lnTo>
                  <a:pt x="50800" y="101600"/>
                </a:lnTo>
                <a:lnTo>
                  <a:pt x="69850" y="60960"/>
                </a:lnTo>
                <a:lnTo>
                  <a:pt x="76200" y="54610"/>
                </a:lnTo>
                <a:lnTo>
                  <a:pt x="81279" y="48260"/>
                </a:lnTo>
                <a:lnTo>
                  <a:pt x="83820" y="46989"/>
                </a:lnTo>
                <a:lnTo>
                  <a:pt x="86359" y="44450"/>
                </a:lnTo>
                <a:lnTo>
                  <a:pt x="92709" y="40639"/>
                </a:lnTo>
                <a:lnTo>
                  <a:pt x="99059" y="38100"/>
                </a:lnTo>
                <a:lnTo>
                  <a:pt x="106679" y="35560"/>
                </a:lnTo>
                <a:lnTo>
                  <a:pt x="114300" y="35560"/>
                </a:lnTo>
                <a:lnTo>
                  <a:pt x="121920" y="34289"/>
                </a:lnTo>
                <a:lnTo>
                  <a:pt x="213359" y="34289"/>
                </a:lnTo>
                <a:lnTo>
                  <a:pt x="208279" y="31750"/>
                </a:lnTo>
                <a:lnTo>
                  <a:pt x="205740" y="31750"/>
                </a:lnTo>
                <a:lnTo>
                  <a:pt x="203200" y="29210"/>
                </a:lnTo>
                <a:lnTo>
                  <a:pt x="199390" y="27939"/>
                </a:lnTo>
                <a:lnTo>
                  <a:pt x="172720" y="12700"/>
                </a:lnTo>
                <a:lnTo>
                  <a:pt x="165100" y="8889"/>
                </a:lnTo>
                <a:lnTo>
                  <a:pt x="154940" y="6350"/>
                </a:lnTo>
                <a:lnTo>
                  <a:pt x="147320" y="3810"/>
                </a:lnTo>
                <a:lnTo>
                  <a:pt x="139700" y="2539"/>
                </a:lnTo>
                <a:lnTo>
                  <a:pt x="129540" y="1270"/>
                </a:lnTo>
                <a:lnTo>
                  <a:pt x="120650" y="0"/>
                </a:lnTo>
                <a:close/>
              </a:path>
              <a:path w="274320" h="600710">
                <a:moveTo>
                  <a:pt x="247650" y="0"/>
                </a:moveTo>
                <a:lnTo>
                  <a:pt x="236220" y="0"/>
                </a:lnTo>
                <a:lnTo>
                  <a:pt x="233679" y="10160"/>
                </a:lnTo>
                <a:lnTo>
                  <a:pt x="233679" y="13970"/>
                </a:lnTo>
                <a:lnTo>
                  <a:pt x="231140" y="19050"/>
                </a:lnTo>
                <a:lnTo>
                  <a:pt x="231140" y="22860"/>
                </a:lnTo>
                <a:lnTo>
                  <a:pt x="229870" y="22860"/>
                </a:lnTo>
                <a:lnTo>
                  <a:pt x="229870" y="25400"/>
                </a:lnTo>
                <a:lnTo>
                  <a:pt x="228600" y="25400"/>
                </a:lnTo>
                <a:lnTo>
                  <a:pt x="228600" y="26670"/>
                </a:lnTo>
                <a:lnTo>
                  <a:pt x="226059" y="27939"/>
                </a:lnTo>
                <a:lnTo>
                  <a:pt x="224790" y="30480"/>
                </a:lnTo>
                <a:lnTo>
                  <a:pt x="223520" y="31750"/>
                </a:lnTo>
                <a:lnTo>
                  <a:pt x="222250" y="31750"/>
                </a:lnTo>
                <a:lnTo>
                  <a:pt x="220979" y="33020"/>
                </a:lnTo>
                <a:lnTo>
                  <a:pt x="219709" y="33020"/>
                </a:lnTo>
                <a:lnTo>
                  <a:pt x="217170" y="34289"/>
                </a:lnTo>
                <a:lnTo>
                  <a:pt x="121920" y="34289"/>
                </a:lnTo>
                <a:lnTo>
                  <a:pt x="129540" y="35560"/>
                </a:lnTo>
                <a:lnTo>
                  <a:pt x="142240" y="35560"/>
                </a:lnTo>
                <a:lnTo>
                  <a:pt x="149859" y="39370"/>
                </a:lnTo>
                <a:lnTo>
                  <a:pt x="156209" y="41910"/>
                </a:lnTo>
                <a:lnTo>
                  <a:pt x="162559" y="45720"/>
                </a:lnTo>
                <a:lnTo>
                  <a:pt x="170179" y="48260"/>
                </a:lnTo>
                <a:lnTo>
                  <a:pt x="199390" y="77470"/>
                </a:lnTo>
                <a:lnTo>
                  <a:pt x="212090" y="99060"/>
                </a:lnTo>
                <a:lnTo>
                  <a:pt x="217170" y="107950"/>
                </a:lnTo>
                <a:lnTo>
                  <a:pt x="219709" y="116839"/>
                </a:lnTo>
                <a:lnTo>
                  <a:pt x="223520" y="124460"/>
                </a:lnTo>
                <a:lnTo>
                  <a:pt x="226059" y="137160"/>
                </a:lnTo>
                <a:lnTo>
                  <a:pt x="228600" y="147320"/>
                </a:lnTo>
                <a:lnTo>
                  <a:pt x="231140" y="158750"/>
                </a:lnTo>
                <a:lnTo>
                  <a:pt x="232409" y="171450"/>
                </a:lnTo>
                <a:lnTo>
                  <a:pt x="234950" y="185420"/>
                </a:lnTo>
                <a:lnTo>
                  <a:pt x="236220" y="199389"/>
                </a:lnTo>
                <a:lnTo>
                  <a:pt x="247650" y="199389"/>
                </a:lnTo>
                <a:lnTo>
                  <a:pt x="247650" y="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23350" y="2332989"/>
            <a:ext cx="120650" cy="63500"/>
          </a:xfrm>
          <a:custGeom>
            <a:avLst/>
            <a:gdLst/>
            <a:ahLst/>
            <a:cxnLst/>
            <a:rect l="l" t="t" r="r" b="b"/>
            <a:pathLst>
              <a:path w="120650" h="63500">
                <a:moveTo>
                  <a:pt x="120650" y="0"/>
                </a:moveTo>
                <a:lnTo>
                  <a:pt x="0" y="0"/>
                </a:lnTo>
                <a:lnTo>
                  <a:pt x="0" y="63500"/>
                </a:lnTo>
                <a:lnTo>
                  <a:pt x="120650" y="63500"/>
                </a:lnTo>
                <a:lnTo>
                  <a:pt x="120650" y="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18000" y="2851149"/>
            <a:ext cx="529590" cy="574040"/>
          </a:xfrm>
          <a:custGeom>
            <a:avLst/>
            <a:gdLst/>
            <a:ahLst/>
            <a:cxnLst/>
            <a:rect l="l" t="t" r="r" b="b"/>
            <a:pathLst>
              <a:path w="529589" h="574039">
                <a:moveTo>
                  <a:pt x="529590" y="0"/>
                </a:moveTo>
                <a:lnTo>
                  <a:pt x="412750" y="0"/>
                </a:lnTo>
                <a:lnTo>
                  <a:pt x="266700" y="448310"/>
                </a:lnTo>
                <a:lnTo>
                  <a:pt x="146392" y="91440"/>
                </a:lnTo>
                <a:lnTo>
                  <a:pt x="115570" y="0"/>
                </a:lnTo>
                <a:lnTo>
                  <a:pt x="0" y="0"/>
                </a:lnTo>
                <a:lnTo>
                  <a:pt x="0" y="15240"/>
                </a:lnTo>
                <a:lnTo>
                  <a:pt x="5080" y="15240"/>
                </a:lnTo>
                <a:lnTo>
                  <a:pt x="10160" y="16510"/>
                </a:lnTo>
                <a:lnTo>
                  <a:pt x="16510" y="16510"/>
                </a:lnTo>
                <a:lnTo>
                  <a:pt x="21590" y="17780"/>
                </a:lnTo>
                <a:lnTo>
                  <a:pt x="25400" y="19050"/>
                </a:lnTo>
                <a:lnTo>
                  <a:pt x="29210" y="19050"/>
                </a:lnTo>
                <a:lnTo>
                  <a:pt x="33020" y="21590"/>
                </a:lnTo>
                <a:lnTo>
                  <a:pt x="35560" y="24130"/>
                </a:lnTo>
                <a:lnTo>
                  <a:pt x="38100" y="25400"/>
                </a:lnTo>
                <a:lnTo>
                  <a:pt x="43180" y="30480"/>
                </a:lnTo>
                <a:lnTo>
                  <a:pt x="45720" y="31750"/>
                </a:lnTo>
                <a:lnTo>
                  <a:pt x="46990" y="35560"/>
                </a:lnTo>
                <a:lnTo>
                  <a:pt x="48260" y="38100"/>
                </a:lnTo>
                <a:lnTo>
                  <a:pt x="50800" y="40640"/>
                </a:lnTo>
                <a:lnTo>
                  <a:pt x="50800" y="44450"/>
                </a:lnTo>
                <a:lnTo>
                  <a:pt x="53340" y="48260"/>
                </a:lnTo>
                <a:lnTo>
                  <a:pt x="53340" y="53340"/>
                </a:lnTo>
                <a:lnTo>
                  <a:pt x="55880" y="66040"/>
                </a:lnTo>
                <a:lnTo>
                  <a:pt x="57150" y="73660"/>
                </a:lnTo>
                <a:lnTo>
                  <a:pt x="57150" y="496570"/>
                </a:lnTo>
                <a:lnTo>
                  <a:pt x="55880" y="505460"/>
                </a:lnTo>
                <a:lnTo>
                  <a:pt x="55880" y="513080"/>
                </a:lnTo>
                <a:lnTo>
                  <a:pt x="54610" y="520700"/>
                </a:lnTo>
                <a:lnTo>
                  <a:pt x="53340" y="527050"/>
                </a:lnTo>
                <a:lnTo>
                  <a:pt x="53340" y="529590"/>
                </a:lnTo>
                <a:lnTo>
                  <a:pt x="52070" y="532130"/>
                </a:lnTo>
                <a:lnTo>
                  <a:pt x="52070" y="533400"/>
                </a:lnTo>
                <a:lnTo>
                  <a:pt x="50800" y="535940"/>
                </a:lnTo>
                <a:lnTo>
                  <a:pt x="50800" y="538480"/>
                </a:lnTo>
                <a:lnTo>
                  <a:pt x="48260" y="539750"/>
                </a:lnTo>
                <a:lnTo>
                  <a:pt x="46990" y="543560"/>
                </a:lnTo>
                <a:lnTo>
                  <a:pt x="44450" y="544830"/>
                </a:lnTo>
                <a:lnTo>
                  <a:pt x="43180" y="547370"/>
                </a:lnTo>
                <a:lnTo>
                  <a:pt x="40640" y="548640"/>
                </a:lnTo>
                <a:lnTo>
                  <a:pt x="38100" y="551180"/>
                </a:lnTo>
                <a:lnTo>
                  <a:pt x="38100" y="552450"/>
                </a:lnTo>
                <a:lnTo>
                  <a:pt x="34290" y="552450"/>
                </a:lnTo>
                <a:lnTo>
                  <a:pt x="31750" y="554990"/>
                </a:lnTo>
                <a:lnTo>
                  <a:pt x="29210" y="556260"/>
                </a:lnTo>
                <a:lnTo>
                  <a:pt x="25400" y="556260"/>
                </a:lnTo>
                <a:lnTo>
                  <a:pt x="20320" y="557530"/>
                </a:lnTo>
                <a:lnTo>
                  <a:pt x="0" y="557530"/>
                </a:lnTo>
                <a:lnTo>
                  <a:pt x="0" y="574040"/>
                </a:lnTo>
                <a:lnTo>
                  <a:pt x="142240" y="574040"/>
                </a:lnTo>
                <a:lnTo>
                  <a:pt x="142240" y="557530"/>
                </a:lnTo>
                <a:lnTo>
                  <a:pt x="121920" y="557530"/>
                </a:lnTo>
                <a:lnTo>
                  <a:pt x="111760" y="554990"/>
                </a:lnTo>
                <a:lnTo>
                  <a:pt x="109220" y="554990"/>
                </a:lnTo>
                <a:lnTo>
                  <a:pt x="106680" y="552450"/>
                </a:lnTo>
                <a:lnTo>
                  <a:pt x="104140" y="552450"/>
                </a:lnTo>
                <a:lnTo>
                  <a:pt x="99060" y="547370"/>
                </a:lnTo>
                <a:lnTo>
                  <a:pt x="96520" y="546100"/>
                </a:lnTo>
                <a:lnTo>
                  <a:pt x="95250" y="543560"/>
                </a:lnTo>
                <a:lnTo>
                  <a:pt x="93980" y="542290"/>
                </a:lnTo>
                <a:lnTo>
                  <a:pt x="92710" y="539750"/>
                </a:lnTo>
                <a:lnTo>
                  <a:pt x="91440" y="538480"/>
                </a:lnTo>
                <a:lnTo>
                  <a:pt x="90170" y="535940"/>
                </a:lnTo>
                <a:lnTo>
                  <a:pt x="90170" y="533400"/>
                </a:lnTo>
                <a:lnTo>
                  <a:pt x="88900" y="530860"/>
                </a:lnTo>
                <a:lnTo>
                  <a:pt x="88900" y="524510"/>
                </a:lnTo>
                <a:lnTo>
                  <a:pt x="86360" y="516890"/>
                </a:lnTo>
                <a:lnTo>
                  <a:pt x="85090" y="508000"/>
                </a:lnTo>
                <a:lnTo>
                  <a:pt x="85090" y="497840"/>
                </a:lnTo>
                <a:lnTo>
                  <a:pt x="83820" y="487680"/>
                </a:lnTo>
                <a:lnTo>
                  <a:pt x="83820" y="91440"/>
                </a:lnTo>
                <a:lnTo>
                  <a:pt x="243840" y="574040"/>
                </a:lnTo>
                <a:lnTo>
                  <a:pt x="254000" y="574040"/>
                </a:lnTo>
                <a:lnTo>
                  <a:pt x="295351" y="448310"/>
                </a:lnTo>
                <a:lnTo>
                  <a:pt x="412750" y="91440"/>
                </a:lnTo>
                <a:lnTo>
                  <a:pt x="412750" y="496570"/>
                </a:lnTo>
                <a:lnTo>
                  <a:pt x="411480" y="505460"/>
                </a:lnTo>
                <a:lnTo>
                  <a:pt x="411480" y="513080"/>
                </a:lnTo>
                <a:lnTo>
                  <a:pt x="410210" y="520700"/>
                </a:lnTo>
                <a:lnTo>
                  <a:pt x="408940" y="527050"/>
                </a:lnTo>
                <a:lnTo>
                  <a:pt x="407670" y="529590"/>
                </a:lnTo>
                <a:lnTo>
                  <a:pt x="407670" y="532130"/>
                </a:lnTo>
                <a:lnTo>
                  <a:pt x="406400" y="533400"/>
                </a:lnTo>
                <a:lnTo>
                  <a:pt x="406400" y="538480"/>
                </a:lnTo>
                <a:lnTo>
                  <a:pt x="402590" y="539750"/>
                </a:lnTo>
                <a:lnTo>
                  <a:pt x="401320" y="543560"/>
                </a:lnTo>
                <a:lnTo>
                  <a:pt x="397510" y="547370"/>
                </a:lnTo>
                <a:lnTo>
                  <a:pt x="394970" y="548640"/>
                </a:lnTo>
                <a:lnTo>
                  <a:pt x="393700" y="551180"/>
                </a:lnTo>
                <a:lnTo>
                  <a:pt x="391160" y="552450"/>
                </a:lnTo>
                <a:lnTo>
                  <a:pt x="388620" y="552450"/>
                </a:lnTo>
                <a:lnTo>
                  <a:pt x="386080" y="554990"/>
                </a:lnTo>
                <a:lnTo>
                  <a:pt x="383540" y="556260"/>
                </a:lnTo>
                <a:lnTo>
                  <a:pt x="381000" y="556260"/>
                </a:lnTo>
                <a:lnTo>
                  <a:pt x="374650" y="557530"/>
                </a:lnTo>
                <a:lnTo>
                  <a:pt x="355600" y="557530"/>
                </a:lnTo>
                <a:lnTo>
                  <a:pt x="355600" y="574040"/>
                </a:lnTo>
                <a:lnTo>
                  <a:pt x="529590" y="574040"/>
                </a:lnTo>
                <a:lnTo>
                  <a:pt x="529590" y="557530"/>
                </a:lnTo>
                <a:lnTo>
                  <a:pt x="509270" y="557530"/>
                </a:lnTo>
                <a:lnTo>
                  <a:pt x="499110" y="554990"/>
                </a:lnTo>
                <a:lnTo>
                  <a:pt x="496570" y="554990"/>
                </a:lnTo>
                <a:lnTo>
                  <a:pt x="495300" y="552450"/>
                </a:lnTo>
                <a:lnTo>
                  <a:pt x="491490" y="552450"/>
                </a:lnTo>
                <a:lnTo>
                  <a:pt x="488950" y="551180"/>
                </a:lnTo>
                <a:lnTo>
                  <a:pt x="487680" y="549910"/>
                </a:lnTo>
                <a:lnTo>
                  <a:pt x="486410" y="547370"/>
                </a:lnTo>
                <a:lnTo>
                  <a:pt x="483870" y="546100"/>
                </a:lnTo>
                <a:lnTo>
                  <a:pt x="482600" y="543560"/>
                </a:lnTo>
                <a:lnTo>
                  <a:pt x="482600" y="542290"/>
                </a:lnTo>
                <a:lnTo>
                  <a:pt x="478790" y="538480"/>
                </a:lnTo>
                <a:lnTo>
                  <a:pt x="476250" y="533400"/>
                </a:lnTo>
                <a:lnTo>
                  <a:pt x="476250" y="530860"/>
                </a:lnTo>
                <a:lnTo>
                  <a:pt x="474980" y="527050"/>
                </a:lnTo>
                <a:lnTo>
                  <a:pt x="474980" y="524510"/>
                </a:lnTo>
                <a:lnTo>
                  <a:pt x="473710" y="516890"/>
                </a:lnTo>
                <a:lnTo>
                  <a:pt x="472440" y="508000"/>
                </a:lnTo>
                <a:lnTo>
                  <a:pt x="471170" y="497840"/>
                </a:lnTo>
                <a:lnTo>
                  <a:pt x="471170" y="91440"/>
                </a:lnTo>
                <a:lnTo>
                  <a:pt x="471170" y="77470"/>
                </a:lnTo>
                <a:lnTo>
                  <a:pt x="472440" y="68580"/>
                </a:lnTo>
                <a:lnTo>
                  <a:pt x="472440" y="59690"/>
                </a:lnTo>
                <a:lnTo>
                  <a:pt x="474980" y="46990"/>
                </a:lnTo>
                <a:lnTo>
                  <a:pt x="474980" y="43180"/>
                </a:lnTo>
                <a:lnTo>
                  <a:pt x="476250" y="41910"/>
                </a:lnTo>
                <a:lnTo>
                  <a:pt x="477520" y="39370"/>
                </a:lnTo>
                <a:lnTo>
                  <a:pt x="477520" y="36830"/>
                </a:lnTo>
                <a:lnTo>
                  <a:pt x="480060" y="31750"/>
                </a:lnTo>
                <a:lnTo>
                  <a:pt x="482600" y="30480"/>
                </a:lnTo>
                <a:lnTo>
                  <a:pt x="483870" y="27940"/>
                </a:lnTo>
                <a:lnTo>
                  <a:pt x="487680" y="24130"/>
                </a:lnTo>
                <a:lnTo>
                  <a:pt x="492760" y="21590"/>
                </a:lnTo>
                <a:lnTo>
                  <a:pt x="495300" y="19050"/>
                </a:lnTo>
                <a:lnTo>
                  <a:pt x="497840" y="19050"/>
                </a:lnTo>
                <a:lnTo>
                  <a:pt x="500380" y="17780"/>
                </a:lnTo>
                <a:lnTo>
                  <a:pt x="502920" y="17780"/>
                </a:lnTo>
                <a:lnTo>
                  <a:pt x="508000" y="16510"/>
                </a:lnTo>
                <a:lnTo>
                  <a:pt x="515620" y="15240"/>
                </a:lnTo>
                <a:lnTo>
                  <a:pt x="529590" y="15240"/>
                </a:lnTo>
                <a:lnTo>
                  <a:pt x="529590" y="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61560" y="2823209"/>
            <a:ext cx="914400" cy="613410"/>
          </a:xfrm>
          <a:custGeom>
            <a:avLst/>
            <a:gdLst/>
            <a:ahLst/>
            <a:cxnLst/>
            <a:rect l="l" t="t" r="r" b="b"/>
            <a:pathLst>
              <a:path w="914400" h="613410">
                <a:moveTo>
                  <a:pt x="308610" y="565150"/>
                </a:moveTo>
                <a:lnTo>
                  <a:pt x="306527" y="557530"/>
                </a:lnTo>
                <a:lnTo>
                  <a:pt x="304800" y="551180"/>
                </a:lnTo>
                <a:lnTo>
                  <a:pt x="299720" y="553720"/>
                </a:lnTo>
                <a:lnTo>
                  <a:pt x="295910" y="554990"/>
                </a:lnTo>
                <a:lnTo>
                  <a:pt x="290830" y="554990"/>
                </a:lnTo>
                <a:lnTo>
                  <a:pt x="288290" y="557530"/>
                </a:lnTo>
                <a:lnTo>
                  <a:pt x="281940" y="557530"/>
                </a:lnTo>
                <a:lnTo>
                  <a:pt x="279400" y="554990"/>
                </a:lnTo>
                <a:lnTo>
                  <a:pt x="275590" y="554990"/>
                </a:lnTo>
                <a:lnTo>
                  <a:pt x="274320" y="553720"/>
                </a:lnTo>
                <a:lnTo>
                  <a:pt x="273050" y="553720"/>
                </a:lnTo>
                <a:lnTo>
                  <a:pt x="271780" y="551180"/>
                </a:lnTo>
                <a:lnTo>
                  <a:pt x="270510" y="549910"/>
                </a:lnTo>
                <a:lnTo>
                  <a:pt x="270510" y="548640"/>
                </a:lnTo>
                <a:lnTo>
                  <a:pt x="269240" y="547370"/>
                </a:lnTo>
                <a:lnTo>
                  <a:pt x="269240" y="542290"/>
                </a:lnTo>
                <a:lnTo>
                  <a:pt x="266700" y="541020"/>
                </a:lnTo>
                <a:lnTo>
                  <a:pt x="265430" y="537210"/>
                </a:lnTo>
                <a:lnTo>
                  <a:pt x="265430" y="534670"/>
                </a:lnTo>
                <a:lnTo>
                  <a:pt x="264160" y="529590"/>
                </a:lnTo>
                <a:lnTo>
                  <a:pt x="264160" y="525780"/>
                </a:lnTo>
                <a:lnTo>
                  <a:pt x="262890" y="519430"/>
                </a:lnTo>
                <a:lnTo>
                  <a:pt x="262890" y="212090"/>
                </a:lnTo>
                <a:lnTo>
                  <a:pt x="167640" y="212090"/>
                </a:lnTo>
                <a:lnTo>
                  <a:pt x="167640" y="229870"/>
                </a:lnTo>
                <a:lnTo>
                  <a:pt x="180340" y="229870"/>
                </a:lnTo>
                <a:lnTo>
                  <a:pt x="190500" y="232410"/>
                </a:lnTo>
                <a:lnTo>
                  <a:pt x="194310" y="234950"/>
                </a:lnTo>
                <a:lnTo>
                  <a:pt x="195580" y="236220"/>
                </a:lnTo>
                <a:lnTo>
                  <a:pt x="198120" y="236220"/>
                </a:lnTo>
                <a:lnTo>
                  <a:pt x="199390" y="237490"/>
                </a:lnTo>
                <a:lnTo>
                  <a:pt x="200660" y="237490"/>
                </a:lnTo>
                <a:lnTo>
                  <a:pt x="203200" y="240030"/>
                </a:lnTo>
                <a:lnTo>
                  <a:pt x="203200" y="241300"/>
                </a:lnTo>
                <a:lnTo>
                  <a:pt x="205740" y="242570"/>
                </a:lnTo>
                <a:lnTo>
                  <a:pt x="205740" y="245110"/>
                </a:lnTo>
                <a:lnTo>
                  <a:pt x="207010" y="246380"/>
                </a:lnTo>
                <a:lnTo>
                  <a:pt x="207010" y="248920"/>
                </a:lnTo>
                <a:lnTo>
                  <a:pt x="208280" y="250190"/>
                </a:lnTo>
                <a:lnTo>
                  <a:pt x="208280" y="252730"/>
                </a:lnTo>
                <a:lnTo>
                  <a:pt x="210820" y="257810"/>
                </a:lnTo>
                <a:lnTo>
                  <a:pt x="210820" y="262890"/>
                </a:lnTo>
                <a:lnTo>
                  <a:pt x="212090" y="270510"/>
                </a:lnTo>
                <a:lnTo>
                  <a:pt x="212090" y="506730"/>
                </a:lnTo>
                <a:lnTo>
                  <a:pt x="200660" y="520700"/>
                </a:lnTo>
                <a:lnTo>
                  <a:pt x="190500" y="533400"/>
                </a:lnTo>
                <a:lnTo>
                  <a:pt x="186690" y="538480"/>
                </a:lnTo>
                <a:lnTo>
                  <a:pt x="176530" y="546100"/>
                </a:lnTo>
                <a:lnTo>
                  <a:pt x="172720" y="549910"/>
                </a:lnTo>
                <a:lnTo>
                  <a:pt x="165100" y="554990"/>
                </a:lnTo>
                <a:lnTo>
                  <a:pt x="161290" y="554990"/>
                </a:lnTo>
                <a:lnTo>
                  <a:pt x="157480" y="558800"/>
                </a:lnTo>
                <a:lnTo>
                  <a:pt x="154940" y="560070"/>
                </a:lnTo>
                <a:lnTo>
                  <a:pt x="149860" y="560070"/>
                </a:lnTo>
                <a:lnTo>
                  <a:pt x="146050" y="561340"/>
                </a:lnTo>
                <a:lnTo>
                  <a:pt x="143510" y="561340"/>
                </a:lnTo>
                <a:lnTo>
                  <a:pt x="138430" y="560070"/>
                </a:lnTo>
                <a:lnTo>
                  <a:pt x="134620" y="560070"/>
                </a:lnTo>
                <a:lnTo>
                  <a:pt x="129540" y="558800"/>
                </a:lnTo>
                <a:lnTo>
                  <a:pt x="125730" y="557530"/>
                </a:lnTo>
                <a:lnTo>
                  <a:pt x="120650" y="554990"/>
                </a:lnTo>
                <a:lnTo>
                  <a:pt x="118110" y="551180"/>
                </a:lnTo>
                <a:lnTo>
                  <a:pt x="114300" y="548640"/>
                </a:lnTo>
                <a:lnTo>
                  <a:pt x="110490" y="542290"/>
                </a:lnTo>
                <a:lnTo>
                  <a:pt x="109220" y="542290"/>
                </a:lnTo>
                <a:lnTo>
                  <a:pt x="106680" y="539750"/>
                </a:lnTo>
                <a:lnTo>
                  <a:pt x="105410" y="535940"/>
                </a:lnTo>
                <a:lnTo>
                  <a:pt x="104140" y="533400"/>
                </a:lnTo>
                <a:lnTo>
                  <a:pt x="104140" y="529590"/>
                </a:lnTo>
                <a:lnTo>
                  <a:pt x="101600" y="525780"/>
                </a:lnTo>
                <a:lnTo>
                  <a:pt x="101600" y="521970"/>
                </a:lnTo>
                <a:lnTo>
                  <a:pt x="100330" y="516890"/>
                </a:lnTo>
                <a:lnTo>
                  <a:pt x="99060" y="508000"/>
                </a:lnTo>
                <a:lnTo>
                  <a:pt x="97790" y="497840"/>
                </a:lnTo>
                <a:lnTo>
                  <a:pt x="97790" y="486410"/>
                </a:lnTo>
                <a:lnTo>
                  <a:pt x="96520" y="473710"/>
                </a:lnTo>
                <a:lnTo>
                  <a:pt x="96520" y="212090"/>
                </a:lnTo>
                <a:lnTo>
                  <a:pt x="0" y="212090"/>
                </a:lnTo>
                <a:lnTo>
                  <a:pt x="0" y="229870"/>
                </a:lnTo>
                <a:lnTo>
                  <a:pt x="15240" y="229870"/>
                </a:lnTo>
                <a:lnTo>
                  <a:pt x="17780" y="231140"/>
                </a:lnTo>
                <a:lnTo>
                  <a:pt x="21590" y="231140"/>
                </a:lnTo>
                <a:lnTo>
                  <a:pt x="24130" y="232410"/>
                </a:lnTo>
                <a:lnTo>
                  <a:pt x="27940" y="233680"/>
                </a:lnTo>
                <a:lnTo>
                  <a:pt x="27940" y="234950"/>
                </a:lnTo>
                <a:lnTo>
                  <a:pt x="29210" y="234950"/>
                </a:lnTo>
                <a:lnTo>
                  <a:pt x="31750" y="236220"/>
                </a:lnTo>
                <a:lnTo>
                  <a:pt x="35560" y="240030"/>
                </a:lnTo>
                <a:lnTo>
                  <a:pt x="36830" y="242570"/>
                </a:lnTo>
                <a:lnTo>
                  <a:pt x="40640" y="246380"/>
                </a:lnTo>
                <a:lnTo>
                  <a:pt x="40640" y="248920"/>
                </a:lnTo>
                <a:lnTo>
                  <a:pt x="41910" y="250190"/>
                </a:lnTo>
                <a:lnTo>
                  <a:pt x="43180" y="252730"/>
                </a:lnTo>
                <a:lnTo>
                  <a:pt x="43180" y="254000"/>
                </a:lnTo>
                <a:lnTo>
                  <a:pt x="44450" y="255270"/>
                </a:lnTo>
                <a:lnTo>
                  <a:pt x="44450" y="261620"/>
                </a:lnTo>
                <a:lnTo>
                  <a:pt x="45720" y="265430"/>
                </a:lnTo>
                <a:lnTo>
                  <a:pt x="45720" y="275590"/>
                </a:lnTo>
                <a:lnTo>
                  <a:pt x="46990" y="288290"/>
                </a:lnTo>
                <a:lnTo>
                  <a:pt x="46990" y="499110"/>
                </a:lnTo>
                <a:lnTo>
                  <a:pt x="48260" y="510540"/>
                </a:lnTo>
                <a:lnTo>
                  <a:pt x="49530" y="519430"/>
                </a:lnTo>
                <a:lnTo>
                  <a:pt x="50800" y="529590"/>
                </a:lnTo>
                <a:lnTo>
                  <a:pt x="53340" y="538480"/>
                </a:lnTo>
                <a:lnTo>
                  <a:pt x="53340" y="546100"/>
                </a:lnTo>
                <a:lnTo>
                  <a:pt x="54610" y="553720"/>
                </a:lnTo>
                <a:lnTo>
                  <a:pt x="62230" y="572770"/>
                </a:lnTo>
                <a:lnTo>
                  <a:pt x="66040" y="577850"/>
                </a:lnTo>
                <a:lnTo>
                  <a:pt x="68580" y="584200"/>
                </a:lnTo>
                <a:lnTo>
                  <a:pt x="73660" y="589280"/>
                </a:lnTo>
                <a:lnTo>
                  <a:pt x="78740" y="593090"/>
                </a:lnTo>
                <a:lnTo>
                  <a:pt x="81280" y="599440"/>
                </a:lnTo>
                <a:lnTo>
                  <a:pt x="85090" y="601980"/>
                </a:lnTo>
                <a:lnTo>
                  <a:pt x="91440" y="605790"/>
                </a:lnTo>
                <a:lnTo>
                  <a:pt x="95250" y="608330"/>
                </a:lnTo>
                <a:lnTo>
                  <a:pt x="100330" y="610870"/>
                </a:lnTo>
                <a:lnTo>
                  <a:pt x="106680" y="612140"/>
                </a:lnTo>
                <a:lnTo>
                  <a:pt x="111760" y="612140"/>
                </a:lnTo>
                <a:lnTo>
                  <a:pt x="118110" y="613410"/>
                </a:lnTo>
                <a:lnTo>
                  <a:pt x="123190" y="613410"/>
                </a:lnTo>
                <a:lnTo>
                  <a:pt x="129540" y="612140"/>
                </a:lnTo>
                <a:lnTo>
                  <a:pt x="133350" y="610870"/>
                </a:lnTo>
                <a:lnTo>
                  <a:pt x="138430" y="609600"/>
                </a:lnTo>
                <a:lnTo>
                  <a:pt x="143510" y="605790"/>
                </a:lnTo>
                <a:lnTo>
                  <a:pt x="147320" y="605790"/>
                </a:lnTo>
                <a:lnTo>
                  <a:pt x="152400" y="601980"/>
                </a:lnTo>
                <a:lnTo>
                  <a:pt x="157480" y="599440"/>
                </a:lnTo>
                <a:lnTo>
                  <a:pt x="162560" y="595630"/>
                </a:lnTo>
                <a:lnTo>
                  <a:pt x="167640" y="589280"/>
                </a:lnTo>
                <a:lnTo>
                  <a:pt x="173990" y="582930"/>
                </a:lnTo>
                <a:lnTo>
                  <a:pt x="180340" y="575310"/>
                </a:lnTo>
                <a:lnTo>
                  <a:pt x="190817" y="561340"/>
                </a:lnTo>
                <a:lnTo>
                  <a:pt x="195580" y="554990"/>
                </a:lnTo>
                <a:lnTo>
                  <a:pt x="212090" y="529590"/>
                </a:lnTo>
                <a:lnTo>
                  <a:pt x="212090" y="613410"/>
                </a:lnTo>
                <a:lnTo>
                  <a:pt x="226060" y="613410"/>
                </a:lnTo>
                <a:lnTo>
                  <a:pt x="308610" y="565150"/>
                </a:lnTo>
                <a:close/>
              </a:path>
              <a:path w="914400" h="613410">
                <a:moveTo>
                  <a:pt x="469900" y="586740"/>
                </a:moveTo>
                <a:lnTo>
                  <a:pt x="461010" y="585470"/>
                </a:lnTo>
                <a:lnTo>
                  <a:pt x="455930" y="585470"/>
                </a:lnTo>
                <a:lnTo>
                  <a:pt x="452120" y="584200"/>
                </a:lnTo>
                <a:lnTo>
                  <a:pt x="448310" y="584200"/>
                </a:lnTo>
                <a:lnTo>
                  <a:pt x="447040" y="582930"/>
                </a:lnTo>
                <a:lnTo>
                  <a:pt x="443230" y="580390"/>
                </a:lnTo>
                <a:lnTo>
                  <a:pt x="440690" y="580390"/>
                </a:lnTo>
                <a:lnTo>
                  <a:pt x="439420" y="577850"/>
                </a:lnTo>
                <a:lnTo>
                  <a:pt x="436880" y="576580"/>
                </a:lnTo>
                <a:lnTo>
                  <a:pt x="435610" y="575310"/>
                </a:lnTo>
                <a:lnTo>
                  <a:pt x="434340" y="572770"/>
                </a:lnTo>
                <a:lnTo>
                  <a:pt x="434340" y="570230"/>
                </a:lnTo>
                <a:lnTo>
                  <a:pt x="431800" y="567690"/>
                </a:lnTo>
                <a:lnTo>
                  <a:pt x="427990" y="560070"/>
                </a:lnTo>
                <a:lnTo>
                  <a:pt x="427990" y="558800"/>
                </a:lnTo>
                <a:lnTo>
                  <a:pt x="426720" y="554990"/>
                </a:lnTo>
                <a:lnTo>
                  <a:pt x="426720" y="549910"/>
                </a:lnTo>
                <a:lnTo>
                  <a:pt x="425450" y="544830"/>
                </a:lnTo>
                <a:lnTo>
                  <a:pt x="425450" y="55880"/>
                </a:lnTo>
                <a:lnTo>
                  <a:pt x="425450" y="0"/>
                </a:lnTo>
                <a:lnTo>
                  <a:pt x="411480" y="0"/>
                </a:lnTo>
                <a:lnTo>
                  <a:pt x="328930" y="46990"/>
                </a:lnTo>
                <a:lnTo>
                  <a:pt x="334010" y="62230"/>
                </a:lnTo>
                <a:lnTo>
                  <a:pt x="336550" y="59690"/>
                </a:lnTo>
                <a:lnTo>
                  <a:pt x="340360" y="58420"/>
                </a:lnTo>
                <a:lnTo>
                  <a:pt x="342900" y="58420"/>
                </a:lnTo>
                <a:lnTo>
                  <a:pt x="347980" y="55880"/>
                </a:lnTo>
                <a:lnTo>
                  <a:pt x="359410" y="55880"/>
                </a:lnTo>
                <a:lnTo>
                  <a:pt x="360680" y="57150"/>
                </a:lnTo>
                <a:lnTo>
                  <a:pt x="361950" y="57150"/>
                </a:lnTo>
                <a:lnTo>
                  <a:pt x="363220" y="58420"/>
                </a:lnTo>
                <a:lnTo>
                  <a:pt x="364490" y="58420"/>
                </a:lnTo>
                <a:lnTo>
                  <a:pt x="364490" y="59690"/>
                </a:lnTo>
                <a:lnTo>
                  <a:pt x="367030" y="59690"/>
                </a:lnTo>
                <a:lnTo>
                  <a:pt x="367030" y="63500"/>
                </a:lnTo>
                <a:lnTo>
                  <a:pt x="368300" y="63500"/>
                </a:lnTo>
                <a:lnTo>
                  <a:pt x="370840" y="66040"/>
                </a:lnTo>
                <a:lnTo>
                  <a:pt x="370840" y="71120"/>
                </a:lnTo>
                <a:lnTo>
                  <a:pt x="372110" y="72390"/>
                </a:lnTo>
                <a:lnTo>
                  <a:pt x="372110" y="81280"/>
                </a:lnTo>
                <a:lnTo>
                  <a:pt x="373380" y="85090"/>
                </a:lnTo>
                <a:lnTo>
                  <a:pt x="373380" y="91440"/>
                </a:lnTo>
                <a:lnTo>
                  <a:pt x="374650" y="107950"/>
                </a:lnTo>
                <a:lnTo>
                  <a:pt x="374650" y="529590"/>
                </a:lnTo>
                <a:lnTo>
                  <a:pt x="373380" y="537210"/>
                </a:lnTo>
                <a:lnTo>
                  <a:pt x="373380" y="549910"/>
                </a:lnTo>
                <a:lnTo>
                  <a:pt x="372110" y="554990"/>
                </a:lnTo>
                <a:lnTo>
                  <a:pt x="372110" y="558800"/>
                </a:lnTo>
                <a:lnTo>
                  <a:pt x="370840" y="562610"/>
                </a:lnTo>
                <a:lnTo>
                  <a:pt x="370840" y="565150"/>
                </a:lnTo>
                <a:lnTo>
                  <a:pt x="368300" y="567690"/>
                </a:lnTo>
                <a:lnTo>
                  <a:pt x="363220" y="577850"/>
                </a:lnTo>
                <a:lnTo>
                  <a:pt x="361950" y="579120"/>
                </a:lnTo>
                <a:lnTo>
                  <a:pt x="359410" y="580390"/>
                </a:lnTo>
                <a:lnTo>
                  <a:pt x="358140" y="580390"/>
                </a:lnTo>
                <a:lnTo>
                  <a:pt x="355600" y="582930"/>
                </a:lnTo>
                <a:lnTo>
                  <a:pt x="353060" y="584200"/>
                </a:lnTo>
                <a:lnTo>
                  <a:pt x="349250" y="584200"/>
                </a:lnTo>
                <a:lnTo>
                  <a:pt x="346710" y="585470"/>
                </a:lnTo>
                <a:lnTo>
                  <a:pt x="342900" y="585470"/>
                </a:lnTo>
                <a:lnTo>
                  <a:pt x="339090" y="586740"/>
                </a:lnTo>
                <a:lnTo>
                  <a:pt x="334010" y="586740"/>
                </a:lnTo>
                <a:lnTo>
                  <a:pt x="334010" y="601980"/>
                </a:lnTo>
                <a:lnTo>
                  <a:pt x="469900" y="601980"/>
                </a:lnTo>
                <a:lnTo>
                  <a:pt x="469900" y="586740"/>
                </a:lnTo>
                <a:close/>
              </a:path>
              <a:path w="914400" h="613410">
                <a:moveTo>
                  <a:pt x="643890" y="586740"/>
                </a:moveTo>
                <a:lnTo>
                  <a:pt x="633730" y="585470"/>
                </a:lnTo>
                <a:lnTo>
                  <a:pt x="628650" y="585470"/>
                </a:lnTo>
                <a:lnTo>
                  <a:pt x="624840" y="584200"/>
                </a:lnTo>
                <a:lnTo>
                  <a:pt x="622300" y="584200"/>
                </a:lnTo>
                <a:lnTo>
                  <a:pt x="618490" y="582930"/>
                </a:lnTo>
                <a:lnTo>
                  <a:pt x="615950" y="580390"/>
                </a:lnTo>
                <a:lnTo>
                  <a:pt x="613410" y="580390"/>
                </a:lnTo>
                <a:lnTo>
                  <a:pt x="612140" y="577850"/>
                </a:lnTo>
                <a:lnTo>
                  <a:pt x="609600" y="576580"/>
                </a:lnTo>
                <a:lnTo>
                  <a:pt x="608330" y="575310"/>
                </a:lnTo>
                <a:lnTo>
                  <a:pt x="601980" y="562610"/>
                </a:lnTo>
                <a:lnTo>
                  <a:pt x="601980" y="560070"/>
                </a:lnTo>
                <a:lnTo>
                  <a:pt x="600710" y="558800"/>
                </a:lnTo>
                <a:lnTo>
                  <a:pt x="600710" y="554990"/>
                </a:lnTo>
                <a:lnTo>
                  <a:pt x="599440" y="549910"/>
                </a:lnTo>
                <a:lnTo>
                  <a:pt x="599440" y="55880"/>
                </a:lnTo>
                <a:lnTo>
                  <a:pt x="599440" y="0"/>
                </a:lnTo>
                <a:lnTo>
                  <a:pt x="584200" y="0"/>
                </a:lnTo>
                <a:lnTo>
                  <a:pt x="501650" y="46990"/>
                </a:lnTo>
                <a:lnTo>
                  <a:pt x="506730" y="62230"/>
                </a:lnTo>
                <a:lnTo>
                  <a:pt x="510540" y="59690"/>
                </a:lnTo>
                <a:lnTo>
                  <a:pt x="513080" y="58420"/>
                </a:lnTo>
                <a:lnTo>
                  <a:pt x="515620" y="58420"/>
                </a:lnTo>
                <a:lnTo>
                  <a:pt x="520700" y="55880"/>
                </a:lnTo>
                <a:lnTo>
                  <a:pt x="532130" y="55880"/>
                </a:lnTo>
                <a:lnTo>
                  <a:pt x="533400" y="57150"/>
                </a:lnTo>
                <a:lnTo>
                  <a:pt x="535940" y="57150"/>
                </a:lnTo>
                <a:lnTo>
                  <a:pt x="535940" y="58420"/>
                </a:lnTo>
                <a:lnTo>
                  <a:pt x="537210" y="58420"/>
                </a:lnTo>
                <a:lnTo>
                  <a:pt x="537210" y="59690"/>
                </a:lnTo>
                <a:lnTo>
                  <a:pt x="539750" y="59690"/>
                </a:lnTo>
                <a:lnTo>
                  <a:pt x="539750" y="63500"/>
                </a:lnTo>
                <a:lnTo>
                  <a:pt x="541020" y="63500"/>
                </a:lnTo>
                <a:lnTo>
                  <a:pt x="543560" y="68580"/>
                </a:lnTo>
                <a:lnTo>
                  <a:pt x="543560" y="71120"/>
                </a:lnTo>
                <a:lnTo>
                  <a:pt x="544830" y="72390"/>
                </a:lnTo>
                <a:lnTo>
                  <a:pt x="544830" y="77470"/>
                </a:lnTo>
                <a:lnTo>
                  <a:pt x="546100" y="81280"/>
                </a:lnTo>
                <a:lnTo>
                  <a:pt x="546100" y="85090"/>
                </a:lnTo>
                <a:lnTo>
                  <a:pt x="548640" y="91440"/>
                </a:lnTo>
                <a:lnTo>
                  <a:pt x="548640" y="542290"/>
                </a:lnTo>
                <a:lnTo>
                  <a:pt x="546100" y="549910"/>
                </a:lnTo>
                <a:lnTo>
                  <a:pt x="546100" y="554990"/>
                </a:lnTo>
                <a:lnTo>
                  <a:pt x="543560" y="562610"/>
                </a:lnTo>
                <a:lnTo>
                  <a:pt x="535940" y="577850"/>
                </a:lnTo>
                <a:lnTo>
                  <a:pt x="535940" y="579120"/>
                </a:lnTo>
                <a:lnTo>
                  <a:pt x="533400" y="580390"/>
                </a:lnTo>
                <a:lnTo>
                  <a:pt x="530860" y="580390"/>
                </a:lnTo>
                <a:lnTo>
                  <a:pt x="528320" y="582930"/>
                </a:lnTo>
                <a:lnTo>
                  <a:pt x="525780" y="584200"/>
                </a:lnTo>
                <a:lnTo>
                  <a:pt x="523240" y="584200"/>
                </a:lnTo>
                <a:lnTo>
                  <a:pt x="519430" y="585470"/>
                </a:lnTo>
                <a:lnTo>
                  <a:pt x="515620" y="585470"/>
                </a:lnTo>
                <a:lnTo>
                  <a:pt x="511810" y="586740"/>
                </a:lnTo>
                <a:lnTo>
                  <a:pt x="506730" y="586740"/>
                </a:lnTo>
                <a:lnTo>
                  <a:pt x="506730" y="601980"/>
                </a:lnTo>
                <a:lnTo>
                  <a:pt x="643890" y="601980"/>
                </a:lnTo>
                <a:lnTo>
                  <a:pt x="643890" y="586740"/>
                </a:lnTo>
                <a:close/>
              </a:path>
              <a:path w="914400" h="613410">
                <a:moveTo>
                  <a:pt x="914400" y="341630"/>
                </a:moveTo>
                <a:lnTo>
                  <a:pt x="913904" y="335280"/>
                </a:lnTo>
                <a:lnTo>
                  <a:pt x="913130" y="325120"/>
                </a:lnTo>
                <a:lnTo>
                  <a:pt x="908050" y="294640"/>
                </a:lnTo>
                <a:lnTo>
                  <a:pt x="905510" y="288290"/>
                </a:lnTo>
                <a:lnTo>
                  <a:pt x="904240" y="280670"/>
                </a:lnTo>
                <a:lnTo>
                  <a:pt x="900430" y="274320"/>
                </a:lnTo>
                <a:lnTo>
                  <a:pt x="895350" y="261620"/>
                </a:lnTo>
                <a:lnTo>
                  <a:pt x="891540" y="255270"/>
                </a:lnTo>
                <a:lnTo>
                  <a:pt x="889000" y="250190"/>
                </a:lnTo>
                <a:lnTo>
                  <a:pt x="885190" y="245110"/>
                </a:lnTo>
                <a:lnTo>
                  <a:pt x="876300" y="234950"/>
                </a:lnTo>
                <a:lnTo>
                  <a:pt x="874395" y="232410"/>
                </a:lnTo>
                <a:lnTo>
                  <a:pt x="868680" y="224790"/>
                </a:lnTo>
                <a:lnTo>
                  <a:pt x="866140" y="222250"/>
                </a:lnTo>
                <a:lnTo>
                  <a:pt x="859790" y="218440"/>
                </a:lnTo>
                <a:lnTo>
                  <a:pt x="854710" y="215900"/>
                </a:lnTo>
                <a:lnTo>
                  <a:pt x="850900" y="212090"/>
                </a:lnTo>
                <a:lnTo>
                  <a:pt x="850900" y="317500"/>
                </a:lnTo>
                <a:lnTo>
                  <a:pt x="850900" y="335280"/>
                </a:lnTo>
                <a:lnTo>
                  <a:pt x="722630" y="335280"/>
                </a:lnTo>
                <a:lnTo>
                  <a:pt x="722630" y="323850"/>
                </a:lnTo>
                <a:lnTo>
                  <a:pt x="726440" y="312420"/>
                </a:lnTo>
                <a:lnTo>
                  <a:pt x="727710" y="300990"/>
                </a:lnTo>
                <a:lnTo>
                  <a:pt x="745490" y="259080"/>
                </a:lnTo>
                <a:lnTo>
                  <a:pt x="751840" y="252730"/>
                </a:lnTo>
                <a:lnTo>
                  <a:pt x="755650" y="247650"/>
                </a:lnTo>
                <a:lnTo>
                  <a:pt x="762000" y="242570"/>
                </a:lnTo>
                <a:lnTo>
                  <a:pt x="767080" y="237490"/>
                </a:lnTo>
                <a:lnTo>
                  <a:pt x="769620" y="237490"/>
                </a:lnTo>
                <a:lnTo>
                  <a:pt x="772160" y="236220"/>
                </a:lnTo>
                <a:lnTo>
                  <a:pt x="777240" y="234950"/>
                </a:lnTo>
                <a:lnTo>
                  <a:pt x="778510" y="233680"/>
                </a:lnTo>
                <a:lnTo>
                  <a:pt x="781050" y="232410"/>
                </a:lnTo>
                <a:lnTo>
                  <a:pt x="798830" y="232410"/>
                </a:lnTo>
                <a:lnTo>
                  <a:pt x="802640" y="233680"/>
                </a:lnTo>
                <a:lnTo>
                  <a:pt x="806450" y="236220"/>
                </a:lnTo>
                <a:lnTo>
                  <a:pt x="810260" y="237490"/>
                </a:lnTo>
                <a:lnTo>
                  <a:pt x="815340" y="240030"/>
                </a:lnTo>
                <a:lnTo>
                  <a:pt x="817880" y="242570"/>
                </a:lnTo>
                <a:lnTo>
                  <a:pt x="821690" y="245110"/>
                </a:lnTo>
                <a:lnTo>
                  <a:pt x="829310" y="252730"/>
                </a:lnTo>
                <a:lnTo>
                  <a:pt x="831850" y="256540"/>
                </a:lnTo>
                <a:lnTo>
                  <a:pt x="835660" y="261620"/>
                </a:lnTo>
                <a:lnTo>
                  <a:pt x="840740" y="271780"/>
                </a:lnTo>
                <a:lnTo>
                  <a:pt x="843280" y="275590"/>
                </a:lnTo>
                <a:lnTo>
                  <a:pt x="844550" y="283210"/>
                </a:lnTo>
                <a:lnTo>
                  <a:pt x="845820" y="287020"/>
                </a:lnTo>
                <a:lnTo>
                  <a:pt x="848360" y="297180"/>
                </a:lnTo>
                <a:lnTo>
                  <a:pt x="848360" y="303530"/>
                </a:lnTo>
                <a:lnTo>
                  <a:pt x="849630" y="309880"/>
                </a:lnTo>
                <a:lnTo>
                  <a:pt x="850900" y="317500"/>
                </a:lnTo>
                <a:lnTo>
                  <a:pt x="850900" y="212090"/>
                </a:lnTo>
                <a:lnTo>
                  <a:pt x="845820" y="209550"/>
                </a:lnTo>
                <a:lnTo>
                  <a:pt x="840740" y="208280"/>
                </a:lnTo>
                <a:lnTo>
                  <a:pt x="830580" y="204470"/>
                </a:lnTo>
                <a:lnTo>
                  <a:pt x="819150" y="201930"/>
                </a:lnTo>
                <a:lnTo>
                  <a:pt x="807720" y="201930"/>
                </a:lnTo>
                <a:lnTo>
                  <a:pt x="768350" y="209550"/>
                </a:lnTo>
                <a:lnTo>
                  <a:pt x="764540" y="212090"/>
                </a:lnTo>
                <a:lnTo>
                  <a:pt x="751840" y="218440"/>
                </a:lnTo>
                <a:lnTo>
                  <a:pt x="745490" y="223520"/>
                </a:lnTo>
                <a:lnTo>
                  <a:pt x="740410" y="227330"/>
                </a:lnTo>
                <a:lnTo>
                  <a:pt x="730250" y="237490"/>
                </a:lnTo>
                <a:lnTo>
                  <a:pt x="726440" y="243840"/>
                </a:lnTo>
                <a:lnTo>
                  <a:pt x="715010" y="257810"/>
                </a:lnTo>
                <a:lnTo>
                  <a:pt x="711200" y="262890"/>
                </a:lnTo>
                <a:lnTo>
                  <a:pt x="707390" y="271780"/>
                </a:lnTo>
                <a:lnTo>
                  <a:pt x="703580" y="279400"/>
                </a:lnTo>
                <a:lnTo>
                  <a:pt x="701040" y="288290"/>
                </a:lnTo>
                <a:lnTo>
                  <a:pt x="684530" y="344170"/>
                </a:lnTo>
                <a:lnTo>
                  <a:pt x="679450" y="388620"/>
                </a:lnTo>
                <a:lnTo>
                  <a:pt x="679450" y="435610"/>
                </a:lnTo>
                <a:lnTo>
                  <a:pt x="684530" y="476250"/>
                </a:lnTo>
                <a:lnTo>
                  <a:pt x="688340" y="495300"/>
                </a:lnTo>
                <a:lnTo>
                  <a:pt x="693420" y="513080"/>
                </a:lnTo>
                <a:lnTo>
                  <a:pt x="695960" y="520700"/>
                </a:lnTo>
                <a:lnTo>
                  <a:pt x="698500" y="529590"/>
                </a:lnTo>
                <a:lnTo>
                  <a:pt x="703580" y="537210"/>
                </a:lnTo>
                <a:lnTo>
                  <a:pt x="706120" y="544830"/>
                </a:lnTo>
                <a:lnTo>
                  <a:pt x="711200" y="551180"/>
                </a:lnTo>
                <a:lnTo>
                  <a:pt x="715010" y="558800"/>
                </a:lnTo>
                <a:lnTo>
                  <a:pt x="723900" y="571500"/>
                </a:lnTo>
                <a:lnTo>
                  <a:pt x="734060" y="582930"/>
                </a:lnTo>
                <a:lnTo>
                  <a:pt x="739140" y="586740"/>
                </a:lnTo>
                <a:lnTo>
                  <a:pt x="744220" y="591820"/>
                </a:lnTo>
                <a:lnTo>
                  <a:pt x="754380" y="599440"/>
                </a:lnTo>
                <a:lnTo>
                  <a:pt x="759460" y="601980"/>
                </a:lnTo>
                <a:lnTo>
                  <a:pt x="764540" y="605790"/>
                </a:lnTo>
                <a:lnTo>
                  <a:pt x="770890" y="605790"/>
                </a:lnTo>
                <a:lnTo>
                  <a:pt x="777240" y="609600"/>
                </a:lnTo>
                <a:lnTo>
                  <a:pt x="782320" y="610870"/>
                </a:lnTo>
                <a:lnTo>
                  <a:pt x="789940" y="612140"/>
                </a:lnTo>
                <a:lnTo>
                  <a:pt x="795020" y="613410"/>
                </a:lnTo>
                <a:lnTo>
                  <a:pt x="802640" y="613410"/>
                </a:lnTo>
                <a:lnTo>
                  <a:pt x="811530" y="612140"/>
                </a:lnTo>
                <a:lnTo>
                  <a:pt x="817880" y="610870"/>
                </a:lnTo>
                <a:lnTo>
                  <a:pt x="828040" y="608330"/>
                </a:lnTo>
                <a:lnTo>
                  <a:pt x="833120" y="605790"/>
                </a:lnTo>
                <a:lnTo>
                  <a:pt x="838200" y="604520"/>
                </a:lnTo>
                <a:lnTo>
                  <a:pt x="843280" y="600710"/>
                </a:lnTo>
                <a:lnTo>
                  <a:pt x="848360" y="598170"/>
                </a:lnTo>
                <a:lnTo>
                  <a:pt x="853440" y="593090"/>
                </a:lnTo>
                <a:lnTo>
                  <a:pt x="857250" y="590550"/>
                </a:lnTo>
                <a:lnTo>
                  <a:pt x="861060" y="586740"/>
                </a:lnTo>
                <a:lnTo>
                  <a:pt x="866140" y="580390"/>
                </a:lnTo>
                <a:lnTo>
                  <a:pt x="869950" y="576580"/>
                </a:lnTo>
                <a:lnTo>
                  <a:pt x="878840" y="565150"/>
                </a:lnTo>
                <a:lnTo>
                  <a:pt x="885190" y="553720"/>
                </a:lnTo>
                <a:lnTo>
                  <a:pt x="890905" y="542290"/>
                </a:lnTo>
                <a:lnTo>
                  <a:pt x="897890" y="528320"/>
                </a:lnTo>
                <a:lnTo>
                  <a:pt x="901700" y="515620"/>
                </a:lnTo>
                <a:lnTo>
                  <a:pt x="906780" y="501650"/>
                </a:lnTo>
                <a:lnTo>
                  <a:pt x="910590" y="488950"/>
                </a:lnTo>
                <a:lnTo>
                  <a:pt x="913130" y="473710"/>
                </a:lnTo>
                <a:lnTo>
                  <a:pt x="914400" y="459740"/>
                </a:lnTo>
                <a:lnTo>
                  <a:pt x="905510" y="450850"/>
                </a:lnTo>
                <a:lnTo>
                  <a:pt x="901700" y="463550"/>
                </a:lnTo>
                <a:lnTo>
                  <a:pt x="897890" y="474980"/>
                </a:lnTo>
                <a:lnTo>
                  <a:pt x="894080" y="485140"/>
                </a:lnTo>
                <a:lnTo>
                  <a:pt x="891540" y="494030"/>
                </a:lnTo>
                <a:lnTo>
                  <a:pt x="886460" y="502920"/>
                </a:lnTo>
                <a:lnTo>
                  <a:pt x="861060" y="532130"/>
                </a:lnTo>
                <a:lnTo>
                  <a:pt x="836930" y="542290"/>
                </a:lnTo>
                <a:lnTo>
                  <a:pt x="808990" y="542290"/>
                </a:lnTo>
                <a:lnTo>
                  <a:pt x="803910" y="541020"/>
                </a:lnTo>
                <a:lnTo>
                  <a:pt x="800100" y="539750"/>
                </a:lnTo>
                <a:lnTo>
                  <a:pt x="784860" y="532130"/>
                </a:lnTo>
                <a:lnTo>
                  <a:pt x="777240" y="524510"/>
                </a:lnTo>
                <a:lnTo>
                  <a:pt x="772160" y="520700"/>
                </a:lnTo>
                <a:lnTo>
                  <a:pt x="768350" y="516890"/>
                </a:lnTo>
                <a:lnTo>
                  <a:pt x="759460" y="506730"/>
                </a:lnTo>
                <a:lnTo>
                  <a:pt x="751840" y="495300"/>
                </a:lnTo>
                <a:lnTo>
                  <a:pt x="749300" y="488950"/>
                </a:lnTo>
                <a:lnTo>
                  <a:pt x="745490" y="482600"/>
                </a:lnTo>
                <a:lnTo>
                  <a:pt x="730250" y="436880"/>
                </a:lnTo>
                <a:lnTo>
                  <a:pt x="722630" y="379730"/>
                </a:lnTo>
                <a:lnTo>
                  <a:pt x="722630" y="359410"/>
                </a:lnTo>
                <a:lnTo>
                  <a:pt x="914400" y="359410"/>
                </a:lnTo>
                <a:lnTo>
                  <a:pt x="914400" y="34163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00090" y="2908299"/>
            <a:ext cx="168910" cy="520700"/>
          </a:xfrm>
          <a:custGeom>
            <a:avLst/>
            <a:gdLst/>
            <a:ahLst/>
            <a:cxnLst/>
            <a:rect l="l" t="t" r="r" b="b"/>
            <a:pathLst>
              <a:path w="168910" h="520700">
                <a:moveTo>
                  <a:pt x="168910" y="439420"/>
                </a:moveTo>
                <a:lnTo>
                  <a:pt x="156210" y="439420"/>
                </a:lnTo>
                <a:lnTo>
                  <a:pt x="156210" y="443230"/>
                </a:lnTo>
                <a:lnTo>
                  <a:pt x="152400" y="447040"/>
                </a:lnTo>
                <a:lnTo>
                  <a:pt x="149860" y="454660"/>
                </a:lnTo>
                <a:lnTo>
                  <a:pt x="144780" y="459740"/>
                </a:lnTo>
                <a:lnTo>
                  <a:pt x="143510" y="463550"/>
                </a:lnTo>
                <a:lnTo>
                  <a:pt x="140970" y="464820"/>
                </a:lnTo>
                <a:lnTo>
                  <a:pt x="138430" y="467360"/>
                </a:lnTo>
                <a:lnTo>
                  <a:pt x="135890" y="468630"/>
                </a:lnTo>
                <a:lnTo>
                  <a:pt x="134620" y="469900"/>
                </a:lnTo>
                <a:lnTo>
                  <a:pt x="132080" y="469900"/>
                </a:lnTo>
                <a:lnTo>
                  <a:pt x="130810" y="472440"/>
                </a:lnTo>
                <a:lnTo>
                  <a:pt x="125730" y="473710"/>
                </a:lnTo>
                <a:lnTo>
                  <a:pt x="118110" y="473710"/>
                </a:lnTo>
                <a:lnTo>
                  <a:pt x="115570" y="472440"/>
                </a:lnTo>
                <a:lnTo>
                  <a:pt x="114300" y="472440"/>
                </a:lnTo>
                <a:lnTo>
                  <a:pt x="113030" y="469900"/>
                </a:lnTo>
                <a:lnTo>
                  <a:pt x="109220" y="469900"/>
                </a:lnTo>
                <a:lnTo>
                  <a:pt x="106680" y="467360"/>
                </a:lnTo>
                <a:lnTo>
                  <a:pt x="106680" y="466090"/>
                </a:lnTo>
                <a:lnTo>
                  <a:pt x="105410" y="463550"/>
                </a:lnTo>
                <a:lnTo>
                  <a:pt x="101600" y="461010"/>
                </a:lnTo>
                <a:lnTo>
                  <a:pt x="100330" y="457200"/>
                </a:lnTo>
                <a:lnTo>
                  <a:pt x="99060" y="457200"/>
                </a:lnTo>
                <a:lnTo>
                  <a:pt x="99060" y="454660"/>
                </a:lnTo>
                <a:lnTo>
                  <a:pt x="97790" y="452120"/>
                </a:lnTo>
                <a:lnTo>
                  <a:pt x="97790" y="449580"/>
                </a:lnTo>
                <a:lnTo>
                  <a:pt x="96520" y="447040"/>
                </a:lnTo>
                <a:lnTo>
                  <a:pt x="95250" y="440690"/>
                </a:lnTo>
                <a:lnTo>
                  <a:pt x="95250" y="434340"/>
                </a:lnTo>
                <a:lnTo>
                  <a:pt x="93980" y="426720"/>
                </a:lnTo>
                <a:lnTo>
                  <a:pt x="93980" y="157480"/>
                </a:lnTo>
                <a:lnTo>
                  <a:pt x="158750" y="157480"/>
                </a:lnTo>
                <a:lnTo>
                  <a:pt x="158750" y="127000"/>
                </a:lnTo>
                <a:lnTo>
                  <a:pt x="93980" y="127000"/>
                </a:lnTo>
                <a:lnTo>
                  <a:pt x="93980" y="0"/>
                </a:lnTo>
                <a:lnTo>
                  <a:pt x="85090" y="0"/>
                </a:lnTo>
                <a:lnTo>
                  <a:pt x="80010" y="20320"/>
                </a:lnTo>
                <a:lnTo>
                  <a:pt x="73660" y="38100"/>
                </a:lnTo>
                <a:lnTo>
                  <a:pt x="68580" y="49530"/>
                </a:lnTo>
                <a:lnTo>
                  <a:pt x="67310" y="54610"/>
                </a:lnTo>
                <a:lnTo>
                  <a:pt x="64770" y="59690"/>
                </a:lnTo>
                <a:lnTo>
                  <a:pt x="58420" y="74930"/>
                </a:lnTo>
                <a:lnTo>
                  <a:pt x="50800" y="87630"/>
                </a:lnTo>
                <a:lnTo>
                  <a:pt x="46990" y="95250"/>
                </a:lnTo>
                <a:lnTo>
                  <a:pt x="41910" y="100330"/>
                </a:lnTo>
                <a:lnTo>
                  <a:pt x="34290" y="113030"/>
                </a:lnTo>
                <a:lnTo>
                  <a:pt x="29210" y="118110"/>
                </a:lnTo>
                <a:lnTo>
                  <a:pt x="25400" y="123190"/>
                </a:lnTo>
                <a:lnTo>
                  <a:pt x="20320" y="127000"/>
                </a:lnTo>
                <a:lnTo>
                  <a:pt x="16510" y="132080"/>
                </a:lnTo>
                <a:lnTo>
                  <a:pt x="12700" y="135890"/>
                </a:lnTo>
                <a:lnTo>
                  <a:pt x="7620" y="138430"/>
                </a:lnTo>
                <a:lnTo>
                  <a:pt x="3810" y="139700"/>
                </a:lnTo>
                <a:lnTo>
                  <a:pt x="0" y="144780"/>
                </a:lnTo>
                <a:lnTo>
                  <a:pt x="0" y="157480"/>
                </a:lnTo>
                <a:lnTo>
                  <a:pt x="44450" y="157480"/>
                </a:lnTo>
                <a:lnTo>
                  <a:pt x="44450" y="447040"/>
                </a:lnTo>
                <a:lnTo>
                  <a:pt x="48260" y="469900"/>
                </a:lnTo>
                <a:lnTo>
                  <a:pt x="52070" y="485140"/>
                </a:lnTo>
                <a:lnTo>
                  <a:pt x="54610" y="490220"/>
                </a:lnTo>
                <a:lnTo>
                  <a:pt x="55880" y="494030"/>
                </a:lnTo>
                <a:lnTo>
                  <a:pt x="58420" y="499110"/>
                </a:lnTo>
                <a:lnTo>
                  <a:pt x="60960" y="501650"/>
                </a:lnTo>
                <a:lnTo>
                  <a:pt x="63500" y="505460"/>
                </a:lnTo>
                <a:lnTo>
                  <a:pt x="67310" y="508000"/>
                </a:lnTo>
                <a:lnTo>
                  <a:pt x="69850" y="511810"/>
                </a:lnTo>
                <a:lnTo>
                  <a:pt x="73660" y="514350"/>
                </a:lnTo>
                <a:lnTo>
                  <a:pt x="76200" y="516890"/>
                </a:lnTo>
                <a:lnTo>
                  <a:pt x="87630" y="520700"/>
                </a:lnTo>
                <a:lnTo>
                  <a:pt x="107950" y="520700"/>
                </a:lnTo>
                <a:lnTo>
                  <a:pt x="113030" y="519430"/>
                </a:lnTo>
                <a:lnTo>
                  <a:pt x="118110" y="516890"/>
                </a:lnTo>
                <a:lnTo>
                  <a:pt x="121920" y="514350"/>
                </a:lnTo>
                <a:lnTo>
                  <a:pt x="128270" y="510540"/>
                </a:lnTo>
                <a:lnTo>
                  <a:pt x="143510" y="495300"/>
                </a:lnTo>
                <a:lnTo>
                  <a:pt x="146050" y="490220"/>
                </a:lnTo>
                <a:lnTo>
                  <a:pt x="156210" y="474980"/>
                </a:lnTo>
                <a:lnTo>
                  <a:pt x="156629" y="473710"/>
                </a:lnTo>
                <a:lnTo>
                  <a:pt x="158750" y="467360"/>
                </a:lnTo>
                <a:lnTo>
                  <a:pt x="161290" y="457200"/>
                </a:lnTo>
                <a:lnTo>
                  <a:pt x="165100" y="449580"/>
                </a:lnTo>
                <a:lnTo>
                  <a:pt x="168910" y="43942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00500" y="3689350"/>
            <a:ext cx="1202690" cy="601980"/>
          </a:xfrm>
          <a:custGeom>
            <a:avLst/>
            <a:gdLst/>
            <a:ahLst/>
            <a:cxnLst/>
            <a:rect l="l" t="t" r="r" b="b"/>
            <a:pathLst>
              <a:path w="1202689" h="601979">
                <a:moveTo>
                  <a:pt x="528320" y="27940"/>
                </a:moveTo>
                <a:lnTo>
                  <a:pt x="411480" y="27940"/>
                </a:lnTo>
                <a:lnTo>
                  <a:pt x="264160" y="476250"/>
                </a:lnTo>
                <a:lnTo>
                  <a:pt x="145872" y="119380"/>
                </a:lnTo>
                <a:lnTo>
                  <a:pt x="115570" y="27940"/>
                </a:lnTo>
                <a:lnTo>
                  <a:pt x="0" y="27940"/>
                </a:lnTo>
                <a:lnTo>
                  <a:pt x="0" y="43180"/>
                </a:lnTo>
                <a:lnTo>
                  <a:pt x="5080" y="43180"/>
                </a:lnTo>
                <a:lnTo>
                  <a:pt x="10160" y="44450"/>
                </a:lnTo>
                <a:lnTo>
                  <a:pt x="20320" y="44450"/>
                </a:lnTo>
                <a:lnTo>
                  <a:pt x="27940" y="48260"/>
                </a:lnTo>
                <a:lnTo>
                  <a:pt x="31750" y="49530"/>
                </a:lnTo>
                <a:lnTo>
                  <a:pt x="34290" y="52070"/>
                </a:lnTo>
                <a:lnTo>
                  <a:pt x="38100" y="53340"/>
                </a:lnTo>
                <a:lnTo>
                  <a:pt x="40640" y="55880"/>
                </a:lnTo>
                <a:lnTo>
                  <a:pt x="43180" y="57150"/>
                </a:lnTo>
                <a:lnTo>
                  <a:pt x="44450" y="60960"/>
                </a:lnTo>
                <a:lnTo>
                  <a:pt x="45720" y="63500"/>
                </a:lnTo>
                <a:lnTo>
                  <a:pt x="50800" y="68580"/>
                </a:lnTo>
                <a:lnTo>
                  <a:pt x="50800" y="72390"/>
                </a:lnTo>
                <a:lnTo>
                  <a:pt x="54610" y="87630"/>
                </a:lnTo>
                <a:lnTo>
                  <a:pt x="55880" y="93980"/>
                </a:lnTo>
                <a:lnTo>
                  <a:pt x="55880" y="107950"/>
                </a:lnTo>
                <a:lnTo>
                  <a:pt x="57150" y="118110"/>
                </a:lnTo>
                <a:lnTo>
                  <a:pt x="57150" y="501650"/>
                </a:lnTo>
                <a:lnTo>
                  <a:pt x="55880" y="524510"/>
                </a:lnTo>
                <a:lnTo>
                  <a:pt x="55880" y="539750"/>
                </a:lnTo>
                <a:lnTo>
                  <a:pt x="54610" y="548640"/>
                </a:lnTo>
                <a:lnTo>
                  <a:pt x="53340" y="554990"/>
                </a:lnTo>
                <a:lnTo>
                  <a:pt x="52070" y="557530"/>
                </a:lnTo>
                <a:lnTo>
                  <a:pt x="52070" y="560070"/>
                </a:lnTo>
                <a:lnTo>
                  <a:pt x="50800" y="561340"/>
                </a:lnTo>
                <a:lnTo>
                  <a:pt x="50800" y="563880"/>
                </a:lnTo>
                <a:lnTo>
                  <a:pt x="48260" y="565150"/>
                </a:lnTo>
                <a:lnTo>
                  <a:pt x="46990" y="568960"/>
                </a:lnTo>
                <a:lnTo>
                  <a:pt x="45720" y="571500"/>
                </a:lnTo>
                <a:lnTo>
                  <a:pt x="40640" y="576580"/>
                </a:lnTo>
                <a:lnTo>
                  <a:pt x="38100" y="577850"/>
                </a:lnTo>
                <a:lnTo>
                  <a:pt x="35560" y="580390"/>
                </a:lnTo>
                <a:lnTo>
                  <a:pt x="27940" y="584200"/>
                </a:lnTo>
                <a:lnTo>
                  <a:pt x="25400" y="584200"/>
                </a:lnTo>
                <a:lnTo>
                  <a:pt x="19050" y="585470"/>
                </a:lnTo>
                <a:lnTo>
                  <a:pt x="0" y="585470"/>
                </a:lnTo>
                <a:lnTo>
                  <a:pt x="0" y="601980"/>
                </a:lnTo>
                <a:lnTo>
                  <a:pt x="142240" y="601980"/>
                </a:lnTo>
                <a:lnTo>
                  <a:pt x="142240" y="585470"/>
                </a:lnTo>
                <a:lnTo>
                  <a:pt x="115570" y="585470"/>
                </a:lnTo>
                <a:lnTo>
                  <a:pt x="111760" y="582930"/>
                </a:lnTo>
                <a:lnTo>
                  <a:pt x="109220" y="582930"/>
                </a:lnTo>
                <a:lnTo>
                  <a:pt x="104140" y="580390"/>
                </a:lnTo>
                <a:lnTo>
                  <a:pt x="101600" y="577850"/>
                </a:lnTo>
                <a:lnTo>
                  <a:pt x="97790" y="576580"/>
                </a:lnTo>
                <a:lnTo>
                  <a:pt x="96520" y="574040"/>
                </a:lnTo>
                <a:lnTo>
                  <a:pt x="92710" y="570230"/>
                </a:lnTo>
                <a:lnTo>
                  <a:pt x="90170" y="565150"/>
                </a:lnTo>
                <a:lnTo>
                  <a:pt x="90170" y="563880"/>
                </a:lnTo>
                <a:lnTo>
                  <a:pt x="88900" y="561340"/>
                </a:lnTo>
                <a:lnTo>
                  <a:pt x="88900" y="556260"/>
                </a:lnTo>
                <a:lnTo>
                  <a:pt x="86360" y="552450"/>
                </a:lnTo>
                <a:lnTo>
                  <a:pt x="85090" y="544830"/>
                </a:lnTo>
                <a:lnTo>
                  <a:pt x="85090" y="535940"/>
                </a:lnTo>
                <a:lnTo>
                  <a:pt x="83820" y="525780"/>
                </a:lnTo>
                <a:lnTo>
                  <a:pt x="83820" y="119380"/>
                </a:lnTo>
                <a:lnTo>
                  <a:pt x="242570" y="601980"/>
                </a:lnTo>
                <a:lnTo>
                  <a:pt x="254000" y="601980"/>
                </a:lnTo>
                <a:lnTo>
                  <a:pt x="295021" y="476250"/>
                </a:lnTo>
                <a:lnTo>
                  <a:pt x="411480" y="119380"/>
                </a:lnTo>
                <a:lnTo>
                  <a:pt x="411480" y="524510"/>
                </a:lnTo>
                <a:lnTo>
                  <a:pt x="410210" y="533400"/>
                </a:lnTo>
                <a:lnTo>
                  <a:pt x="410210" y="539750"/>
                </a:lnTo>
                <a:lnTo>
                  <a:pt x="408940" y="548640"/>
                </a:lnTo>
                <a:lnTo>
                  <a:pt x="407670" y="554990"/>
                </a:lnTo>
                <a:lnTo>
                  <a:pt x="407670" y="557530"/>
                </a:lnTo>
                <a:lnTo>
                  <a:pt x="406400" y="560070"/>
                </a:lnTo>
                <a:lnTo>
                  <a:pt x="406400" y="563880"/>
                </a:lnTo>
                <a:lnTo>
                  <a:pt x="403860" y="565150"/>
                </a:lnTo>
                <a:lnTo>
                  <a:pt x="402590" y="568960"/>
                </a:lnTo>
                <a:lnTo>
                  <a:pt x="398780" y="572770"/>
                </a:lnTo>
                <a:lnTo>
                  <a:pt x="397510" y="575310"/>
                </a:lnTo>
                <a:lnTo>
                  <a:pt x="394970" y="576580"/>
                </a:lnTo>
                <a:lnTo>
                  <a:pt x="393700" y="577850"/>
                </a:lnTo>
                <a:lnTo>
                  <a:pt x="389890" y="580390"/>
                </a:lnTo>
                <a:lnTo>
                  <a:pt x="388620" y="581660"/>
                </a:lnTo>
                <a:lnTo>
                  <a:pt x="383540" y="584200"/>
                </a:lnTo>
                <a:lnTo>
                  <a:pt x="381000" y="584200"/>
                </a:lnTo>
                <a:lnTo>
                  <a:pt x="374650" y="585470"/>
                </a:lnTo>
                <a:lnTo>
                  <a:pt x="353060" y="585470"/>
                </a:lnTo>
                <a:lnTo>
                  <a:pt x="353060" y="601980"/>
                </a:lnTo>
                <a:lnTo>
                  <a:pt x="528320" y="601980"/>
                </a:lnTo>
                <a:lnTo>
                  <a:pt x="528320" y="585470"/>
                </a:lnTo>
                <a:lnTo>
                  <a:pt x="502920" y="585470"/>
                </a:lnTo>
                <a:lnTo>
                  <a:pt x="497840" y="582930"/>
                </a:lnTo>
                <a:lnTo>
                  <a:pt x="495300" y="582930"/>
                </a:lnTo>
                <a:lnTo>
                  <a:pt x="492760" y="581660"/>
                </a:lnTo>
                <a:lnTo>
                  <a:pt x="488950" y="577850"/>
                </a:lnTo>
                <a:lnTo>
                  <a:pt x="486410" y="577850"/>
                </a:lnTo>
                <a:lnTo>
                  <a:pt x="485140" y="576580"/>
                </a:lnTo>
                <a:lnTo>
                  <a:pt x="482600" y="571500"/>
                </a:lnTo>
                <a:lnTo>
                  <a:pt x="480060" y="570230"/>
                </a:lnTo>
                <a:lnTo>
                  <a:pt x="477520" y="565150"/>
                </a:lnTo>
                <a:lnTo>
                  <a:pt x="477520" y="563880"/>
                </a:lnTo>
                <a:lnTo>
                  <a:pt x="474980" y="558800"/>
                </a:lnTo>
                <a:lnTo>
                  <a:pt x="474980" y="556260"/>
                </a:lnTo>
                <a:lnTo>
                  <a:pt x="473710" y="552450"/>
                </a:lnTo>
                <a:lnTo>
                  <a:pt x="472440" y="544830"/>
                </a:lnTo>
                <a:lnTo>
                  <a:pt x="471170" y="535940"/>
                </a:lnTo>
                <a:lnTo>
                  <a:pt x="469900" y="525780"/>
                </a:lnTo>
                <a:lnTo>
                  <a:pt x="469900" y="119380"/>
                </a:lnTo>
                <a:lnTo>
                  <a:pt x="469900" y="105410"/>
                </a:lnTo>
                <a:lnTo>
                  <a:pt x="471170" y="95250"/>
                </a:lnTo>
                <a:lnTo>
                  <a:pt x="472440" y="87630"/>
                </a:lnTo>
                <a:lnTo>
                  <a:pt x="472440" y="81280"/>
                </a:lnTo>
                <a:lnTo>
                  <a:pt x="473710" y="74930"/>
                </a:lnTo>
                <a:lnTo>
                  <a:pt x="474980" y="72390"/>
                </a:lnTo>
                <a:lnTo>
                  <a:pt x="474980" y="69850"/>
                </a:lnTo>
                <a:lnTo>
                  <a:pt x="476250" y="67310"/>
                </a:lnTo>
                <a:lnTo>
                  <a:pt x="477520" y="66040"/>
                </a:lnTo>
                <a:lnTo>
                  <a:pt x="478790" y="62230"/>
                </a:lnTo>
                <a:lnTo>
                  <a:pt x="480060" y="59690"/>
                </a:lnTo>
                <a:lnTo>
                  <a:pt x="483870" y="55880"/>
                </a:lnTo>
                <a:lnTo>
                  <a:pt x="485140" y="53340"/>
                </a:lnTo>
                <a:lnTo>
                  <a:pt x="486410" y="52070"/>
                </a:lnTo>
                <a:lnTo>
                  <a:pt x="491490" y="49530"/>
                </a:lnTo>
                <a:lnTo>
                  <a:pt x="495300" y="48260"/>
                </a:lnTo>
                <a:lnTo>
                  <a:pt x="499110" y="44450"/>
                </a:lnTo>
                <a:lnTo>
                  <a:pt x="508000" y="44450"/>
                </a:lnTo>
                <a:lnTo>
                  <a:pt x="514350" y="43180"/>
                </a:lnTo>
                <a:lnTo>
                  <a:pt x="528320" y="43180"/>
                </a:lnTo>
                <a:lnTo>
                  <a:pt x="528320" y="27940"/>
                </a:lnTo>
                <a:close/>
              </a:path>
              <a:path w="1202689" h="601979">
                <a:moveTo>
                  <a:pt x="662940" y="38100"/>
                </a:moveTo>
                <a:lnTo>
                  <a:pt x="661670" y="36830"/>
                </a:lnTo>
                <a:lnTo>
                  <a:pt x="661670" y="30480"/>
                </a:lnTo>
                <a:lnTo>
                  <a:pt x="660400" y="27940"/>
                </a:lnTo>
                <a:lnTo>
                  <a:pt x="660400" y="22860"/>
                </a:lnTo>
                <a:lnTo>
                  <a:pt x="655320" y="15240"/>
                </a:lnTo>
                <a:lnTo>
                  <a:pt x="654050" y="12700"/>
                </a:lnTo>
                <a:lnTo>
                  <a:pt x="651510" y="10160"/>
                </a:lnTo>
                <a:lnTo>
                  <a:pt x="650240" y="6350"/>
                </a:lnTo>
                <a:lnTo>
                  <a:pt x="647700" y="6350"/>
                </a:lnTo>
                <a:lnTo>
                  <a:pt x="647700" y="5080"/>
                </a:lnTo>
                <a:lnTo>
                  <a:pt x="645160" y="3810"/>
                </a:lnTo>
                <a:lnTo>
                  <a:pt x="643890" y="2540"/>
                </a:lnTo>
                <a:lnTo>
                  <a:pt x="642620" y="2540"/>
                </a:lnTo>
                <a:lnTo>
                  <a:pt x="641350" y="1270"/>
                </a:lnTo>
                <a:lnTo>
                  <a:pt x="638810" y="1270"/>
                </a:lnTo>
                <a:lnTo>
                  <a:pt x="635000" y="0"/>
                </a:lnTo>
                <a:lnTo>
                  <a:pt x="627380" y="0"/>
                </a:lnTo>
                <a:lnTo>
                  <a:pt x="626110" y="1270"/>
                </a:lnTo>
                <a:lnTo>
                  <a:pt x="623570" y="1270"/>
                </a:lnTo>
                <a:lnTo>
                  <a:pt x="622300" y="2540"/>
                </a:lnTo>
                <a:lnTo>
                  <a:pt x="614680" y="6350"/>
                </a:lnTo>
                <a:lnTo>
                  <a:pt x="612140" y="10160"/>
                </a:lnTo>
                <a:lnTo>
                  <a:pt x="609600" y="12700"/>
                </a:lnTo>
                <a:lnTo>
                  <a:pt x="609600" y="15240"/>
                </a:lnTo>
                <a:lnTo>
                  <a:pt x="607060" y="16510"/>
                </a:lnTo>
                <a:lnTo>
                  <a:pt x="605790" y="19050"/>
                </a:lnTo>
                <a:lnTo>
                  <a:pt x="604520" y="19050"/>
                </a:lnTo>
                <a:lnTo>
                  <a:pt x="604520" y="22860"/>
                </a:lnTo>
                <a:lnTo>
                  <a:pt x="603250" y="24130"/>
                </a:lnTo>
                <a:lnTo>
                  <a:pt x="603250" y="26670"/>
                </a:lnTo>
                <a:lnTo>
                  <a:pt x="601980" y="27940"/>
                </a:lnTo>
                <a:lnTo>
                  <a:pt x="601980" y="34290"/>
                </a:lnTo>
                <a:lnTo>
                  <a:pt x="600710" y="38100"/>
                </a:lnTo>
                <a:lnTo>
                  <a:pt x="600710" y="46990"/>
                </a:lnTo>
                <a:lnTo>
                  <a:pt x="601980" y="50800"/>
                </a:lnTo>
                <a:lnTo>
                  <a:pt x="601980" y="57150"/>
                </a:lnTo>
                <a:lnTo>
                  <a:pt x="603250" y="57150"/>
                </a:lnTo>
                <a:lnTo>
                  <a:pt x="603250" y="60960"/>
                </a:lnTo>
                <a:lnTo>
                  <a:pt x="604520" y="62230"/>
                </a:lnTo>
                <a:lnTo>
                  <a:pt x="604520" y="64770"/>
                </a:lnTo>
                <a:lnTo>
                  <a:pt x="609600" y="69850"/>
                </a:lnTo>
                <a:lnTo>
                  <a:pt x="609600" y="73660"/>
                </a:lnTo>
                <a:lnTo>
                  <a:pt x="617220" y="81280"/>
                </a:lnTo>
                <a:lnTo>
                  <a:pt x="619760" y="82550"/>
                </a:lnTo>
                <a:lnTo>
                  <a:pt x="623570" y="82550"/>
                </a:lnTo>
                <a:lnTo>
                  <a:pt x="626110" y="85090"/>
                </a:lnTo>
                <a:lnTo>
                  <a:pt x="627380" y="85090"/>
                </a:lnTo>
                <a:lnTo>
                  <a:pt x="628650" y="86360"/>
                </a:lnTo>
                <a:lnTo>
                  <a:pt x="635000" y="86360"/>
                </a:lnTo>
                <a:lnTo>
                  <a:pt x="636270" y="85090"/>
                </a:lnTo>
                <a:lnTo>
                  <a:pt x="638810" y="85090"/>
                </a:lnTo>
                <a:lnTo>
                  <a:pt x="640080" y="82550"/>
                </a:lnTo>
                <a:lnTo>
                  <a:pt x="643890" y="82550"/>
                </a:lnTo>
                <a:lnTo>
                  <a:pt x="647700" y="81280"/>
                </a:lnTo>
                <a:lnTo>
                  <a:pt x="648970" y="78740"/>
                </a:lnTo>
                <a:lnTo>
                  <a:pt x="654050" y="73660"/>
                </a:lnTo>
                <a:lnTo>
                  <a:pt x="655320" y="69850"/>
                </a:lnTo>
                <a:lnTo>
                  <a:pt x="657860" y="66040"/>
                </a:lnTo>
                <a:lnTo>
                  <a:pt x="657860" y="64770"/>
                </a:lnTo>
                <a:lnTo>
                  <a:pt x="660400" y="62230"/>
                </a:lnTo>
                <a:lnTo>
                  <a:pt x="660400" y="57150"/>
                </a:lnTo>
                <a:lnTo>
                  <a:pt x="661670" y="55880"/>
                </a:lnTo>
                <a:lnTo>
                  <a:pt x="661670" y="50800"/>
                </a:lnTo>
                <a:lnTo>
                  <a:pt x="662940" y="46990"/>
                </a:lnTo>
                <a:lnTo>
                  <a:pt x="662940" y="38100"/>
                </a:lnTo>
                <a:close/>
              </a:path>
              <a:path w="1202689" h="601979">
                <a:moveTo>
                  <a:pt x="699770" y="586740"/>
                </a:moveTo>
                <a:lnTo>
                  <a:pt x="694690" y="586740"/>
                </a:lnTo>
                <a:lnTo>
                  <a:pt x="689610" y="585470"/>
                </a:lnTo>
                <a:lnTo>
                  <a:pt x="683260" y="585470"/>
                </a:lnTo>
                <a:lnTo>
                  <a:pt x="679450" y="584200"/>
                </a:lnTo>
                <a:lnTo>
                  <a:pt x="674370" y="581660"/>
                </a:lnTo>
                <a:lnTo>
                  <a:pt x="670560" y="577850"/>
                </a:lnTo>
                <a:lnTo>
                  <a:pt x="668020" y="576580"/>
                </a:lnTo>
                <a:lnTo>
                  <a:pt x="666750" y="575310"/>
                </a:lnTo>
                <a:lnTo>
                  <a:pt x="660400" y="562610"/>
                </a:lnTo>
                <a:lnTo>
                  <a:pt x="660400" y="549910"/>
                </a:lnTo>
                <a:lnTo>
                  <a:pt x="657860" y="544830"/>
                </a:lnTo>
                <a:lnTo>
                  <a:pt x="657860" y="259080"/>
                </a:lnTo>
                <a:lnTo>
                  <a:pt x="657860" y="201930"/>
                </a:lnTo>
                <a:lnTo>
                  <a:pt x="643890" y="201930"/>
                </a:lnTo>
                <a:lnTo>
                  <a:pt x="560070" y="250190"/>
                </a:lnTo>
                <a:lnTo>
                  <a:pt x="563880" y="265430"/>
                </a:lnTo>
                <a:lnTo>
                  <a:pt x="571500" y="262890"/>
                </a:lnTo>
                <a:lnTo>
                  <a:pt x="572770" y="260350"/>
                </a:lnTo>
                <a:lnTo>
                  <a:pt x="577850" y="260350"/>
                </a:lnTo>
                <a:lnTo>
                  <a:pt x="580390" y="259080"/>
                </a:lnTo>
                <a:lnTo>
                  <a:pt x="590550" y="259080"/>
                </a:lnTo>
                <a:lnTo>
                  <a:pt x="591820" y="260350"/>
                </a:lnTo>
                <a:lnTo>
                  <a:pt x="596900" y="260350"/>
                </a:lnTo>
                <a:lnTo>
                  <a:pt x="596900" y="264160"/>
                </a:lnTo>
                <a:lnTo>
                  <a:pt x="598170" y="265430"/>
                </a:lnTo>
                <a:lnTo>
                  <a:pt x="598170" y="266700"/>
                </a:lnTo>
                <a:lnTo>
                  <a:pt x="599440" y="266700"/>
                </a:lnTo>
                <a:lnTo>
                  <a:pt x="599440" y="269240"/>
                </a:lnTo>
                <a:lnTo>
                  <a:pt x="600710" y="271780"/>
                </a:lnTo>
                <a:lnTo>
                  <a:pt x="601980" y="273050"/>
                </a:lnTo>
                <a:lnTo>
                  <a:pt x="601980" y="276860"/>
                </a:lnTo>
                <a:lnTo>
                  <a:pt x="603250" y="279400"/>
                </a:lnTo>
                <a:lnTo>
                  <a:pt x="603250" y="283210"/>
                </a:lnTo>
                <a:lnTo>
                  <a:pt x="604520" y="288290"/>
                </a:lnTo>
                <a:lnTo>
                  <a:pt x="604520" y="294640"/>
                </a:lnTo>
                <a:lnTo>
                  <a:pt x="605790" y="311150"/>
                </a:lnTo>
                <a:lnTo>
                  <a:pt x="605790" y="335280"/>
                </a:lnTo>
                <a:lnTo>
                  <a:pt x="607060" y="364490"/>
                </a:lnTo>
                <a:lnTo>
                  <a:pt x="607060" y="514350"/>
                </a:lnTo>
                <a:lnTo>
                  <a:pt x="605790" y="529590"/>
                </a:lnTo>
                <a:lnTo>
                  <a:pt x="605790" y="543560"/>
                </a:lnTo>
                <a:lnTo>
                  <a:pt x="604520" y="549910"/>
                </a:lnTo>
                <a:lnTo>
                  <a:pt x="604520" y="554990"/>
                </a:lnTo>
                <a:lnTo>
                  <a:pt x="601980" y="562610"/>
                </a:lnTo>
                <a:lnTo>
                  <a:pt x="601980" y="565150"/>
                </a:lnTo>
                <a:lnTo>
                  <a:pt x="599440" y="570230"/>
                </a:lnTo>
                <a:lnTo>
                  <a:pt x="596900" y="572770"/>
                </a:lnTo>
                <a:lnTo>
                  <a:pt x="596900" y="575310"/>
                </a:lnTo>
                <a:lnTo>
                  <a:pt x="594360" y="577850"/>
                </a:lnTo>
                <a:lnTo>
                  <a:pt x="593090" y="577850"/>
                </a:lnTo>
                <a:lnTo>
                  <a:pt x="591820" y="580390"/>
                </a:lnTo>
                <a:lnTo>
                  <a:pt x="590550" y="581660"/>
                </a:lnTo>
                <a:lnTo>
                  <a:pt x="589280" y="581660"/>
                </a:lnTo>
                <a:lnTo>
                  <a:pt x="588010" y="582930"/>
                </a:lnTo>
                <a:lnTo>
                  <a:pt x="580390" y="585470"/>
                </a:lnTo>
                <a:lnTo>
                  <a:pt x="572770" y="585470"/>
                </a:lnTo>
                <a:lnTo>
                  <a:pt x="563880" y="586740"/>
                </a:lnTo>
                <a:lnTo>
                  <a:pt x="563880" y="601980"/>
                </a:lnTo>
                <a:lnTo>
                  <a:pt x="699770" y="601980"/>
                </a:lnTo>
                <a:lnTo>
                  <a:pt x="699770" y="586740"/>
                </a:lnTo>
                <a:close/>
              </a:path>
              <a:path w="1202689" h="601979">
                <a:moveTo>
                  <a:pt x="876300" y="586740"/>
                </a:moveTo>
                <a:lnTo>
                  <a:pt x="864870" y="585470"/>
                </a:lnTo>
                <a:lnTo>
                  <a:pt x="857250" y="585470"/>
                </a:lnTo>
                <a:lnTo>
                  <a:pt x="853440" y="584200"/>
                </a:lnTo>
                <a:lnTo>
                  <a:pt x="850900" y="582930"/>
                </a:lnTo>
                <a:lnTo>
                  <a:pt x="847090" y="581660"/>
                </a:lnTo>
                <a:lnTo>
                  <a:pt x="838200" y="572770"/>
                </a:lnTo>
                <a:lnTo>
                  <a:pt x="838200" y="570230"/>
                </a:lnTo>
                <a:lnTo>
                  <a:pt x="835660" y="567690"/>
                </a:lnTo>
                <a:lnTo>
                  <a:pt x="833120" y="562610"/>
                </a:lnTo>
                <a:lnTo>
                  <a:pt x="833120" y="558800"/>
                </a:lnTo>
                <a:lnTo>
                  <a:pt x="831850" y="554990"/>
                </a:lnTo>
                <a:lnTo>
                  <a:pt x="830580" y="549910"/>
                </a:lnTo>
                <a:lnTo>
                  <a:pt x="830478" y="529590"/>
                </a:lnTo>
                <a:lnTo>
                  <a:pt x="829310" y="514350"/>
                </a:lnTo>
                <a:lnTo>
                  <a:pt x="829310" y="55880"/>
                </a:lnTo>
                <a:lnTo>
                  <a:pt x="829310" y="0"/>
                </a:lnTo>
                <a:lnTo>
                  <a:pt x="816610" y="0"/>
                </a:lnTo>
                <a:lnTo>
                  <a:pt x="732790" y="46990"/>
                </a:lnTo>
                <a:lnTo>
                  <a:pt x="737870" y="62230"/>
                </a:lnTo>
                <a:lnTo>
                  <a:pt x="741680" y="59690"/>
                </a:lnTo>
                <a:lnTo>
                  <a:pt x="744220" y="57150"/>
                </a:lnTo>
                <a:lnTo>
                  <a:pt x="749300" y="57150"/>
                </a:lnTo>
                <a:lnTo>
                  <a:pt x="751840" y="55880"/>
                </a:lnTo>
                <a:lnTo>
                  <a:pt x="763270" y="55880"/>
                </a:lnTo>
                <a:lnTo>
                  <a:pt x="764540" y="57150"/>
                </a:lnTo>
                <a:lnTo>
                  <a:pt x="768350" y="57150"/>
                </a:lnTo>
                <a:lnTo>
                  <a:pt x="769620" y="59690"/>
                </a:lnTo>
                <a:lnTo>
                  <a:pt x="772160" y="62230"/>
                </a:lnTo>
                <a:lnTo>
                  <a:pt x="772160" y="63500"/>
                </a:lnTo>
                <a:lnTo>
                  <a:pt x="774700" y="63500"/>
                </a:lnTo>
                <a:lnTo>
                  <a:pt x="774700" y="68580"/>
                </a:lnTo>
                <a:lnTo>
                  <a:pt x="775970" y="69850"/>
                </a:lnTo>
                <a:lnTo>
                  <a:pt x="775970" y="77470"/>
                </a:lnTo>
                <a:lnTo>
                  <a:pt x="777240" y="81280"/>
                </a:lnTo>
                <a:lnTo>
                  <a:pt x="777240" y="86360"/>
                </a:lnTo>
                <a:lnTo>
                  <a:pt x="778510" y="91440"/>
                </a:lnTo>
                <a:lnTo>
                  <a:pt x="778510" y="107950"/>
                </a:lnTo>
                <a:lnTo>
                  <a:pt x="779780" y="161290"/>
                </a:lnTo>
                <a:lnTo>
                  <a:pt x="779780" y="514350"/>
                </a:lnTo>
                <a:lnTo>
                  <a:pt x="778510" y="529590"/>
                </a:lnTo>
                <a:lnTo>
                  <a:pt x="778510" y="543560"/>
                </a:lnTo>
                <a:lnTo>
                  <a:pt x="777240" y="549910"/>
                </a:lnTo>
                <a:lnTo>
                  <a:pt x="777240" y="554990"/>
                </a:lnTo>
                <a:lnTo>
                  <a:pt x="775970" y="558800"/>
                </a:lnTo>
                <a:lnTo>
                  <a:pt x="775970" y="562610"/>
                </a:lnTo>
                <a:lnTo>
                  <a:pt x="774700" y="565150"/>
                </a:lnTo>
                <a:lnTo>
                  <a:pt x="774700" y="567690"/>
                </a:lnTo>
                <a:lnTo>
                  <a:pt x="772160" y="570230"/>
                </a:lnTo>
                <a:lnTo>
                  <a:pt x="768350" y="577850"/>
                </a:lnTo>
                <a:lnTo>
                  <a:pt x="765810" y="577850"/>
                </a:lnTo>
                <a:lnTo>
                  <a:pt x="764540" y="580390"/>
                </a:lnTo>
                <a:lnTo>
                  <a:pt x="763270" y="581660"/>
                </a:lnTo>
                <a:lnTo>
                  <a:pt x="762000" y="581660"/>
                </a:lnTo>
                <a:lnTo>
                  <a:pt x="762000" y="582930"/>
                </a:lnTo>
                <a:lnTo>
                  <a:pt x="756920" y="584200"/>
                </a:lnTo>
                <a:lnTo>
                  <a:pt x="754380" y="585470"/>
                </a:lnTo>
                <a:lnTo>
                  <a:pt x="746760" y="585470"/>
                </a:lnTo>
                <a:lnTo>
                  <a:pt x="742950" y="586740"/>
                </a:lnTo>
                <a:lnTo>
                  <a:pt x="737870" y="586740"/>
                </a:lnTo>
                <a:lnTo>
                  <a:pt x="737870" y="601980"/>
                </a:lnTo>
                <a:lnTo>
                  <a:pt x="876300" y="601980"/>
                </a:lnTo>
                <a:lnTo>
                  <a:pt x="876300" y="586740"/>
                </a:lnTo>
                <a:close/>
              </a:path>
              <a:path w="1202689" h="601979">
                <a:moveTo>
                  <a:pt x="1033780" y="586740"/>
                </a:moveTo>
                <a:lnTo>
                  <a:pt x="1023620" y="585470"/>
                </a:lnTo>
                <a:lnTo>
                  <a:pt x="1016000" y="585470"/>
                </a:lnTo>
                <a:lnTo>
                  <a:pt x="1010920" y="584200"/>
                </a:lnTo>
                <a:lnTo>
                  <a:pt x="1008380" y="584200"/>
                </a:lnTo>
                <a:lnTo>
                  <a:pt x="1007110" y="582930"/>
                </a:lnTo>
                <a:lnTo>
                  <a:pt x="1005840" y="582930"/>
                </a:lnTo>
                <a:lnTo>
                  <a:pt x="1004570" y="581660"/>
                </a:lnTo>
                <a:lnTo>
                  <a:pt x="1003300" y="577850"/>
                </a:lnTo>
                <a:lnTo>
                  <a:pt x="1000760" y="577850"/>
                </a:lnTo>
                <a:lnTo>
                  <a:pt x="999490" y="576580"/>
                </a:lnTo>
                <a:lnTo>
                  <a:pt x="998220" y="574040"/>
                </a:lnTo>
                <a:lnTo>
                  <a:pt x="996950" y="572770"/>
                </a:lnTo>
                <a:lnTo>
                  <a:pt x="994410" y="567690"/>
                </a:lnTo>
                <a:lnTo>
                  <a:pt x="993140" y="563880"/>
                </a:lnTo>
                <a:lnTo>
                  <a:pt x="993140" y="562610"/>
                </a:lnTo>
                <a:lnTo>
                  <a:pt x="991870" y="561340"/>
                </a:lnTo>
                <a:lnTo>
                  <a:pt x="991870" y="556260"/>
                </a:lnTo>
                <a:lnTo>
                  <a:pt x="990600" y="551180"/>
                </a:lnTo>
                <a:lnTo>
                  <a:pt x="990600" y="386080"/>
                </a:lnTo>
                <a:lnTo>
                  <a:pt x="990600" y="54610"/>
                </a:lnTo>
                <a:lnTo>
                  <a:pt x="990600" y="0"/>
                </a:lnTo>
                <a:lnTo>
                  <a:pt x="975360" y="0"/>
                </a:lnTo>
                <a:lnTo>
                  <a:pt x="892810" y="46990"/>
                </a:lnTo>
                <a:lnTo>
                  <a:pt x="897890" y="62230"/>
                </a:lnTo>
                <a:lnTo>
                  <a:pt x="904240" y="57150"/>
                </a:lnTo>
                <a:lnTo>
                  <a:pt x="909320" y="57150"/>
                </a:lnTo>
                <a:lnTo>
                  <a:pt x="911860" y="55880"/>
                </a:lnTo>
                <a:lnTo>
                  <a:pt x="914400" y="55880"/>
                </a:lnTo>
                <a:lnTo>
                  <a:pt x="915670" y="54610"/>
                </a:lnTo>
                <a:lnTo>
                  <a:pt x="919480" y="54610"/>
                </a:lnTo>
                <a:lnTo>
                  <a:pt x="920750" y="55880"/>
                </a:lnTo>
                <a:lnTo>
                  <a:pt x="924560" y="55880"/>
                </a:lnTo>
                <a:lnTo>
                  <a:pt x="927100" y="57150"/>
                </a:lnTo>
                <a:lnTo>
                  <a:pt x="929640" y="57150"/>
                </a:lnTo>
                <a:lnTo>
                  <a:pt x="929640" y="59690"/>
                </a:lnTo>
                <a:lnTo>
                  <a:pt x="930910" y="62230"/>
                </a:lnTo>
                <a:lnTo>
                  <a:pt x="932180" y="63500"/>
                </a:lnTo>
                <a:lnTo>
                  <a:pt x="934720" y="68580"/>
                </a:lnTo>
                <a:lnTo>
                  <a:pt x="934720" y="69850"/>
                </a:lnTo>
                <a:lnTo>
                  <a:pt x="935990" y="74930"/>
                </a:lnTo>
                <a:lnTo>
                  <a:pt x="935990" y="77470"/>
                </a:lnTo>
                <a:lnTo>
                  <a:pt x="937260" y="81280"/>
                </a:lnTo>
                <a:lnTo>
                  <a:pt x="937260" y="91440"/>
                </a:lnTo>
                <a:lnTo>
                  <a:pt x="939800" y="110490"/>
                </a:lnTo>
                <a:lnTo>
                  <a:pt x="939800" y="539750"/>
                </a:lnTo>
                <a:lnTo>
                  <a:pt x="937260" y="546100"/>
                </a:lnTo>
                <a:lnTo>
                  <a:pt x="937260" y="551180"/>
                </a:lnTo>
                <a:lnTo>
                  <a:pt x="935990" y="556260"/>
                </a:lnTo>
                <a:lnTo>
                  <a:pt x="935990" y="561340"/>
                </a:lnTo>
                <a:lnTo>
                  <a:pt x="934720" y="565150"/>
                </a:lnTo>
                <a:lnTo>
                  <a:pt x="933450" y="565150"/>
                </a:lnTo>
                <a:lnTo>
                  <a:pt x="932180" y="568960"/>
                </a:lnTo>
                <a:lnTo>
                  <a:pt x="932180" y="571500"/>
                </a:lnTo>
                <a:lnTo>
                  <a:pt x="930910" y="572770"/>
                </a:lnTo>
                <a:lnTo>
                  <a:pt x="929640" y="575310"/>
                </a:lnTo>
                <a:lnTo>
                  <a:pt x="927100" y="576580"/>
                </a:lnTo>
                <a:lnTo>
                  <a:pt x="927100" y="577850"/>
                </a:lnTo>
                <a:lnTo>
                  <a:pt x="924560" y="577850"/>
                </a:lnTo>
                <a:lnTo>
                  <a:pt x="922020" y="580390"/>
                </a:lnTo>
                <a:lnTo>
                  <a:pt x="918210" y="582930"/>
                </a:lnTo>
                <a:lnTo>
                  <a:pt x="914400" y="582930"/>
                </a:lnTo>
                <a:lnTo>
                  <a:pt x="911860" y="584200"/>
                </a:lnTo>
                <a:lnTo>
                  <a:pt x="908050" y="585470"/>
                </a:lnTo>
                <a:lnTo>
                  <a:pt x="902970" y="585470"/>
                </a:lnTo>
                <a:lnTo>
                  <a:pt x="897890" y="586740"/>
                </a:lnTo>
                <a:lnTo>
                  <a:pt x="892810" y="586740"/>
                </a:lnTo>
                <a:lnTo>
                  <a:pt x="892810" y="601980"/>
                </a:lnTo>
                <a:lnTo>
                  <a:pt x="1033780" y="601980"/>
                </a:lnTo>
                <a:lnTo>
                  <a:pt x="1033780" y="586740"/>
                </a:lnTo>
                <a:close/>
              </a:path>
              <a:path w="1202689" h="601979">
                <a:moveTo>
                  <a:pt x="1202690" y="586740"/>
                </a:moveTo>
                <a:lnTo>
                  <a:pt x="1193800" y="585470"/>
                </a:lnTo>
                <a:lnTo>
                  <a:pt x="1183640" y="585470"/>
                </a:lnTo>
                <a:lnTo>
                  <a:pt x="1178560" y="582930"/>
                </a:lnTo>
                <a:lnTo>
                  <a:pt x="1176020" y="582930"/>
                </a:lnTo>
                <a:lnTo>
                  <a:pt x="1173480" y="580390"/>
                </a:lnTo>
                <a:lnTo>
                  <a:pt x="1169670" y="577850"/>
                </a:lnTo>
                <a:lnTo>
                  <a:pt x="1168400" y="575310"/>
                </a:lnTo>
                <a:lnTo>
                  <a:pt x="1164590" y="572770"/>
                </a:lnTo>
                <a:lnTo>
                  <a:pt x="1160780" y="568960"/>
                </a:lnTo>
                <a:lnTo>
                  <a:pt x="1155700" y="561340"/>
                </a:lnTo>
                <a:lnTo>
                  <a:pt x="1150620" y="556260"/>
                </a:lnTo>
                <a:lnTo>
                  <a:pt x="1148080" y="552450"/>
                </a:lnTo>
                <a:lnTo>
                  <a:pt x="1144270" y="547370"/>
                </a:lnTo>
                <a:lnTo>
                  <a:pt x="1135380" y="532130"/>
                </a:lnTo>
                <a:lnTo>
                  <a:pt x="1123950" y="514350"/>
                </a:lnTo>
                <a:lnTo>
                  <a:pt x="1109980" y="488950"/>
                </a:lnTo>
                <a:lnTo>
                  <a:pt x="1038860" y="364490"/>
                </a:lnTo>
                <a:lnTo>
                  <a:pt x="1109980" y="271780"/>
                </a:lnTo>
                <a:lnTo>
                  <a:pt x="1120140" y="260350"/>
                </a:lnTo>
                <a:lnTo>
                  <a:pt x="1123950" y="255270"/>
                </a:lnTo>
                <a:lnTo>
                  <a:pt x="1130300" y="251460"/>
                </a:lnTo>
                <a:lnTo>
                  <a:pt x="1137920" y="243840"/>
                </a:lnTo>
                <a:lnTo>
                  <a:pt x="1143000" y="240030"/>
                </a:lnTo>
                <a:lnTo>
                  <a:pt x="1150620" y="234950"/>
                </a:lnTo>
                <a:lnTo>
                  <a:pt x="1155700" y="233680"/>
                </a:lnTo>
                <a:lnTo>
                  <a:pt x="1160780" y="231140"/>
                </a:lnTo>
                <a:lnTo>
                  <a:pt x="1165860" y="231140"/>
                </a:lnTo>
                <a:lnTo>
                  <a:pt x="1176020" y="228600"/>
                </a:lnTo>
                <a:lnTo>
                  <a:pt x="1188720" y="228600"/>
                </a:lnTo>
                <a:lnTo>
                  <a:pt x="1188720" y="214630"/>
                </a:lnTo>
                <a:lnTo>
                  <a:pt x="1066800" y="214630"/>
                </a:lnTo>
                <a:lnTo>
                  <a:pt x="1066800" y="228600"/>
                </a:lnTo>
                <a:lnTo>
                  <a:pt x="1074420" y="228600"/>
                </a:lnTo>
                <a:lnTo>
                  <a:pt x="1079500" y="231140"/>
                </a:lnTo>
                <a:lnTo>
                  <a:pt x="1080770" y="231140"/>
                </a:lnTo>
                <a:lnTo>
                  <a:pt x="1080770" y="232410"/>
                </a:lnTo>
                <a:lnTo>
                  <a:pt x="1082040" y="232410"/>
                </a:lnTo>
                <a:lnTo>
                  <a:pt x="1084580" y="234950"/>
                </a:lnTo>
                <a:lnTo>
                  <a:pt x="1085850" y="234950"/>
                </a:lnTo>
                <a:lnTo>
                  <a:pt x="1085850" y="237490"/>
                </a:lnTo>
                <a:lnTo>
                  <a:pt x="1087120" y="238760"/>
                </a:lnTo>
                <a:lnTo>
                  <a:pt x="1087120" y="240030"/>
                </a:lnTo>
                <a:lnTo>
                  <a:pt x="1088390" y="241300"/>
                </a:lnTo>
                <a:lnTo>
                  <a:pt x="1088390" y="256540"/>
                </a:lnTo>
                <a:lnTo>
                  <a:pt x="1087120" y="257810"/>
                </a:lnTo>
                <a:lnTo>
                  <a:pt x="1087120" y="259080"/>
                </a:lnTo>
                <a:lnTo>
                  <a:pt x="1085850" y="260350"/>
                </a:lnTo>
                <a:lnTo>
                  <a:pt x="1083310" y="264160"/>
                </a:lnTo>
                <a:lnTo>
                  <a:pt x="1079500" y="271780"/>
                </a:lnTo>
                <a:lnTo>
                  <a:pt x="1070610" y="281940"/>
                </a:lnTo>
                <a:lnTo>
                  <a:pt x="1060450" y="294640"/>
                </a:lnTo>
                <a:lnTo>
                  <a:pt x="990600" y="386080"/>
                </a:lnTo>
                <a:lnTo>
                  <a:pt x="1074420" y="538480"/>
                </a:lnTo>
                <a:lnTo>
                  <a:pt x="1079500" y="543560"/>
                </a:lnTo>
                <a:lnTo>
                  <a:pt x="1079500" y="548640"/>
                </a:lnTo>
                <a:lnTo>
                  <a:pt x="1082040" y="552450"/>
                </a:lnTo>
                <a:lnTo>
                  <a:pt x="1083310" y="556260"/>
                </a:lnTo>
                <a:lnTo>
                  <a:pt x="1085850" y="560070"/>
                </a:lnTo>
                <a:lnTo>
                  <a:pt x="1085850" y="563880"/>
                </a:lnTo>
                <a:lnTo>
                  <a:pt x="1087120" y="565150"/>
                </a:lnTo>
                <a:lnTo>
                  <a:pt x="1087120" y="574040"/>
                </a:lnTo>
                <a:lnTo>
                  <a:pt x="1085850" y="575310"/>
                </a:lnTo>
                <a:lnTo>
                  <a:pt x="1085850" y="577850"/>
                </a:lnTo>
                <a:lnTo>
                  <a:pt x="1084580" y="577850"/>
                </a:lnTo>
                <a:lnTo>
                  <a:pt x="1083310" y="580390"/>
                </a:lnTo>
                <a:lnTo>
                  <a:pt x="1083310" y="581660"/>
                </a:lnTo>
                <a:lnTo>
                  <a:pt x="1082040" y="582930"/>
                </a:lnTo>
                <a:lnTo>
                  <a:pt x="1080770" y="582930"/>
                </a:lnTo>
                <a:lnTo>
                  <a:pt x="1080770" y="584200"/>
                </a:lnTo>
                <a:lnTo>
                  <a:pt x="1079500" y="584200"/>
                </a:lnTo>
                <a:lnTo>
                  <a:pt x="1076960" y="585470"/>
                </a:lnTo>
                <a:lnTo>
                  <a:pt x="1071880" y="585470"/>
                </a:lnTo>
                <a:lnTo>
                  <a:pt x="1070610" y="586740"/>
                </a:lnTo>
                <a:lnTo>
                  <a:pt x="1066800" y="586740"/>
                </a:lnTo>
                <a:lnTo>
                  <a:pt x="1066800" y="601980"/>
                </a:lnTo>
                <a:lnTo>
                  <a:pt x="1202690" y="601980"/>
                </a:lnTo>
                <a:lnTo>
                  <a:pt x="1202690" y="58674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79720" y="3689350"/>
            <a:ext cx="340360" cy="601980"/>
          </a:xfrm>
          <a:custGeom>
            <a:avLst/>
            <a:gdLst/>
            <a:ahLst/>
            <a:cxnLst/>
            <a:rect l="l" t="t" r="r" b="b"/>
            <a:pathLst>
              <a:path w="340360" h="601979">
                <a:moveTo>
                  <a:pt x="304800" y="38100"/>
                </a:moveTo>
                <a:lnTo>
                  <a:pt x="303530" y="36830"/>
                </a:lnTo>
                <a:lnTo>
                  <a:pt x="303530" y="30480"/>
                </a:lnTo>
                <a:lnTo>
                  <a:pt x="302260" y="27940"/>
                </a:lnTo>
                <a:lnTo>
                  <a:pt x="302260" y="26670"/>
                </a:lnTo>
                <a:lnTo>
                  <a:pt x="299720" y="19050"/>
                </a:lnTo>
                <a:lnTo>
                  <a:pt x="297180" y="15240"/>
                </a:lnTo>
                <a:lnTo>
                  <a:pt x="294640" y="12700"/>
                </a:lnTo>
                <a:lnTo>
                  <a:pt x="293370" y="10160"/>
                </a:lnTo>
                <a:lnTo>
                  <a:pt x="292100" y="6350"/>
                </a:lnTo>
                <a:lnTo>
                  <a:pt x="289560" y="6350"/>
                </a:lnTo>
                <a:lnTo>
                  <a:pt x="285750" y="2540"/>
                </a:lnTo>
                <a:lnTo>
                  <a:pt x="284480" y="2540"/>
                </a:lnTo>
                <a:lnTo>
                  <a:pt x="284480" y="1270"/>
                </a:lnTo>
                <a:lnTo>
                  <a:pt x="279400" y="1270"/>
                </a:lnTo>
                <a:lnTo>
                  <a:pt x="276860" y="0"/>
                </a:lnTo>
                <a:lnTo>
                  <a:pt x="269240" y="0"/>
                </a:lnTo>
                <a:lnTo>
                  <a:pt x="266700" y="1270"/>
                </a:lnTo>
                <a:lnTo>
                  <a:pt x="265430" y="1270"/>
                </a:lnTo>
                <a:lnTo>
                  <a:pt x="264160" y="2540"/>
                </a:lnTo>
                <a:lnTo>
                  <a:pt x="262890" y="2540"/>
                </a:lnTo>
                <a:lnTo>
                  <a:pt x="261620" y="3810"/>
                </a:lnTo>
                <a:lnTo>
                  <a:pt x="256540" y="6350"/>
                </a:lnTo>
                <a:lnTo>
                  <a:pt x="254000" y="10160"/>
                </a:lnTo>
                <a:lnTo>
                  <a:pt x="247650" y="16510"/>
                </a:lnTo>
                <a:lnTo>
                  <a:pt x="247650" y="19050"/>
                </a:lnTo>
                <a:lnTo>
                  <a:pt x="246380" y="19050"/>
                </a:lnTo>
                <a:lnTo>
                  <a:pt x="246380" y="26670"/>
                </a:lnTo>
                <a:lnTo>
                  <a:pt x="246380" y="57150"/>
                </a:lnTo>
                <a:lnTo>
                  <a:pt x="246380" y="59690"/>
                </a:lnTo>
                <a:lnTo>
                  <a:pt x="243840" y="57150"/>
                </a:lnTo>
                <a:lnTo>
                  <a:pt x="246380" y="57150"/>
                </a:lnTo>
                <a:lnTo>
                  <a:pt x="246380" y="26670"/>
                </a:lnTo>
                <a:lnTo>
                  <a:pt x="243840" y="27940"/>
                </a:lnTo>
                <a:lnTo>
                  <a:pt x="243840" y="34290"/>
                </a:lnTo>
                <a:lnTo>
                  <a:pt x="242570" y="38100"/>
                </a:lnTo>
                <a:lnTo>
                  <a:pt x="242570" y="46990"/>
                </a:lnTo>
                <a:lnTo>
                  <a:pt x="243840" y="50800"/>
                </a:lnTo>
                <a:lnTo>
                  <a:pt x="243840" y="54610"/>
                </a:lnTo>
                <a:lnTo>
                  <a:pt x="241300" y="49530"/>
                </a:lnTo>
                <a:lnTo>
                  <a:pt x="241300" y="46990"/>
                </a:lnTo>
                <a:lnTo>
                  <a:pt x="238760" y="44450"/>
                </a:lnTo>
                <a:lnTo>
                  <a:pt x="233680" y="34290"/>
                </a:lnTo>
                <a:lnTo>
                  <a:pt x="229870" y="30480"/>
                </a:lnTo>
                <a:lnTo>
                  <a:pt x="228600" y="29210"/>
                </a:lnTo>
                <a:lnTo>
                  <a:pt x="220980" y="22860"/>
                </a:lnTo>
                <a:lnTo>
                  <a:pt x="214630" y="16510"/>
                </a:lnTo>
                <a:lnTo>
                  <a:pt x="208280" y="11430"/>
                </a:lnTo>
                <a:lnTo>
                  <a:pt x="200660" y="6350"/>
                </a:lnTo>
                <a:lnTo>
                  <a:pt x="193040" y="5080"/>
                </a:lnTo>
                <a:lnTo>
                  <a:pt x="185420" y="2540"/>
                </a:lnTo>
                <a:lnTo>
                  <a:pt x="170180" y="0"/>
                </a:lnTo>
                <a:lnTo>
                  <a:pt x="152400" y="2540"/>
                </a:lnTo>
                <a:lnTo>
                  <a:pt x="144780" y="3810"/>
                </a:lnTo>
                <a:lnTo>
                  <a:pt x="137160" y="6350"/>
                </a:lnTo>
                <a:lnTo>
                  <a:pt x="129540" y="10160"/>
                </a:lnTo>
                <a:lnTo>
                  <a:pt x="121920" y="15240"/>
                </a:lnTo>
                <a:lnTo>
                  <a:pt x="114300" y="19050"/>
                </a:lnTo>
                <a:lnTo>
                  <a:pt x="78740" y="62230"/>
                </a:lnTo>
                <a:lnTo>
                  <a:pt x="68580" y="90170"/>
                </a:lnTo>
                <a:lnTo>
                  <a:pt x="63500" y="100330"/>
                </a:lnTo>
                <a:lnTo>
                  <a:pt x="58420" y="123190"/>
                </a:lnTo>
                <a:lnTo>
                  <a:pt x="57150" y="133350"/>
                </a:lnTo>
                <a:lnTo>
                  <a:pt x="56007" y="144780"/>
                </a:lnTo>
                <a:lnTo>
                  <a:pt x="55880" y="173990"/>
                </a:lnTo>
                <a:lnTo>
                  <a:pt x="53340" y="187960"/>
                </a:lnTo>
                <a:lnTo>
                  <a:pt x="53340" y="213360"/>
                </a:lnTo>
                <a:lnTo>
                  <a:pt x="0" y="213360"/>
                </a:lnTo>
                <a:lnTo>
                  <a:pt x="0" y="243840"/>
                </a:lnTo>
                <a:lnTo>
                  <a:pt x="53340" y="243840"/>
                </a:lnTo>
                <a:lnTo>
                  <a:pt x="53340" y="534670"/>
                </a:lnTo>
                <a:lnTo>
                  <a:pt x="52070" y="539750"/>
                </a:lnTo>
                <a:lnTo>
                  <a:pt x="52070" y="546100"/>
                </a:lnTo>
                <a:lnTo>
                  <a:pt x="50800" y="551180"/>
                </a:lnTo>
                <a:lnTo>
                  <a:pt x="50800" y="552450"/>
                </a:lnTo>
                <a:lnTo>
                  <a:pt x="49530" y="554990"/>
                </a:lnTo>
                <a:lnTo>
                  <a:pt x="48260" y="558800"/>
                </a:lnTo>
                <a:lnTo>
                  <a:pt x="48260" y="561340"/>
                </a:lnTo>
                <a:lnTo>
                  <a:pt x="45720" y="565150"/>
                </a:lnTo>
                <a:lnTo>
                  <a:pt x="43180" y="570230"/>
                </a:lnTo>
                <a:lnTo>
                  <a:pt x="35560" y="577850"/>
                </a:lnTo>
                <a:lnTo>
                  <a:pt x="33020" y="577850"/>
                </a:lnTo>
                <a:lnTo>
                  <a:pt x="30480" y="581660"/>
                </a:lnTo>
                <a:lnTo>
                  <a:pt x="22860" y="585470"/>
                </a:lnTo>
                <a:lnTo>
                  <a:pt x="19050" y="585470"/>
                </a:lnTo>
                <a:lnTo>
                  <a:pt x="17780" y="586740"/>
                </a:lnTo>
                <a:lnTo>
                  <a:pt x="1270" y="586740"/>
                </a:lnTo>
                <a:lnTo>
                  <a:pt x="1270" y="601980"/>
                </a:lnTo>
                <a:lnTo>
                  <a:pt x="167640" y="601980"/>
                </a:lnTo>
                <a:lnTo>
                  <a:pt x="167640" y="586740"/>
                </a:lnTo>
                <a:lnTo>
                  <a:pt x="142240" y="586740"/>
                </a:lnTo>
                <a:lnTo>
                  <a:pt x="137160" y="585470"/>
                </a:lnTo>
                <a:lnTo>
                  <a:pt x="133350" y="585470"/>
                </a:lnTo>
                <a:lnTo>
                  <a:pt x="132080" y="584200"/>
                </a:lnTo>
                <a:lnTo>
                  <a:pt x="129540" y="584200"/>
                </a:lnTo>
                <a:lnTo>
                  <a:pt x="127000" y="582930"/>
                </a:lnTo>
                <a:lnTo>
                  <a:pt x="125730" y="581660"/>
                </a:lnTo>
                <a:lnTo>
                  <a:pt x="123190" y="580390"/>
                </a:lnTo>
                <a:lnTo>
                  <a:pt x="121920" y="577850"/>
                </a:lnTo>
                <a:lnTo>
                  <a:pt x="120650" y="577850"/>
                </a:lnTo>
                <a:lnTo>
                  <a:pt x="119380" y="575310"/>
                </a:lnTo>
                <a:lnTo>
                  <a:pt x="116840" y="574040"/>
                </a:lnTo>
                <a:lnTo>
                  <a:pt x="115570" y="571500"/>
                </a:lnTo>
                <a:lnTo>
                  <a:pt x="113030" y="570230"/>
                </a:lnTo>
                <a:lnTo>
                  <a:pt x="110490" y="565150"/>
                </a:lnTo>
                <a:lnTo>
                  <a:pt x="110490" y="563880"/>
                </a:lnTo>
                <a:lnTo>
                  <a:pt x="109220" y="561340"/>
                </a:lnTo>
                <a:lnTo>
                  <a:pt x="107950" y="557530"/>
                </a:lnTo>
                <a:lnTo>
                  <a:pt x="107950" y="554990"/>
                </a:lnTo>
                <a:lnTo>
                  <a:pt x="106680" y="551180"/>
                </a:lnTo>
                <a:lnTo>
                  <a:pt x="106680" y="534670"/>
                </a:lnTo>
                <a:lnTo>
                  <a:pt x="104140" y="523240"/>
                </a:lnTo>
                <a:lnTo>
                  <a:pt x="104140" y="243840"/>
                </a:lnTo>
                <a:lnTo>
                  <a:pt x="175260" y="243840"/>
                </a:lnTo>
                <a:lnTo>
                  <a:pt x="175260" y="213360"/>
                </a:lnTo>
                <a:lnTo>
                  <a:pt x="104140" y="213360"/>
                </a:lnTo>
                <a:lnTo>
                  <a:pt x="104140" y="144780"/>
                </a:lnTo>
                <a:lnTo>
                  <a:pt x="106680" y="113030"/>
                </a:lnTo>
                <a:lnTo>
                  <a:pt x="106680" y="80010"/>
                </a:lnTo>
                <a:lnTo>
                  <a:pt x="107950" y="73660"/>
                </a:lnTo>
                <a:lnTo>
                  <a:pt x="110490" y="63500"/>
                </a:lnTo>
                <a:lnTo>
                  <a:pt x="111760" y="57150"/>
                </a:lnTo>
                <a:lnTo>
                  <a:pt x="113030" y="54610"/>
                </a:lnTo>
                <a:lnTo>
                  <a:pt x="115570" y="50800"/>
                </a:lnTo>
                <a:lnTo>
                  <a:pt x="119380" y="46990"/>
                </a:lnTo>
                <a:lnTo>
                  <a:pt x="120650" y="43180"/>
                </a:lnTo>
                <a:lnTo>
                  <a:pt x="121920" y="40640"/>
                </a:lnTo>
                <a:lnTo>
                  <a:pt x="124460" y="38100"/>
                </a:lnTo>
                <a:lnTo>
                  <a:pt x="129540" y="35560"/>
                </a:lnTo>
                <a:lnTo>
                  <a:pt x="132080" y="31750"/>
                </a:lnTo>
                <a:lnTo>
                  <a:pt x="139700" y="31750"/>
                </a:lnTo>
                <a:lnTo>
                  <a:pt x="142240" y="30480"/>
                </a:lnTo>
                <a:lnTo>
                  <a:pt x="148590" y="30480"/>
                </a:lnTo>
                <a:lnTo>
                  <a:pt x="151130" y="31750"/>
                </a:lnTo>
                <a:lnTo>
                  <a:pt x="157480" y="31750"/>
                </a:lnTo>
                <a:lnTo>
                  <a:pt x="158750" y="34290"/>
                </a:lnTo>
                <a:lnTo>
                  <a:pt x="162560" y="35560"/>
                </a:lnTo>
                <a:lnTo>
                  <a:pt x="167640" y="40640"/>
                </a:lnTo>
                <a:lnTo>
                  <a:pt x="170180" y="40640"/>
                </a:lnTo>
                <a:lnTo>
                  <a:pt x="171450" y="44450"/>
                </a:lnTo>
                <a:lnTo>
                  <a:pt x="173990" y="46990"/>
                </a:lnTo>
                <a:lnTo>
                  <a:pt x="179070" y="54610"/>
                </a:lnTo>
                <a:lnTo>
                  <a:pt x="182880" y="59690"/>
                </a:lnTo>
                <a:lnTo>
                  <a:pt x="187960" y="69850"/>
                </a:lnTo>
                <a:lnTo>
                  <a:pt x="193040" y="81280"/>
                </a:lnTo>
                <a:lnTo>
                  <a:pt x="198120" y="88900"/>
                </a:lnTo>
                <a:lnTo>
                  <a:pt x="199390" y="92710"/>
                </a:lnTo>
                <a:lnTo>
                  <a:pt x="204470" y="97790"/>
                </a:lnTo>
                <a:lnTo>
                  <a:pt x="205740" y="100330"/>
                </a:lnTo>
                <a:lnTo>
                  <a:pt x="208280" y="101600"/>
                </a:lnTo>
                <a:lnTo>
                  <a:pt x="209550" y="102870"/>
                </a:lnTo>
                <a:lnTo>
                  <a:pt x="214630" y="105410"/>
                </a:lnTo>
                <a:lnTo>
                  <a:pt x="215900" y="106680"/>
                </a:lnTo>
                <a:lnTo>
                  <a:pt x="226060" y="106680"/>
                </a:lnTo>
                <a:lnTo>
                  <a:pt x="227330" y="105410"/>
                </a:lnTo>
                <a:lnTo>
                  <a:pt x="228600" y="105410"/>
                </a:lnTo>
                <a:lnTo>
                  <a:pt x="229870" y="104140"/>
                </a:lnTo>
                <a:lnTo>
                  <a:pt x="231140" y="104140"/>
                </a:lnTo>
                <a:lnTo>
                  <a:pt x="233680" y="102870"/>
                </a:lnTo>
                <a:lnTo>
                  <a:pt x="233680" y="101600"/>
                </a:lnTo>
                <a:lnTo>
                  <a:pt x="236220" y="99060"/>
                </a:lnTo>
                <a:lnTo>
                  <a:pt x="238760" y="95250"/>
                </a:lnTo>
                <a:lnTo>
                  <a:pt x="242570" y="87630"/>
                </a:lnTo>
                <a:lnTo>
                  <a:pt x="243840" y="82550"/>
                </a:lnTo>
                <a:lnTo>
                  <a:pt x="246380" y="81280"/>
                </a:lnTo>
                <a:lnTo>
                  <a:pt x="246380" y="64770"/>
                </a:lnTo>
                <a:lnTo>
                  <a:pt x="247650" y="66040"/>
                </a:lnTo>
                <a:lnTo>
                  <a:pt x="248920" y="69850"/>
                </a:lnTo>
                <a:lnTo>
                  <a:pt x="251460" y="73660"/>
                </a:lnTo>
                <a:lnTo>
                  <a:pt x="259080" y="81280"/>
                </a:lnTo>
                <a:lnTo>
                  <a:pt x="261620" y="82550"/>
                </a:lnTo>
                <a:lnTo>
                  <a:pt x="265430" y="82550"/>
                </a:lnTo>
                <a:lnTo>
                  <a:pt x="266700" y="85090"/>
                </a:lnTo>
                <a:lnTo>
                  <a:pt x="269240" y="85090"/>
                </a:lnTo>
                <a:lnTo>
                  <a:pt x="271780" y="86360"/>
                </a:lnTo>
                <a:lnTo>
                  <a:pt x="276860" y="86360"/>
                </a:lnTo>
                <a:lnTo>
                  <a:pt x="278130" y="85090"/>
                </a:lnTo>
                <a:lnTo>
                  <a:pt x="279400" y="85090"/>
                </a:lnTo>
                <a:lnTo>
                  <a:pt x="281940" y="82550"/>
                </a:lnTo>
                <a:lnTo>
                  <a:pt x="285750" y="82550"/>
                </a:lnTo>
                <a:lnTo>
                  <a:pt x="288290" y="81280"/>
                </a:lnTo>
                <a:lnTo>
                  <a:pt x="293370" y="76200"/>
                </a:lnTo>
                <a:lnTo>
                  <a:pt x="294640" y="73660"/>
                </a:lnTo>
                <a:lnTo>
                  <a:pt x="299720" y="66040"/>
                </a:lnTo>
                <a:lnTo>
                  <a:pt x="299720" y="64770"/>
                </a:lnTo>
                <a:lnTo>
                  <a:pt x="300990" y="62230"/>
                </a:lnTo>
                <a:lnTo>
                  <a:pt x="300990" y="60960"/>
                </a:lnTo>
                <a:lnTo>
                  <a:pt x="302260" y="57150"/>
                </a:lnTo>
                <a:lnTo>
                  <a:pt x="303530" y="55880"/>
                </a:lnTo>
                <a:lnTo>
                  <a:pt x="303530" y="50800"/>
                </a:lnTo>
                <a:lnTo>
                  <a:pt x="304800" y="46990"/>
                </a:lnTo>
                <a:lnTo>
                  <a:pt x="304800" y="38100"/>
                </a:lnTo>
                <a:close/>
              </a:path>
              <a:path w="340360" h="601979">
                <a:moveTo>
                  <a:pt x="340360" y="586740"/>
                </a:moveTo>
                <a:lnTo>
                  <a:pt x="336550" y="586740"/>
                </a:lnTo>
                <a:lnTo>
                  <a:pt x="331470" y="585470"/>
                </a:lnTo>
                <a:lnTo>
                  <a:pt x="325120" y="585470"/>
                </a:lnTo>
                <a:lnTo>
                  <a:pt x="322580" y="584200"/>
                </a:lnTo>
                <a:lnTo>
                  <a:pt x="317500" y="582930"/>
                </a:lnTo>
                <a:lnTo>
                  <a:pt x="314960" y="580390"/>
                </a:lnTo>
                <a:lnTo>
                  <a:pt x="313690" y="580390"/>
                </a:lnTo>
                <a:lnTo>
                  <a:pt x="312420" y="577850"/>
                </a:lnTo>
                <a:lnTo>
                  <a:pt x="309880" y="576580"/>
                </a:lnTo>
                <a:lnTo>
                  <a:pt x="309880" y="575310"/>
                </a:lnTo>
                <a:lnTo>
                  <a:pt x="307340" y="572770"/>
                </a:lnTo>
                <a:lnTo>
                  <a:pt x="302260" y="562610"/>
                </a:lnTo>
                <a:lnTo>
                  <a:pt x="302260" y="558800"/>
                </a:lnTo>
                <a:lnTo>
                  <a:pt x="300990" y="554990"/>
                </a:lnTo>
                <a:lnTo>
                  <a:pt x="300990" y="549910"/>
                </a:lnTo>
                <a:lnTo>
                  <a:pt x="299720" y="544830"/>
                </a:lnTo>
                <a:lnTo>
                  <a:pt x="299720" y="530860"/>
                </a:lnTo>
                <a:lnTo>
                  <a:pt x="298450" y="514350"/>
                </a:lnTo>
                <a:lnTo>
                  <a:pt x="298450" y="259080"/>
                </a:lnTo>
                <a:lnTo>
                  <a:pt x="298450" y="201930"/>
                </a:lnTo>
                <a:lnTo>
                  <a:pt x="285750" y="201930"/>
                </a:lnTo>
                <a:lnTo>
                  <a:pt x="201930" y="250190"/>
                </a:lnTo>
                <a:lnTo>
                  <a:pt x="205740" y="265430"/>
                </a:lnTo>
                <a:lnTo>
                  <a:pt x="209550" y="264160"/>
                </a:lnTo>
                <a:lnTo>
                  <a:pt x="212090" y="262890"/>
                </a:lnTo>
                <a:lnTo>
                  <a:pt x="214630" y="260350"/>
                </a:lnTo>
                <a:lnTo>
                  <a:pt x="220980" y="260350"/>
                </a:lnTo>
                <a:lnTo>
                  <a:pt x="222250" y="259080"/>
                </a:lnTo>
                <a:lnTo>
                  <a:pt x="233680" y="259080"/>
                </a:lnTo>
                <a:lnTo>
                  <a:pt x="233680" y="260350"/>
                </a:lnTo>
                <a:lnTo>
                  <a:pt x="237490" y="260350"/>
                </a:lnTo>
                <a:lnTo>
                  <a:pt x="237490" y="262890"/>
                </a:lnTo>
                <a:lnTo>
                  <a:pt x="240030" y="265430"/>
                </a:lnTo>
                <a:lnTo>
                  <a:pt x="240030" y="266700"/>
                </a:lnTo>
                <a:lnTo>
                  <a:pt x="241300" y="266700"/>
                </a:lnTo>
                <a:lnTo>
                  <a:pt x="241300" y="269240"/>
                </a:lnTo>
                <a:lnTo>
                  <a:pt x="242570" y="271780"/>
                </a:lnTo>
                <a:lnTo>
                  <a:pt x="243840" y="273050"/>
                </a:lnTo>
                <a:lnTo>
                  <a:pt x="243840" y="276860"/>
                </a:lnTo>
                <a:lnTo>
                  <a:pt x="246380" y="279400"/>
                </a:lnTo>
                <a:lnTo>
                  <a:pt x="246380" y="294640"/>
                </a:lnTo>
                <a:lnTo>
                  <a:pt x="247650" y="311150"/>
                </a:lnTo>
                <a:lnTo>
                  <a:pt x="247650" y="543560"/>
                </a:lnTo>
                <a:lnTo>
                  <a:pt x="246380" y="549910"/>
                </a:lnTo>
                <a:lnTo>
                  <a:pt x="246380" y="558800"/>
                </a:lnTo>
                <a:lnTo>
                  <a:pt x="243840" y="562610"/>
                </a:lnTo>
                <a:lnTo>
                  <a:pt x="243840" y="565150"/>
                </a:lnTo>
                <a:lnTo>
                  <a:pt x="241300" y="570230"/>
                </a:lnTo>
                <a:lnTo>
                  <a:pt x="238760" y="572770"/>
                </a:lnTo>
                <a:lnTo>
                  <a:pt x="236220" y="577850"/>
                </a:lnTo>
                <a:lnTo>
                  <a:pt x="234950" y="577850"/>
                </a:lnTo>
                <a:lnTo>
                  <a:pt x="233680" y="580390"/>
                </a:lnTo>
                <a:lnTo>
                  <a:pt x="233680" y="581660"/>
                </a:lnTo>
                <a:lnTo>
                  <a:pt x="231140" y="581660"/>
                </a:lnTo>
                <a:lnTo>
                  <a:pt x="229870" y="582930"/>
                </a:lnTo>
                <a:lnTo>
                  <a:pt x="228600" y="582930"/>
                </a:lnTo>
                <a:lnTo>
                  <a:pt x="226060" y="584200"/>
                </a:lnTo>
                <a:lnTo>
                  <a:pt x="222250" y="585470"/>
                </a:lnTo>
                <a:lnTo>
                  <a:pt x="214630" y="585470"/>
                </a:lnTo>
                <a:lnTo>
                  <a:pt x="205740" y="586740"/>
                </a:lnTo>
                <a:lnTo>
                  <a:pt x="205740" y="601980"/>
                </a:lnTo>
                <a:lnTo>
                  <a:pt x="340360" y="601980"/>
                </a:lnTo>
                <a:lnTo>
                  <a:pt x="340360" y="58674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65800" y="3689350"/>
            <a:ext cx="520700" cy="613410"/>
          </a:xfrm>
          <a:custGeom>
            <a:avLst/>
            <a:gdLst/>
            <a:ahLst/>
            <a:cxnLst/>
            <a:rect l="l" t="t" r="r" b="b"/>
            <a:pathLst>
              <a:path w="520700" h="613410">
                <a:moveTo>
                  <a:pt x="190500" y="471170"/>
                </a:moveTo>
                <a:lnTo>
                  <a:pt x="186690" y="463550"/>
                </a:lnTo>
                <a:lnTo>
                  <a:pt x="184150" y="454660"/>
                </a:lnTo>
                <a:lnTo>
                  <a:pt x="181610" y="448310"/>
                </a:lnTo>
                <a:lnTo>
                  <a:pt x="179070" y="440690"/>
                </a:lnTo>
                <a:lnTo>
                  <a:pt x="171450" y="425450"/>
                </a:lnTo>
                <a:lnTo>
                  <a:pt x="166370" y="420370"/>
                </a:lnTo>
                <a:lnTo>
                  <a:pt x="161290" y="412750"/>
                </a:lnTo>
                <a:lnTo>
                  <a:pt x="156210" y="407670"/>
                </a:lnTo>
                <a:lnTo>
                  <a:pt x="149860" y="402590"/>
                </a:lnTo>
                <a:lnTo>
                  <a:pt x="143510" y="396240"/>
                </a:lnTo>
                <a:lnTo>
                  <a:pt x="129540" y="384810"/>
                </a:lnTo>
                <a:lnTo>
                  <a:pt x="83820" y="355600"/>
                </a:lnTo>
                <a:lnTo>
                  <a:pt x="77470" y="349250"/>
                </a:lnTo>
                <a:lnTo>
                  <a:pt x="71120" y="345440"/>
                </a:lnTo>
                <a:lnTo>
                  <a:pt x="66040" y="340360"/>
                </a:lnTo>
                <a:lnTo>
                  <a:pt x="60960" y="336550"/>
                </a:lnTo>
                <a:lnTo>
                  <a:pt x="52070" y="327660"/>
                </a:lnTo>
                <a:lnTo>
                  <a:pt x="50800" y="322580"/>
                </a:lnTo>
                <a:lnTo>
                  <a:pt x="45720" y="318770"/>
                </a:lnTo>
                <a:lnTo>
                  <a:pt x="44450" y="314960"/>
                </a:lnTo>
                <a:lnTo>
                  <a:pt x="41910" y="309880"/>
                </a:lnTo>
                <a:lnTo>
                  <a:pt x="40640" y="304800"/>
                </a:lnTo>
                <a:lnTo>
                  <a:pt x="39370" y="298450"/>
                </a:lnTo>
                <a:lnTo>
                  <a:pt x="38100" y="294640"/>
                </a:lnTo>
                <a:lnTo>
                  <a:pt x="38100" y="264160"/>
                </a:lnTo>
                <a:lnTo>
                  <a:pt x="39370" y="260350"/>
                </a:lnTo>
                <a:lnTo>
                  <a:pt x="41910" y="255270"/>
                </a:lnTo>
                <a:lnTo>
                  <a:pt x="43180" y="251460"/>
                </a:lnTo>
                <a:lnTo>
                  <a:pt x="50800" y="243840"/>
                </a:lnTo>
                <a:lnTo>
                  <a:pt x="52070" y="241300"/>
                </a:lnTo>
                <a:lnTo>
                  <a:pt x="53340" y="240030"/>
                </a:lnTo>
                <a:lnTo>
                  <a:pt x="54610" y="237490"/>
                </a:lnTo>
                <a:lnTo>
                  <a:pt x="57150" y="234950"/>
                </a:lnTo>
                <a:lnTo>
                  <a:pt x="58420" y="234950"/>
                </a:lnTo>
                <a:lnTo>
                  <a:pt x="60960" y="233680"/>
                </a:lnTo>
                <a:lnTo>
                  <a:pt x="64770" y="231140"/>
                </a:lnTo>
                <a:lnTo>
                  <a:pt x="68580" y="229870"/>
                </a:lnTo>
                <a:lnTo>
                  <a:pt x="78740" y="227330"/>
                </a:lnTo>
                <a:lnTo>
                  <a:pt x="83820" y="227330"/>
                </a:lnTo>
                <a:lnTo>
                  <a:pt x="90170" y="228600"/>
                </a:lnTo>
                <a:lnTo>
                  <a:pt x="97790" y="228600"/>
                </a:lnTo>
                <a:lnTo>
                  <a:pt x="104140" y="231140"/>
                </a:lnTo>
                <a:lnTo>
                  <a:pt x="109220" y="233680"/>
                </a:lnTo>
                <a:lnTo>
                  <a:pt x="114300" y="234950"/>
                </a:lnTo>
                <a:lnTo>
                  <a:pt x="127000" y="245110"/>
                </a:lnTo>
                <a:lnTo>
                  <a:pt x="129540" y="250190"/>
                </a:lnTo>
                <a:lnTo>
                  <a:pt x="134620" y="255270"/>
                </a:lnTo>
                <a:lnTo>
                  <a:pt x="135890" y="259080"/>
                </a:lnTo>
                <a:lnTo>
                  <a:pt x="139700" y="264160"/>
                </a:lnTo>
                <a:lnTo>
                  <a:pt x="143510" y="271780"/>
                </a:lnTo>
                <a:lnTo>
                  <a:pt x="146050" y="281940"/>
                </a:lnTo>
                <a:lnTo>
                  <a:pt x="149860" y="293370"/>
                </a:lnTo>
                <a:lnTo>
                  <a:pt x="153670" y="306070"/>
                </a:lnTo>
                <a:lnTo>
                  <a:pt x="156210" y="320040"/>
                </a:lnTo>
                <a:lnTo>
                  <a:pt x="160020" y="334010"/>
                </a:lnTo>
                <a:lnTo>
                  <a:pt x="170180" y="334010"/>
                </a:lnTo>
                <a:lnTo>
                  <a:pt x="170180" y="227330"/>
                </a:lnTo>
                <a:lnTo>
                  <a:pt x="170180" y="218440"/>
                </a:lnTo>
                <a:lnTo>
                  <a:pt x="170180" y="201930"/>
                </a:lnTo>
                <a:lnTo>
                  <a:pt x="160020" y="201930"/>
                </a:lnTo>
                <a:lnTo>
                  <a:pt x="157480" y="207010"/>
                </a:lnTo>
                <a:lnTo>
                  <a:pt x="157480" y="209550"/>
                </a:lnTo>
                <a:lnTo>
                  <a:pt x="156210" y="209550"/>
                </a:lnTo>
                <a:lnTo>
                  <a:pt x="154940" y="212090"/>
                </a:lnTo>
                <a:lnTo>
                  <a:pt x="154940" y="214630"/>
                </a:lnTo>
                <a:lnTo>
                  <a:pt x="153670" y="214630"/>
                </a:lnTo>
                <a:lnTo>
                  <a:pt x="153670" y="215900"/>
                </a:lnTo>
                <a:lnTo>
                  <a:pt x="152400" y="215900"/>
                </a:lnTo>
                <a:lnTo>
                  <a:pt x="152400" y="217170"/>
                </a:lnTo>
                <a:lnTo>
                  <a:pt x="148590" y="217170"/>
                </a:lnTo>
                <a:lnTo>
                  <a:pt x="148590" y="218440"/>
                </a:lnTo>
                <a:lnTo>
                  <a:pt x="144780" y="218440"/>
                </a:lnTo>
                <a:lnTo>
                  <a:pt x="142240" y="217170"/>
                </a:lnTo>
                <a:lnTo>
                  <a:pt x="137160" y="217170"/>
                </a:lnTo>
                <a:lnTo>
                  <a:pt x="132080" y="214630"/>
                </a:lnTo>
                <a:lnTo>
                  <a:pt x="124460" y="212090"/>
                </a:lnTo>
                <a:lnTo>
                  <a:pt x="114300" y="208280"/>
                </a:lnTo>
                <a:lnTo>
                  <a:pt x="107950" y="205740"/>
                </a:lnTo>
                <a:lnTo>
                  <a:pt x="102870" y="204470"/>
                </a:lnTo>
                <a:lnTo>
                  <a:pt x="97790" y="204470"/>
                </a:lnTo>
                <a:lnTo>
                  <a:pt x="93980" y="203200"/>
                </a:lnTo>
                <a:lnTo>
                  <a:pt x="88900" y="201930"/>
                </a:lnTo>
                <a:lnTo>
                  <a:pt x="85090" y="201930"/>
                </a:lnTo>
                <a:lnTo>
                  <a:pt x="67310" y="204470"/>
                </a:lnTo>
                <a:lnTo>
                  <a:pt x="52070" y="209550"/>
                </a:lnTo>
                <a:lnTo>
                  <a:pt x="46990" y="212090"/>
                </a:lnTo>
                <a:lnTo>
                  <a:pt x="43180" y="214630"/>
                </a:lnTo>
                <a:lnTo>
                  <a:pt x="38100" y="219710"/>
                </a:lnTo>
                <a:lnTo>
                  <a:pt x="33020" y="222250"/>
                </a:lnTo>
                <a:lnTo>
                  <a:pt x="30480" y="227330"/>
                </a:lnTo>
                <a:lnTo>
                  <a:pt x="25400" y="234950"/>
                </a:lnTo>
                <a:lnTo>
                  <a:pt x="19050" y="242570"/>
                </a:lnTo>
                <a:lnTo>
                  <a:pt x="13970" y="251460"/>
                </a:lnTo>
                <a:lnTo>
                  <a:pt x="12700" y="256540"/>
                </a:lnTo>
                <a:lnTo>
                  <a:pt x="10160" y="260350"/>
                </a:lnTo>
                <a:lnTo>
                  <a:pt x="8890" y="265430"/>
                </a:lnTo>
                <a:lnTo>
                  <a:pt x="6350" y="270510"/>
                </a:lnTo>
                <a:lnTo>
                  <a:pt x="1270" y="290830"/>
                </a:lnTo>
                <a:lnTo>
                  <a:pt x="1270" y="302260"/>
                </a:lnTo>
                <a:lnTo>
                  <a:pt x="0" y="314960"/>
                </a:lnTo>
                <a:lnTo>
                  <a:pt x="1270" y="323850"/>
                </a:lnTo>
                <a:lnTo>
                  <a:pt x="1270" y="332740"/>
                </a:lnTo>
                <a:lnTo>
                  <a:pt x="3810" y="347980"/>
                </a:lnTo>
                <a:lnTo>
                  <a:pt x="6350" y="355600"/>
                </a:lnTo>
                <a:lnTo>
                  <a:pt x="8890" y="361950"/>
                </a:lnTo>
                <a:lnTo>
                  <a:pt x="12700" y="369570"/>
                </a:lnTo>
                <a:lnTo>
                  <a:pt x="13970" y="374650"/>
                </a:lnTo>
                <a:lnTo>
                  <a:pt x="16510" y="378460"/>
                </a:lnTo>
                <a:lnTo>
                  <a:pt x="17780" y="382270"/>
                </a:lnTo>
                <a:lnTo>
                  <a:pt x="22860" y="387350"/>
                </a:lnTo>
                <a:lnTo>
                  <a:pt x="29210" y="394970"/>
                </a:lnTo>
                <a:lnTo>
                  <a:pt x="35560" y="400050"/>
                </a:lnTo>
                <a:lnTo>
                  <a:pt x="43180" y="408940"/>
                </a:lnTo>
                <a:lnTo>
                  <a:pt x="92710" y="445770"/>
                </a:lnTo>
                <a:lnTo>
                  <a:pt x="127000" y="476250"/>
                </a:lnTo>
                <a:lnTo>
                  <a:pt x="137160" y="491490"/>
                </a:lnTo>
                <a:lnTo>
                  <a:pt x="139700" y="494030"/>
                </a:lnTo>
                <a:lnTo>
                  <a:pt x="139700" y="496570"/>
                </a:lnTo>
                <a:lnTo>
                  <a:pt x="140970" y="500380"/>
                </a:lnTo>
                <a:lnTo>
                  <a:pt x="142240" y="501650"/>
                </a:lnTo>
                <a:lnTo>
                  <a:pt x="143510" y="506730"/>
                </a:lnTo>
                <a:lnTo>
                  <a:pt x="143510" y="509270"/>
                </a:lnTo>
                <a:lnTo>
                  <a:pt x="144780" y="513080"/>
                </a:lnTo>
                <a:lnTo>
                  <a:pt x="144780" y="514350"/>
                </a:lnTo>
                <a:lnTo>
                  <a:pt x="146050" y="521970"/>
                </a:lnTo>
                <a:lnTo>
                  <a:pt x="146050" y="538480"/>
                </a:lnTo>
                <a:lnTo>
                  <a:pt x="144780" y="539750"/>
                </a:lnTo>
                <a:lnTo>
                  <a:pt x="144780" y="544830"/>
                </a:lnTo>
                <a:lnTo>
                  <a:pt x="143510" y="547370"/>
                </a:lnTo>
                <a:lnTo>
                  <a:pt x="143510" y="549910"/>
                </a:lnTo>
                <a:lnTo>
                  <a:pt x="140970" y="554990"/>
                </a:lnTo>
                <a:lnTo>
                  <a:pt x="140970" y="557530"/>
                </a:lnTo>
                <a:lnTo>
                  <a:pt x="139700" y="560070"/>
                </a:lnTo>
                <a:lnTo>
                  <a:pt x="139700" y="562610"/>
                </a:lnTo>
                <a:lnTo>
                  <a:pt x="134620" y="565150"/>
                </a:lnTo>
                <a:lnTo>
                  <a:pt x="129540" y="575310"/>
                </a:lnTo>
                <a:lnTo>
                  <a:pt x="127000" y="576580"/>
                </a:lnTo>
                <a:lnTo>
                  <a:pt x="127000" y="577850"/>
                </a:lnTo>
                <a:lnTo>
                  <a:pt x="123190" y="580390"/>
                </a:lnTo>
                <a:lnTo>
                  <a:pt x="121920" y="581660"/>
                </a:lnTo>
                <a:lnTo>
                  <a:pt x="114300" y="585470"/>
                </a:lnTo>
                <a:lnTo>
                  <a:pt x="107950" y="586740"/>
                </a:lnTo>
                <a:lnTo>
                  <a:pt x="102870" y="588010"/>
                </a:lnTo>
                <a:lnTo>
                  <a:pt x="90170" y="588010"/>
                </a:lnTo>
                <a:lnTo>
                  <a:pt x="83820" y="586740"/>
                </a:lnTo>
                <a:lnTo>
                  <a:pt x="44450" y="558800"/>
                </a:lnTo>
                <a:lnTo>
                  <a:pt x="33020" y="539750"/>
                </a:lnTo>
                <a:lnTo>
                  <a:pt x="27940" y="530860"/>
                </a:lnTo>
                <a:lnTo>
                  <a:pt x="25400" y="520700"/>
                </a:lnTo>
                <a:lnTo>
                  <a:pt x="20320" y="509270"/>
                </a:lnTo>
                <a:lnTo>
                  <a:pt x="16510" y="496570"/>
                </a:lnTo>
                <a:lnTo>
                  <a:pt x="13970" y="482600"/>
                </a:lnTo>
                <a:lnTo>
                  <a:pt x="12700" y="468630"/>
                </a:lnTo>
                <a:lnTo>
                  <a:pt x="1270" y="468630"/>
                </a:lnTo>
                <a:lnTo>
                  <a:pt x="1270" y="607060"/>
                </a:lnTo>
                <a:lnTo>
                  <a:pt x="12700" y="607060"/>
                </a:lnTo>
                <a:lnTo>
                  <a:pt x="12700" y="603250"/>
                </a:lnTo>
                <a:lnTo>
                  <a:pt x="13970" y="603250"/>
                </a:lnTo>
                <a:lnTo>
                  <a:pt x="13970" y="601980"/>
                </a:lnTo>
                <a:lnTo>
                  <a:pt x="19050" y="596900"/>
                </a:lnTo>
                <a:lnTo>
                  <a:pt x="30480" y="596900"/>
                </a:lnTo>
                <a:lnTo>
                  <a:pt x="31750" y="598170"/>
                </a:lnTo>
                <a:lnTo>
                  <a:pt x="34290" y="598170"/>
                </a:lnTo>
                <a:lnTo>
                  <a:pt x="38100" y="599440"/>
                </a:lnTo>
                <a:lnTo>
                  <a:pt x="39370" y="600710"/>
                </a:lnTo>
                <a:lnTo>
                  <a:pt x="54610" y="605790"/>
                </a:lnTo>
                <a:lnTo>
                  <a:pt x="63500" y="608330"/>
                </a:lnTo>
                <a:lnTo>
                  <a:pt x="69850" y="609600"/>
                </a:lnTo>
                <a:lnTo>
                  <a:pt x="77470" y="612140"/>
                </a:lnTo>
                <a:lnTo>
                  <a:pt x="83820" y="612140"/>
                </a:lnTo>
                <a:lnTo>
                  <a:pt x="90170" y="613410"/>
                </a:lnTo>
                <a:lnTo>
                  <a:pt x="97790" y="613410"/>
                </a:lnTo>
                <a:lnTo>
                  <a:pt x="106680" y="612140"/>
                </a:lnTo>
                <a:lnTo>
                  <a:pt x="114300" y="610870"/>
                </a:lnTo>
                <a:lnTo>
                  <a:pt x="123190" y="608330"/>
                </a:lnTo>
                <a:lnTo>
                  <a:pt x="130810" y="603250"/>
                </a:lnTo>
                <a:lnTo>
                  <a:pt x="139700" y="600710"/>
                </a:lnTo>
                <a:lnTo>
                  <a:pt x="144272" y="596900"/>
                </a:lnTo>
                <a:lnTo>
                  <a:pt x="154940" y="588010"/>
                </a:lnTo>
                <a:lnTo>
                  <a:pt x="162560" y="580390"/>
                </a:lnTo>
                <a:lnTo>
                  <a:pt x="165100" y="576580"/>
                </a:lnTo>
                <a:lnTo>
                  <a:pt x="168910" y="572770"/>
                </a:lnTo>
                <a:lnTo>
                  <a:pt x="171450" y="567690"/>
                </a:lnTo>
                <a:lnTo>
                  <a:pt x="173990" y="563880"/>
                </a:lnTo>
                <a:lnTo>
                  <a:pt x="177800" y="558800"/>
                </a:lnTo>
                <a:lnTo>
                  <a:pt x="179070" y="552450"/>
                </a:lnTo>
                <a:lnTo>
                  <a:pt x="181610" y="548640"/>
                </a:lnTo>
                <a:lnTo>
                  <a:pt x="182880" y="543560"/>
                </a:lnTo>
                <a:lnTo>
                  <a:pt x="185420" y="538480"/>
                </a:lnTo>
                <a:lnTo>
                  <a:pt x="186690" y="532130"/>
                </a:lnTo>
                <a:lnTo>
                  <a:pt x="187960" y="527050"/>
                </a:lnTo>
                <a:lnTo>
                  <a:pt x="190500" y="520700"/>
                </a:lnTo>
                <a:lnTo>
                  <a:pt x="190500" y="471170"/>
                </a:lnTo>
                <a:close/>
              </a:path>
              <a:path w="520700" h="613410">
                <a:moveTo>
                  <a:pt x="520700" y="586740"/>
                </a:moveTo>
                <a:lnTo>
                  <a:pt x="514350" y="586740"/>
                </a:lnTo>
                <a:lnTo>
                  <a:pt x="510540" y="585470"/>
                </a:lnTo>
                <a:lnTo>
                  <a:pt x="502920" y="585470"/>
                </a:lnTo>
                <a:lnTo>
                  <a:pt x="500380" y="584200"/>
                </a:lnTo>
                <a:lnTo>
                  <a:pt x="496570" y="582930"/>
                </a:lnTo>
                <a:lnTo>
                  <a:pt x="495300" y="581660"/>
                </a:lnTo>
                <a:lnTo>
                  <a:pt x="495300" y="580390"/>
                </a:lnTo>
                <a:lnTo>
                  <a:pt x="492760" y="580390"/>
                </a:lnTo>
                <a:lnTo>
                  <a:pt x="491490" y="577850"/>
                </a:lnTo>
                <a:lnTo>
                  <a:pt x="490220" y="576580"/>
                </a:lnTo>
                <a:lnTo>
                  <a:pt x="487680" y="575310"/>
                </a:lnTo>
                <a:lnTo>
                  <a:pt x="486410" y="572770"/>
                </a:lnTo>
                <a:lnTo>
                  <a:pt x="485140" y="571500"/>
                </a:lnTo>
                <a:lnTo>
                  <a:pt x="485140" y="568960"/>
                </a:lnTo>
                <a:lnTo>
                  <a:pt x="483870" y="565150"/>
                </a:lnTo>
                <a:lnTo>
                  <a:pt x="482600" y="563880"/>
                </a:lnTo>
                <a:lnTo>
                  <a:pt x="482600" y="556260"/>
                </a:lnTo>
                <a:lnTo>
                  <a:pt x="480060" y="551180"/>
                </a:lnTo>
                <a:lnTo>
                  <a:pt x="478790" y="544830"/>
                </a:lnTo>
                <a:lnTo>
                  <a:pt x="478790" y="530860"/>
                </a:lnTo>
                <a:lnTo>
                  <a:pt x="477520" y="514350"/>
                </a:lnTo>
                <a:lnTo>
                  <a:pt x="477520" y="344170"/>
                </a:lnTo>
                <a:lnTo>
                  <a:pt x="476250" y="316230"/>
                </a:lnTo>
                <a:lnTo>
                  <a:pt x="476250" y="304800"/>
                </a:lnTo>
                <a:lnTo>
                  <a:pt x="474980" y="293370"/>
                </a:lnTo>
                <a:lnTo>
                  <a:pt x="472440" y="278130"/>
                </a:lnTo>
                <a:lnTo>
                  <a:pt x="469900" y="269240"/>
                </a:lnTo>
                <a:lnTo>
                  <a:pt x="467360" y="259080"/>
                </a:lnTo>
                <a:lnTo>
                  <a:pt x="465658" y="254000"/>
                </a:lnTo>
                <a:lnTo>
                  <a:pt x="462280" y="243840"/>
                </a:lnTo>
                <a:lnTo>
                  <a:pt x="454660" y="231140"/>
                </a:lnTo>
                <a:lnTo>
                  <a:pt x="447040" y="220980"/>
                </a:lnTo>
                <a:lnTo>
                  <a:pt x="444500" y="217170"/>
                </a:lnTo>
                <a:lnTo>
                  <a:pt x="438150" y="212090"/>
                </a:lnTo>
                <a:lnTo>
                  <a:pt x="422910" y="204470"/>
                </a:lnTo>
                <a:lnTo>
                  <a:pt x="419100" y="203200"/>
                </a:lnTo>
                <a:lnTo>
                  <a:pt x="412750" y="203200"/>
                </a:lnTo>
                <a:lnTo>
                  <a:pt x="406400" y="201930"/>
                </a:lnTo>
                <a:lnTo>
                  <a:pt x="401320" y="201930"/>
                </a:lnTo>
                <a:lnTo>
                  <a:pt x="396240" y="203200"/>
                </a:lnTo>
                <a:lnTo>
                  <a:pt x="393700" y="204470"/>
                </a:lnTo>
                <a:lnTo>
                  <a:pt x="386080" y="205740"/>
                </a:lnTo>
                <a:lnTo>
                  <a:pt x="382270" y="208280"/>
                </a:lnTo>
                <a:lnTo>
                  <a:pt x="377190" y="209550"/>
                </a:lnTo>
                <a:lnTo>
                  <a:pt x="372110" y="213360"/>
                </a:lnTo>
                <a:lnTo>
                  <a:pt x="368300" y="217170"/>
                </a:lnTo>
                <a:lnTo>
                  <a:pt x="361950" y="220980"/>
                </a:lnTo>
                <a:lnTo>
                  <a:pt x="356870" y="227330"/>
                </a:lnTo>
                <a:lnTo>
                  <a:pt x="342900" y="241300"/>
                </a:lnTo>
                <a:lnTo>
                  <a:pt x="330200" y="260350"/>
                </a:lnTo>
                <a:lnTo>
                  <a:pt x="313690" y="283210"/>
                </a:lnTo>
                <a:lnTo>
                  <a:pt x="313690" y="55880"/>
                </a:lnTo>
                <a:lnTo>
                  <a:pt x="313690" y="0"/>
                </a:lnTo>
                <a:lnTo>
                  <a:pt x="299720" y="0"/>
                </a:lnTo>
                <a:lnTo>
                  <a:pt x="215900" y="46990"/>
                </a:lnTo>
                <a:lnTo>
                  <a:pt x="220980" y="62230"/>
                </a:lnTo>
                <a:lnTo>
                  <a:pt x="228600" y="57150"/>
                </a:lnTo>
                <a:lnTo>
                  <a:pt x="232410" y="57150"/>
                </a:lnTo>
                <a:lnTo>
                  <a:pt x="234950" y="55880"/>
                </a:lnTo>
                <a:lnTo>
                  <a:pt x="246380" y="55880"/>
                </a:lnTo>
                <a:lnTo>
                  <a:pt x="247650" y="57150"/>
                </a:lnTo>
                <a:lnTo>
                  <a:pt x="251460" y="57150"/>
                </a:lnTo>
                <a:lnTo>
                  <a:pt x="254000" y="59690"/>
                </a:lnTo>
                <a:lnTo>
                  <a:pt x="254000" y="60960"/>
                </a:lnTo>
                <a:lnTo>
                  <a:pt x="255270" y="62230"/>
                </a:lnTo>
                <a:lnTo>
                  <a:pt x="255270" y="63500"/>
                </a:lnTo>
                <a:lnTo>
                  <a:pt x="256540" y="64770"/>
                </a:lnTo>
                <a:lnTo>
                  <a:pt x="256540" y="66040"/>
                </a:lnTo>
                <a:lnTo>
                  <a:pt x="257810" y="68580"/>
                </a:lnTo>
                <a:lnTo>
                  <a:pt x="259080" y="72390"/>
                </a:lnTo>
                <a:lnTo>
                  <a:pt x="259080" y="74930"/>
                </a:lnTo>
                <a:lnTo>
                  <a:pt x="261620" y="82550"/>
                </a:lnTo>
                <a:lnTo>
                  <a:pt x="261620" y="92710"/>
                </a:lnTo>
                <a:lnTo>
                  <a:pt x="262890" y="110490"/>
                </a:lnTo>
                <a:lnTo>
                  <a:pt x="262890" y="544830"/>
                </a:lnTo>
                <a:lnTo>
                  <a:pt x="261620" y="549910"/>
                </a:lnTo>
                <a:lnTo>
                  <a:pt x="261620" y="554990"/>
                </a:lnTo>
                <a:lnTo>
                  <a:pt x="260350" y="558800"/>
                </a:lnTo>
                <a:lnTo>
                  <a:pt x="260350" y="561340"/>
                </a:lnTo>
                <a:lnTo>
                  <a:pt x="259080" y="562610"/>
                </a:lnTo>
                <a:lnTo>
                  <a:pt x="259080" y="565150"/>
                </a:lnTo>
                <a:lnTo>
                  <a:pt x="256540" y="570230"/>
                </a:lnTo>
                <a:lnTo>
                  <a:pt x="255270" y="571500"/>
                </a:lnTo>
                <a:lnTo>
                  <a:pt x="254000" y="574040"/>
                </a:lnTo>
                <a:lnTo>
                  <a:pt x="254000" y="575310"/>
                </a:lnTo>
                <a:lnTo>
                  <a:pt x="251460" y="576580"/>
                </a:lnTo>
                <a:lnTo>
                  <a:pt x="250190" y="577850"/>
                </a:lnTo>
                <a:lnTo>
                  <a:pt x="248920" y="577850"/>
                </a:lnTo>
                <a:lnTo>
                  <a:pt x="246380" y="580390"/>
                </a:lnTo>
                <a:lnTo>
                  <a:pt x="241300" y="582930"/>
                </a:lnTo>
                <a:lnTo>
                  <a:pt x="233680" y="585470"/>
                </a:lnTo>
                <a:lnTo>
                  <a:pt x="228600" y="585470"/>
                </a:lnTo>
                <a:lnTo>
                  <a:pt x="224790" y="586740"/>
                </a:lnTo>
                <a:lnTo>
                  <a:pt x="220980" y="586740"/>
                </a:lnTo>
                <a:lnTo>
                  <a:pt x="220980" y="601980"/>
                </a:lnTo>
                <a:lnTo>
                  <a:pt x="358140" y="601980"/>
                </a:lnTo>
                <a:lnTo>
                  <a:pt x="358140" y="586740"/>
                </a:lnTo>
                <a:lnTo>
                  <a:pt x="353060" y="586740"/>
                </a:lnTo>
                <a:lnTo>
                  <a:pt x="349250" y="585470"/>
                </a:lnTo>
                <a:lnTo>
                  <a:pt x="340360" y="585470"/>
                </a:lnTo>
                <a:lnTo>
                  <a:pt x="336550" y="584200"/>
                </a:lnTo>
                <a:lnTo>
                  <a:pt x="331470" y="581660"/>
                </a:lnTo>
                <a:lnTo>
                  <a:pt x="330200" y="577850"/>
                </a:lnTo>
                <a:lnTo>
                  <a:pt x="326390" y="577850"/>
                </a:lnTo>
                <a:lnTo>
                  <a:pt x="321310" y="572770"/>
                </a:lnTo>
                <a:lnTo>
                  <a:pt x="317500" y="565150"/>
                </a:lnTo>
                <a:lnTo>
                  <a:pt x="317500" y="560070"/>
                </a:lnTo>
                <a:lnTo>
                  <a:pt x="314960" y="556260"/>
                </a:lnTo>
                <a:lnTo>
                  <a:pt x="314833" y="544830"/>
                </a:lnTo>
                <a:lnTo>
                  <a:pt x="313690" y="532130"/>
                </a:lnTo>
                <a:lnTo>
                  <a:pt x="313690" y="309880"/>
                </a:lnTo>
                <a:lnTo>
                  <a:pt x="325120" y="293370"/>
                </a:lnTo>
                <a:lnTo>
                  <a:pt x="330200" y="285750"/>
                </a:lnTo>
                <a:lnTo>
                  <a:pt x="332740" y="283210"/>
                </a:lnTo>
                <a:lnTo>
                  <a:pt x="339090" y="276860"/>
                </a:lnTo>
                <a:lnTo>
                  <a:pt x="342900" y="271780"/>
                </a:lnTo>
                <a:lnTo>
                  <a:pt x="347980" y="267970"/>
                </a:lnTo>
                <a:lnTo>
                  <a:pt x="359410" y="260350"/>
                </a:lnTo>
                <a:lnTo>
                  <a:pt x="364490" y="257810"/>
                </a:lnTo>
                <a:lnTo>
                  <a:pt x="375920" y="254000"/>
                </a:lnTo>
                <a:lnTo>
                  <a:pt x="389890" y="254000"/>
                </a:lnTo>
                <a:lnTo>
                  <a:pt x="393700" y="255270"/>
                </a:lnTo>
                <a:lnTo>
                  <a:pt x="396240" y="256540"/>
                </a:lnTo>
                <a:lnTo>
                  <a:pt x="400050" y="257810"/>
                </a:lnTo>
                <a:lnTo>
                  <a:pt x="402590" y="259080"/>
                </a:lnTo>
                <a:lnTo>
                  <a:pt x="406400" y="260350"/>
                </a:lnTo>
                <a:lnTo>
                  <a:pt x="407670" y="264160"/>
                </a:lnTo>
                <a:lnTo>
                  <a:pt x="412750" y="269240"/>
                </a:lnTo>
                <a:lnTo>
                  <a:pt x="415290" y="273050"/>
                </a:lnTo>
                <a:lnTo>
                  <a:pt x="419100" y="276860"/>
                </a:lnTo>
                <a:lnTo>
                  <a:pt x="419100" y="280670"/>
                </a:lnTo>
                <a:lnTo>
                  <a:pt x="421640" y="288290"/>
                </a:lnTo>
                <a:lnTo>
                  <a:pt x="422910" y="293370"/>
                </a:lnTo>
                <a:lnTo>
                  <a:pt x="424180" y="295910"/>
                </a:lnTo>
                <a:lnTo>
                  <a:pt x="424180" y="298450"/>
                </a:lnTo>
                <a:lnTo>
                  <a:pt x="425450" y="306070"/>
                </a:lnTo>
                <a:lnTo>
                  <a:pt x="425450" y="314960"/>
                </a:lnTo>
                <a:lnTo>
                  <a:pt x="426720" y="323850"/>
                </a:lnTo>
                <a:lnTo>
                  <a:pt x="427990" y="347980"/>
                </a:lnTo>
                <a:lnTo>
                  <a:pt x="427990" y="548640"/>
                </a:lnTo>
                <a:lnTo>
                  <a:pt x="426720" y="552450"/>
                </a:lnTo>
                <a:lnTo>
                  <a:pt x="426720" y="557530"/>
                </a:lnTo>
                <a:lnTo>
                  <a:pt x="424180" y="565150"/>
                </a:lnTo>
                <a:lnTo>
                  <a:pt x="420370" y="572770"/>
                </a:lnTo>
                <a:lnTo>
                  <a:pt x="419100" y="576580"/>
                </a:lnTo>
                <a:lnTo>
                  <a:pt x="416560" y="577850"/>
                </a:lnTo>
                <a:lnTo>
                  <a:pt x="415290" y="577850"/>
                </a:lnTo>
                <a:lnTo>
                  <a:pt x="414020" y="580390"/>
                </a:lnTo>
                <a:lnTo>
                  <a:pt x="412750" y="581660"/>
                </a:lnTo>
                <a:lnTo>
                  <a:pt x="411480" y="581660"/>
                </a:lnTo>
                <a:lnTo>
                  <a:pt x="410210" y="582930"/>
                </a:lnTo>
                <a:lnTo>
                  <a:pt x="408940" y="582930"/>
                </a:lnTo>
                <a:lnTo>
                  <a:pt x="406400" y="584200"/>
                </a:lnTo>
                <a:lnTo>
                  <a:pt x="402590" y="585470"/>
                </a:lnTo>
                <a:lnTo>
                  <a:pt x="398780" y="585470"/>
                </a:lnTo>
                <a:lnTo>
                  <a:pt x="393700" y="586740"/>
                </a:lnTo>
                <a:lnTo>
                  <a:pt x="382270" y="586740"/>
                </a:lnTo>
                <a:lnTo>
                  <a:pt x="382270" y="601980"/>
                </a:lnTo>
                <a:lnTo>
                  <a:pt x="520700" y="601980"/>
                </a:lnTo>
                <a:lnTo>
                  <a:pt x="520700" y="58674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07180" y="4555489"/>
            <a:ext cx="2075180" cy="786130"/>
          </a:xfrm>
          <a:custGeom>
            <a:avLst/>
            <a:gdLst/>
            <a:ahLst/>
            <a:cxnLst/>
            <a:rect l="l" t="t" r="r" b="b"/>
            <a:pathLst>
              <a:path w="2075179" h="786129">
                <a:moveTo>
                  <a:pt x="353060" y="457200"/>
                </a:moveTo>
                <a:lnTo>
                  <a:pt x="340360" y="457200"/>
                </a:lnTo>
                <a:lnTo>
                  <a:pt x="331470" y="482600"/>
                </a:lnTo>
                <a:lnTo>
                  <a:pt x="326390" y="494030"/>
                </a:lnTo>
                <a:lnTo>
                  <a:pt x="321310" y="504190"/>
                </a:lnTo>
                <a:lnTo>
                  <a:pt x="316230" y="511810"/>
                </a:lnTo>
                <a:lnTo>
                  <a:pt x="312420" y="521970"/>
                </a:lnTo>
                <a:lnTo>
                  <a:pt x="302260" y="537210"/>
                </a:lnTo>
                <a:lnTo>
                  <a:pt x="299720" y="542290"/>
                </a:lnTo>
                <a:lnTo>
                  <a:pt x="294640" y="546100"/>
                </a:lnTo>
                <a:lnTo>
                  <a:pt x="287020" y="553720"/>
                </a:lnTo>
                <a:lnTo>
                  <a:pt x="279400" y="558800"/>
                </a:lnTo>
                <a:lnTo>
                  <a:pt x="276860" y="561340"/>
                </a:lnTo>
                <a:lnTo>
                  <a:pt x="271780" y="562610"/>
                </a:lnTo>
                <a:lnTo>
                  <a:pt x="267970" y="565150"/>
                </a:lnTo>
                <a:lnTo>
                  <a:pt x="257810" y="567690"/>
                </a:lnTo>
                <a:lnTo>
                  <a:pt x="251460" y="568960"/>
                </a:lnTo>
                <a:lnTo>
                  <a:pt x="237490" y="568960"/>
                </a:lnTo>
                <a:lnTo>
                  <a:pt x="220980" y="570230"/>
                </a:lnTo>
                <a:lnTo>
                  <a:pt x="151130" y="570230"/>
                </a:lnTo>
                <a:lnTo>
                  <a:pt x="143510" y="568960"/>
                </a:lnTo>
                <a:lnTo>
                  <a:pt x="137160" y="568960"/>
                </a:lnTo>
                <a:lnTo>
                  <a:pt x="134620" y="567690"/>
                </a:lnTo>
                <a:lnTo>
                  <a:pt x="132080" y="567690"/>
                </a:lnTo>
                <a:lnTo>
                  <a:pt x="129540" y="566420"/>
                </a:lnTo>
                <a:lnTo>
                  <a:pt x="128270" y="565150"/>
                </a:lnTo>
                <a:lnTo>
                  <a:pt x="127000" y="562610"/>
                </a:lnTo>
                <a:lnTo>
                  <a:pt x="125730" y="562610"/>
                </a:lnTo>
                <a:lnTo>
                  <a:pt x="123190" y="560070"/>
                </a:lnTo>
                <a:lnTo>
                  <a:pt x="121920" y="557530"/>
                </a:lnTo>
                <a:lnTo>
                  <a:pt x="121920" y="553720"/>
                </a:lnTo>
                <a:lnTo>
                  <a:pt x="119380" y="552450"/>
                </a:lnTo>
                <a:lnTo>
                  <a:pt x="119380" y="549910"/>
                </a:lnTo>
                <a:lnTo>
                  <a:pt x="118110" y="546100"/>
                </a:lnTo>
                <a:lnTo>
                  <a:pt x="118110" y="317500"/>
                </a:lnTo>
                <a:lnTo>
                  <a:pt x="224790" y="317500"/>
                </a:lnTo>
                <a:lnTo>
                  <a:pt x="231140" y="318770"/>
                </a:lnTo>
                <a:lnTo>
                  <a:pt x="236220" y="320040"/>
                </a:lnTo>
                <a:lnTo>
                  <a:pt x="238760" y="321310"/>
                </a:lnTo>
                <a:lnTo>
                  <a:pt x="242570" y="321310"/>
                </a:lnTo>
                <a:lnTo>
                  <a:pt x="248920" y="327660"/>
                </a:lnTo>
                <a:lnTo>
                  <a:pt x="252730" y="330200"/>
                </a:lnTo>
                <a:lnTo>
                  <a:pt x="256540" y="334010"/>
                </a:lnTo>
                <a:lnTo>
                  <a:pt x="259080" y="339090"/>
                </a:lnTo>
                <a:lnTo>
                  <a:pt x="261620" y="341630"/>
                </a:lnTo>
                <a:lnTo>
                  <a:pt x="264160" y="349250"/>
                </a:lnTo>
                <a:lnTo>
                  <a:pt x="264160" y="350520"/>
                </a:lnTo>
                <a:lnTo>
                  <a:pt x="265430" y="351790"/>
                </a:lnTo>
                <a:lnTo>
                  <a:pt x="266700" y="356870"/>
                </a:lnTo>
                <a:lnTo>
                  <a:pt x="266700" y="361950"/>
                </a:lnTo>
                <a:lnTo>
                  <a:pt x="267970" y="368300"/>
                </a:lnTo>
                <a:lnTo>
                  <a:pt x="270510" y="383540"/>
                </a:lnTo>
                <a:lnTo>
                  <a:pt x="271780" y="402590"/>
                </a:lnTo>
                <a:lnTo>
                  <a:pt x="283210" y="402590"/>
                </a:lnTo>
                <a:lnTo>
                  <a:pt x="283210" y="317500"/>
                </a:lnTo>
                <a:lnTo>
                  <a:pt x="283210" y="285750"/>
                </a:lnTo>
                <a:lnTo>
                  <a:pt x="283210" y="201930"/>
                </a:lnTo>
                <a:lnTo>
                  <a:pt x="271780" y="201930"/>
                </a:lnTo>
                <a:lnTo>
                  <a:pt x="271780" y="214630"/>
                </a:lnTo>
                <a:lnTo>
                  <a:pt x="269240" y="234950"/>
                </a:lnTo>
                <a:lnTo>
                  <a:pt x="266700" y="243840"/>
                </a:lnTo>
                <a:lnTo>
                  <a:pt x="266700" y="247650"/>
                </a:lnTo>
                <a:lnTo>
                  <a:pt x="264160" y="252730"/>
                </a:lnTo>
                <a:lnTo>
                  <a:pt x="262890" y="256540"/>
                </a:lnTo>
                <a:lnTo>
                  <a:pt x="261620" y="257810"/>
                </a:lnTo>
                <a:lnTo>
                  <a:pt x="261620" y="262890"/>
                </a:lnTo>
                <a:lnTo>
                  <a:pt x="259080" y="265430"/>
                </a:lnTo>
                <a:lnTo>
                  <a:pt x="256540" y="269240"/>
                </a:lnTo>
                <a:lnTo>
                  <a:pt x="255270" y="270510"/>
                </a:lnTo>
                <a:lnTo>
                  <a:pt x="254000" y="273050"/>
                </a:lnTo>
                <a:lnTo>
                  <a:pt x="251460" y="274320"/>
                </a:lnTo>
                <a:lnTo>
                  <a:pt x="250190" y="276860"/>
                </a:lnTo>
                <a:lnTo>
                  <a:pt x="248920" y="278130"/>
                </a:lnTo>
                <a:lnTo>
                  <a:pt x="245110" y="279400"/>
                </a:lnTo>
                <a:lnTo>
                  <a:pt x="242570" y="280670"/>
                </a:lnTo>
                <a:lnTo>
                  <a:pt x="237490" y="281940"/>
                </a:lnTo>
                <a:lnTo>
                  <a:pt x="231140" y="283210"/>
                </a:lnTo>
                <a:lnTo>
                  <a:pt x="223520" y="283210"/>
                </a:lnTo>
                <a:lnTo>
                  <a:pt x="215900" y="285750"/>
                </a:lnTo>
                <a:lnTo>
                  <a:pt x="118110" y="285750"/>
                </a:lnTo>
                <a:lnTo>
                  <a:pt x="118110" y="58420"/>
                </a:lnTo>
                <a:lnTo>
                  <a:pt x="231140" y="58420"/>
                </a:lnTo>
                <a:lnTo>
                  <a:pt x="245110" y="59690"/>
                </a:lnTo>
                <a:lnTo>
                  <a:pt x="251460" y="59690"/>
                </a:lnTo>
                <a:lnTo>
                  <a:pt x="256540" y="60960"/>
                </a:lnTo>
                <a:lnTo>
                  <a:pt x="261620" y="60960"/>
                </a:lnTo>
                <a:lnTo>
                  <a:pt x="265430" y="63500"/>
                </a:lnTo>
                <a:lnTo>
                  <a:pt x="269240" y="64770"/>
                </a:lnTo>
                <a:lnTo>
                  <a:pt x="274320" y="66040"/>
                </a:lnTo>
                <a:lnTo>
                  <a:pt x="276860" y="67310"/>
                </a:lnTo>
                <a:lnTo>
                  <a:pt x="289560" y="80010"/>
                </a:lnTo>
                <a:lnTo>
                  <a:pt x="292100" y="83820"/>
                </a:lnTo>
                <a:lnTo>
                  <a:pt x="293370" y="87630"/>
                </a:lnTo>
                <a:lnTo>
                  <a:pt x="295910" y="91440"/>
                </a:lnTo>
                <a:lnTo>
                  <a:pt x="299720" y="96520"/>
                </a:lnTo>
                <a:lnTo>
                  <a:pt x="299720" y="101600"/>
                </a:lnTo>
                <a:lnTo>
                  <a:pt x="302260" y="107950"/>
                </a:lnTo>
                <a:lnTo>
                  <a:pt x="304800" y="123190"/>
                </a:lnTo>
                <a:lnTo>
                  <a:pt x="307340" y="130810"/>
                </a:lnTo>
                <a:lnTo>
                  <a:pt x="309880" y="153670"/>
                </a:lnTo>
                <a:lnTo>
                  <a:pt x="322580" y="153670"/>
                </a:lnTo>
                <a:lnTo>
                  <a:pt x="318719" y="58420"/>
                </a:lnTo>
                <a:lnTo>
                  <a:pt x="317500" y="27940"/>
                </a:lnTo>
                <a:lnTo>
                  <a:pt x="0" y="27940"/>
                </a:lnTo>
                <a:lnTo>
                  <a:pt x="0" y="41910"/>
                </a:lnTo>
                <a:lnTo>
                  <a:pt x="13970" y="41910"/>
                </a:lnTo>
                <a:lnTo>
                  <a:pt x="20320" y="44450"/>
                </a:lnTo>
                <a:lnTo>
                  <a:pt x="26670" y="44450"/>
                </a:lnTo>
                <a:lnTo>
                  <a:pt x="33020" y="45720"/>
                </a:lnTo>
                <a:lnTo>
                  <a:pt x="36830" y="48260"/>
                </a:lnTo>
                <a:lnTo>
                  <a:pt x="38100" y="48260"/>
                </a:lnTo>
                <a:lnTo>
                  <a:pt x="40640" y="50800"/>
                </a:lnTo>
                <a:lnTo>
                  <a:pt x="45720" y="53340"/>
                </a:lnTo>
                <a:lnTo>
                  <a:pt x="46990" y="54610"/>
                </a:lnTo>
                <a:lnTo>
                  <a:pt x="48260" y="54610"/>
                </a:lnTo>
                <a:lnTo>
                  <a:pt x="49530" y="58420"/>
                </a:lnTo>
                <a:lnTo>
                  <a:pt x="50800" y="60960"/>
                </a:lnTo>
                <a:lnTo>
                  <a:pt x="52070" y="62230"/>
                </a:lnTo>
                <a:lnTo>
                  <a:pt x="53340" y="64770"/>
                </a:lnTo>
                <a:lnTo>
                  <a:pt x="53340" y="67310"/>
                </a:lnTo>
                <a:lnTo>
                  <a:pt x="54610" y="69850"/>
                </a:lnTo>
                <a:lnTo>
                  <a:pt x="54610" y="72390"/>
                </a:lnTo>
                <a:lnTo>
                  <a:pt x="58420" y="83820"/>
                </a:lnTo>
                <a:lnTo>
                  <a:pt x="58420" y="547370"/>
                </a:lnTo>
                <a:lnTo>
                  <a:pt x="55880" y="552450"/>
                </a:lnTo>
                <a:lnTo>
                  <a:pt x="55880" y="556260"/>
                </a:lnTo>
                <a:lnTo>
                  <a:pt x="54610" y="558800"/>
                </a:lnTo>
                <a:lnTo>
                  <a:pt x="53340" y="562610"/>
                </a:lnTo>
                <a:lnTo>
                  <a:pt x="50800" y="567690"/>
                </a:lnTo>
                <a:lnTo>
                  <a:pt x="46990" y="571500"/>
                </a:lnTo>
                <a:lnTo>
                  <a:pt x="45720" y="574040"/>
                </a:lnTo>
                <a:lnTo>
                  <a:pt x="41910" y="575310"/>
                </a:lnTo>
                <a:lnTo>
                  <a:pt x="38100" y="579120"/>
                </a:lnTo>
                <a:lnTo>
                  <a:pt x="35560" y="580390"/>
                </a:lnTo>
                <a:lnTo>
                  <a:pt x="33020" y="582930"/>
                </a:lnTo>
                <a:lnTo>
                  <a:pt x="29210" y="582930"/>
                </a:lnTo>
                <a:lnTo>
                  <a:pt x="21590" y="585470"/>
                </a:lnTo>
                <a:lnTo>
                  <a:pt x="0" y="585470"/>
                </a:lnTo>
                <a:lnTo>
                  <a:pt x="0" y="600710"/>
                </a:lnTo>
                <a:lnTo>
                  <a:pt x="317500" y="600710"/>
                </a:lnTo>
                <a:lnTo>
                  <a:pt x="325043" y="570230"/>
                </a:lnTo>
                <a:lnTo>
                  <a:pt x="353060" y="457200"/>
                </a:lnTo>
                <a:close/>
              </a:path>
              <a:path w="2075179" h="786129">
                <a:moveTo>
                  <a:pt x="541020" y="524510"/>
                </a:moveTo>
                <a:lnTo>
                  <a:pt x="529590" y="524510"/>
                </a:lnTo>
                <a:lnTo>
                  <a:pt x="528320" y="528320"/>
                </a:lnTo>
                <a:lnTo>
                  <a:pt x="528320" y="532130"/>
                </a:lnTo>
                <a:lnTo>
                  <a:pt x="523240" y="539750"/>
                </a:lnTo>
                <a:lnTo>
                  <a:pt x="521970" y="542290"/>
                </a:lnTo>
                <a:lnTo>
                  <a:pt x="519430" y="544830"/>
                </a:lnTo>
                <a:lnTo>
                  <a:pt x="516890" y="548640"/>
                </a:lnTo>
                <a:lnTo>
                  <a:pt x="513080" y="552450"/>
                </a:lnTo>
                <a:lnTo>
                  <a:pt x="500380" y="558800"/>
                </a:lnTo>
                <a:lnTo>
                  <a:pt x="491490" y="558800"/>
                </a:lnTo>
                <a:lnTo>
                  <a:pt x="490220" y="557530"/>
                </a:lnTo>
                <a:lnTo>
                  <a:pt x="487680" y="556260"/>
                </a:lnTo>
                <a:lnTo>
                  <a:pt x="486410" y="556260"/>
                </a:lnTo>
                <a:lnTo>
                  <a:pt x="485140" y="554990"/>
                </a:lnTo>
                <a:lnTo>
                  <a:pt x="483870" y="554990"/>
                </a:lnTo>
                <a:lnTo>
                  <a:pt x="481330" y="552450"/>
                </a:lnTo>
                <a:lnTo>
                  <a:pt x="480060" y="549910"/>
                </a:lnTo>
                <a:lnTo>
                  <a:pt x="477520" y="548640"/>
                </a:lnTo>
                <a:lnTo>
                  <a:pt x="474980" y="546100"/>
                </a:lnTo>
                <a:lnTo>
                  <a:pt x="473710" y="543560"/>
                </a:lnTo>
                <a:lnTo>
                  <a:pt x="473710" y="542290"/>
                </a:lnTo>
                <a:lnTo>
                  <a:pt x="472440" y="539750"/>
                </a:lnTo>
                <a:lnTo>
                  <a:pt x="472440" y="537210"/>
                </a:lnTo>
                <a:lnTo>
                  <a:pt x="471170" y="534670"/>
                </a:lnTo>
                <a:lnTo>
                  <a:pt x="471170" y="532130"/>
                </a:lnTo>
                <a:lnTo>
                  <a:pt x="469900" y="524510"/>
                </a:lnTo>
                <a:lnTo>
                  <a:pt x="468630" y="519430"/>
                </a:lnTo>
                <a:lnTo>
                  <a:pt x="468630" y="511810"/>
                </a:lnTo>
                <a:lnTo>
                  <a:pt x="467360" y="504190"/>
                </a:lnTo>
                <a:lnTo>
                  <a:pt x="467360" y="243840"/>
                </a:lnTo>
                <a:lnTo>
                  <a:pt x="533400" y="243840"/>
                </a:lnTo>
                <a:lnTo>
                  <a:pt x="533400" y="213360"/>
                </a:lnTo>
                <a:lnTo>
                  <a:pt x="467360" y="213360"/>
                </a:lnTo>
                <a:lnTo>
                  <a:pt x="467360" y="86360"/>
                </a:lnTo>
                <a:lnTo>
                  <a:pt x="458470" y="86360"/>
                </a:lnTo>
                <a:lnTo>
                  <a:pt x="452120" y="105410"/>
                </a:lnTo>
                <a:lnTo>
                  <a:pt x="447040" y="123190"/>
                </a:lnTo>
                <a:lnTo>
                  <a:pt x="443230" y="134620"/>
                </a:lnTo>
                <a:lnTo>
                  <a:pt x="440690" y="140970"/>
                </a:lnTo>
                <a:lnTo>
                  <a:pt x="439420" y="143510"/>
                </a:lnTo>
                <a:lnTo>
                  <a:pt x="431800" y="160020"/>
                </a:lnTo>
                <a:lnTo>
                  <a:pt x="427990" y="166370"/>
                </a:lnTo>
                <a:lnTo>
                  <a:pt x="424180" y="173990"/>
                </a:lnTo>
                <a:lnTo>
                  <a:pt x="416560" y="186690"/>
                </a:lnTo>
                <a:lnTo>
                  <a:pt x="414020" y="193040"/>
                </a:lnTo>
                <a:lnTo>
                  <a:pt x="407670" y="198120"/>
                </a:lnTo>
                <a:lnTo>
                  <a:pt x="403860" y="203200"/>
                </a:lnTo>
                <a:lnTo>
                  <a:pt x="398780" y="207010"/>
                </a:lnTo>
                <a:lnTo>
                  <a:pt x="391160" y="217170"/>
                </a:lnTo>
                <a:lnTo>
                  <a:pt x="386080" y="219710"/>
                </a:lnTo>
                <a:lnTo>
                  <a:pt x="382270" y="223520"/>
                </a:lnTo>
                <a:lnTo>
                  <a:pt x="377190" y="227330"/>
                </a:lnTo>
                <a:lnTo>
                  <a:pt x="373380" y="229870"/>
                </a:lnTo>
                <a:lnTo>
                  <a:pt x="373380" y="243840"/>
                </a:lnTo>
                <a:lnTo>
                  <a:pt x="417830" y="243840"/>
                </a:lnTo>
                <a:lnTo>
                  <a:pt x="417830" y="523240"/>
                </a:lnTo>
                <a:lnTo>
                  <a:pt x="419100" y="532130"/>
                </a:lnTo>
                <a:lnTo>
                  <a:pt x="419100" y="541020"/>
                </a:lnTo>
                <a:lnTo>
                  <a:pt x="420370" y="547370"/>
                </a:lnTo>
                <a:lnTo>
                  <a:pt x="421640" y="554990"/>
                </a:lnTo>
                <a:lnTo>
                  <a:pt x="422910" y="561340"/>
                </a:lnTo>
                <a:lnTo>
                  <a:pt x="424180" y="566420"/>
                </a:lnTo>
                <a:lnTo>
                  <a:pt x="426720" y="571500"/>
                </a:lnTo>
                <a:lnTo>
                  <a:pt x="427990" y="575310"/>
                </a:lnTo>
                <a:lnTo>
                  <a:pt x="429260" y="580390"/>
                </a:lnTo>
                <a:lnTo>
                  <a:pt x="431800" y="584200"/>
                </a:lnTo>
                <a:lnTo>
                  <a:pt x="435610" y="588010"/>
                </a:lnTo>
                <a:lnTo>
                  <a:pt x="439420" y="590550"/>
                </a:lnTo>
                <a:lnTo>
                  <a:pt x="440690" y="594360"/>
                </a:lnTo>
                <a:lnTo>
                  <a:pt x="444500" y="596900"/>
                </a:lnTo>
                <a:lnTo>
                  <a:pt x="447040" y="599440"/>
                </a:lnTo>
                <a:lnTo>
                  <a:pt x="452120" y="600710"/>
                </a:lnTo>
                <a:lnTo>
                  <a:pt x="453390" y="603250"/>
                </a:lnTo>
                <a:lnTo>
                  <a:pt x="464820" y="607060"/>
                </a:lnTo>
                <a:lnTo>
                  <a:pt x="481330" y="607060"/>
                </a:lnTo>
                <a:lnTo>
                  <a:pt x="486410" y="604520"/>
                </a:lnTo>
                <a:lnTo>
                  <a:pt x="491490" y="600710"/>
                </a:lnTo>
                <a:lnTo>
                  <a:pt x="496570" y="599440"/>
                </a:lnTo>
                <a:lnTo>
                  <a:pt x="502920" y="595630"/>
                </a:lnTo>
                <a:lnTo>
                  <a:pt x="511810" y="586740"/>
                </a:lnTo>
                <a:lnTo>
                  <a:pt x="515620" y="581660"/>
                </a:lnTo>
                <a:lnTo>
                  <a:pt x="520700" y="575310"/>
                </a:lnTo>
                <a:lnTo>
                  <a:pt x="524510" y="567690"/>
                </a:lnTo>
                <a:lnTo>
                  <a:pt x="528320" y="561340"/>
                </a:lnTo>
                <a:lnTo>
                  <a:pt x="529399" y="558800"/>
                </a:lnTo>
                <a:lnTo>
                  <a:pt x="535940" y="543560"/>
                </a:lnTo>
                <a:lnTo>
                  <a:pt x="538480" y="534670"/>
                </a:lnTo>
                <a:lnTo>
                  <a:pt x="541020" y="524510"/>
                </a:lnTo>
                <a:close/>
              </a:path>
              <a:path w="2075179" h="786129">
                <a:moveTo>
                  <a:pt x="751840" y="240030"/>
                </a:moveTo>
                <a:lnTo>
                  <a:pt x="750570" y="238760"/>
                </a:lnTo>
                <a:lnTo>
                  <a:pt x="750570" y="236220"/>
                </a:lnTo>
                <a:lnTo>
                  <a:pt x="749300" y="232410"/>
                </a:lnTo>
                <a:lnTo>
                  <a:pt x="748030" y="229870"/>
                </a:lnTo>
                <a:lnTo>
                  <a:pt x="748030" y="228600"/>
                </a:lnTo>
                <a:lnTo>
                  <a:pt x="745490" y="223520"/>
                </a:lnTo>
                <a:lnTo>
                  <a:pt x="744220" y="219710"/>
                </a:lnTo>
                <a:lnTo>
                  <a:pt x="740410" y="217170"/>
                </a:lnTo>
                <a:lnTo>
                  <a:pt x="737870" y="213360"/>
                </a:lnTo>
                <a:lnTo>
                  <a:pt x="731520" y="207010"/>
                </a:lnTo>
                <a:lnTo>
                  <a:pt x="728980" y="205740"/>
                </a:lnTo>
                <a:lnTo>
                  <a:pt x="721360" y="203200"/>
                </a:lnTo>
                <a:lnTo>
                  <a:pt x="718820" y="201930"/>
                </a:lnTo>
                <a:lnTo>
                  <a:pt x="713740" y="201930"/>
                </a:lnTo>
                <a:lnTo>
                  <a:pt x="703580" y="204470"/>
                </a:lnTo>
                <a:lnTo>
                  <a:pt x="699770" y="205740"/>
                </a:lnTo>
                <a:lnTo>
                  <a:pt x="694690" y="207010"/>
                </a:lnTo>
                <a:lnTo>
                  <a:pt x="690880" y="210820"/>
                </a:lnTo>
                <a:lnTo>
                  <a:pt x="685800" y="214630"/>
                </a:lnTo>
                <a:lnTo>
                  <a:pt x="680720" y="219710"/>
                </a:lnTo>
                <a:lnTo>
                  <a:pt x="673100" y="229870"/>
                </a:lnTo>
                <a:lnTo>
                  <a:pt x="668020" y="236220"/>
                </a:lnTo>
                <a:lnTo>
                  <a:pt x="659130" y="251460"/>
                </a:lnTo>
                <a:lnTo>
                  <a:pt x="650240" y="269240"/>
                </a:lnTo>
                <a:lnTo>
                  <a:pt x="642620" y="289560"/>
                </a:lnTo>
                <a:lnTo>
                  <a:pt x="642620" y="257810"/>
                </a:lnTo>
                <a:lnTo>
                  <a:pt x="642620" y="201930"/>
                </a:lnTo>
                <a:lnTo>
                  <a:pt x="629920" y="201930"/>
                </a:lnTo>
                <a:lnTo>
                  <a:pt x="544830" y="250190"/>
                </a:lnTo>
                <a:lnTo>
                  <a:pt x="547370" y="265430"/>
                </a:lnTo>
                <a:lnTo>
                  <a:pt x="551180" y="264160"/>
                </a:lnTo>
                <a:lnTo>
                  <a:pt x="558800" y="260350"/>
                </a:lnTo>
                <a:lnTo>
                  <a:pt x="561340" y="260350"/>
                </a:lnTo>
                <a:lnTo>
                  <a:pt x="563880" y="257810"/>
                </a:lnTo>
                <a:lnTo>
                  <a:pt x="574040" y="257810"/>
                </a:lnTo>
                <a:lnTo>
                  <a:pt x="576580" y="260350"/>
                </a:lnTo>
                <a:lnTo>
                  <a:pt x="579120" y="261620"/>
                </a:lnTo>
                <a:lnTo>
                  <a:pt x="580390" y="262890"/>
                </a:lnTo>
                <a:lnTo>
                  <a:pt x="581660" y="265430"/>
                </a:lnTo>
                <a:lnTo>
                  <a:pt x="584200" y="267970"/>
                </a:lnTo>
                <a:lnTo>
                  <a:pt x="585470" y="270510"/>
                </a:lnTo>
                <a:lnTo>
                  <a:pt x="586740" y="270510"/>
                </a:lnTo>
                <a:lnTo>
                  <a:pt x="586740" y="274320"/>
                </a:lnTo>
                <a:lnTo>
                  <a:pt x="588010" y="276860"/>
                </a:lnTo>
                <a:lnTo>
                  <a:pt x="589280" y="280670"/>
                </a:lnTo>
                <a:lnTo>
                  <a:pt x="589280" y="287020"/>
                </a:lnTo>
                <a:lnTo>
                  <a:pt x="591820" y="293370"/>
                </a:lnTo>
                <a:lnTo>
                  <a:pt x="591820" y="553720"/>
                </a:lnTo>
                <a:lnTo>
                  <a:pt x="589280" y="554990"/>
                </a:lnTo>
                <a:lnTo>
                  <a:pt x="589280" y="558800"/>
                </a:lnTo>
                <a:lnTo>
                  <a:pt x="588010" y="562610"/>
                </a:lnTo>
                <a:lnTo>
                  <a:pt x="586740" y="565150"/>
                </a:lnTo>
                <a:lnTo>
                  <a:pt x="585470" y="568960"/>
                </a:lnTo>
                <a:lnTo>
                  <a:pt x="584200" y="571500"/>
                </a:lnTo>
                <a:lnTo>
                  <a:pt x="582930" y="572770"/>
                </a:lnTo>
                <a:lnTo>
                  <a:pt x="581660" y="575310"/>
                </a:lnTo>
                <a:lnTo>
                  <a:pt x="579120" y="577850"/>
                </a:lnTo>
                <a:lnTo>
                  <a:pt x="576580" y="579120"/>
                </a:lnTo>
                <a:lnTo>
                  <a:pt x="574040" y="581660"/>
                </a:lnTo>
                <a:lnTo>
                  <a:pt x="562610" y="585470"/>
                </a:lnTo>
                <a:lnTo>
                  <a:pt x="557530" y="585470"/>
                </a:lnTo>
                <a:lnTo>
                  <a:pt x="553720" y="586740"/>
                </a:lnTo>
                <a:lnTo>
                  <a:pt x="547370" y="586740"/>
                </a:lnTo>
                <a:lnTo>
                  <a:pt x="547370" y="600710"/>
                </a:lnTo>
                <a:lnTo>
                  <a:pt x="690880" y="600710"/>
                </a:lnTo>
                <a:lnTo>
                  <a:pt x="690880" y="586740"/>
                </a:lnTo>
                <a:lnTo>
                  <a:pt x="685800" y="586740"/>
                </a:lnTo>
                <a:lnTo>
                  <a:pt x="680720" y="585470"/>
                </a:lnTo>
                <a:lnTo>
                  <a:pt x="676910" y="585470"/>
                </a:lnTo>
                <a:lnTo>
                  <a:pt x="673100" y="584200"/>
                </a:lnTo>
                <a:lnTo>
                  <a:pt x="670560" y="582930"/>
                </a:lnTo>
                <a:lnTo>
                  <a:pt x="668020" y="582930"/>
                </a:lnTo>
                <a:lnTo>
                  <a:pt x="664210" y="580390"/>
                </a:lnTo>
                <a:lnTo>
                  <a:pt x="661670" y="579120"/>
                </a:lnTo>
                <a:lnTo>
                  <a:pt x="659130" y="575310"/>
                </a:lnTo>
                <a:lnTo>
                  <a:pt x="656590" y="575310"/>
                </a:lnTo>
                <a:lnTo>
                  <a:pt x="655320" y="572770"/>
                </a:lnTo>
                <a:lnTo>
                  <a:pt x="652780" y="570230"/>
                </a:lnTo>
                <a:lnTo>
                  <a:pt x="651510" y="567690"/>
                </a:lnTo>
                <a:lnTo>
                  <a:pt x="648970" y="565150"/>
                </a:lnTo>
                <a:lnTo>
                  <a:pt x="648970" y="562610"/>
                </a:lnTo>
                <a:lnTo>
                  <a:pt x="647700" y="560070"/>
                </a:lnTo>
                <a:lnTo>
                  <a:pt x="642620" y="539750"/>
                </a:lnTo>
                <a:lnTo>
                  <a:pt x="642620" y="325120"/>
                </a:lnTo>
                <a:lnTo>
                  <a:pt x="648970" y="307340"/>
                </a:lnTo>
                <a:lnTo>
                  <a:pt x="652780" y="298450"/>
                </a:lnTo>
                <a:lnTo>
                  <a:pt x="655320" y="290830"/>
                </a:lnTo>
                <a:lnTo>
                  <a:pt x="655955" y="289560"/>
                </a:lnTo>
                <a:lnTo>
                  <a:pt x="659130" y="283210"/>
                </a:lnTo>
                <a:lnTo>
                  <a:pt x="662940" y="278130"/>
                </a:lnTo>
                <a:lnTo>
                  <a:pt x="668020" y="273050"/>
                </a:lnTo>
                <a:lnTo>
                  <a:pt x="669290" y="267970"/>
                </a:lnTo>
                <a:lnTo>
                  <a:pt x="670560" y="266700"/>
                </a:lnTo>
                <a:lnTo>
                  <a:pt x="673100" y="265430"/>
                </a:lnTo>
                <a:lnTo>
                  <a:pt x="674370" y="262890"/>
                </a:lnTo>
                <a:lnTo>
                  <a:pt x="676910" y="260350"/>
                </a:lnTo>
                <a:lnTo>
                  <a:pt x="680720" y="260350"/>
                </a:lnTo>
                <a:lnTo>
                  <a:pt x="680720" y="257810"/>
                </a:lnTo>
                <a:lnTo>
                  <a:pt x="683260" y="257810"/>
                </a:lnTo>
                <a:lnTo>
                  <a:pt x="684530" y="260350"/>
                </a:lnTo>
                <a:lnTo>
                  <a:pt x="685800" y="260350"/>
                </a:lnTo>
                <a:lnTo>
                  <a:pt x="687070" y="261620"/>
                </a:lnTo>
                <a:lnTo>
                  <a:pt x="689610" y="262890"/>
                </a:lnTo>
                <a:lnTo>
                  <a:pt x="693420" y="265430"/>
                </a:lnTo>
                <a:lnTo>
                  <a:pt x="694690" y="267970"/>
                </a:lnTo>
                <a:lnTo>
                  <a:pt x="701040" y="274320"/>
                </a:lnTo>
                <a:lnTo>
                  <a:pt x="706120" y="278130"/>
                </a:lnTo>
                <a:lnTo>
                  <a:pt x="707390" y="280670"/>
                </a:lnTo>
                <a:lnTo>
                  <a:pt x="711200" y="283210"/>
                </a:lnTo>
                <a:lnTo>
                  <a:pt x="713740" y="285750"/>
                </a:lnTo>
                <a:lnTo>
                  <a:pt x="718820" y="288290"/>
                </a:lnTo>
                <a:lnTo>
                  <a:pt x="721360" y="288290"/>
                </a:lnTo>
                <a:lnTo>
                  <a:pt x="722630" y="289560"/>
                </a:lnTo>
                <a:lnTo>
                  <a:pt x="727710" y="289560"/>
                </a:lnTo>
                <a:lnTo>
                  <a:pt x="728980" y="288290"/>
                </a:lnTo>
                <a:lnTo>
                  <a:pt x="731520" y="288290"/>
                </a:lnTo>
                <a:lnTo>
                  <a:pt x="732790" y="287020"/>
                </a:lnTo>
                <a:lnTo>
                  <a:pt x="734060" y="287020"/>
                </a:lnTo>
                <a:lnTo>
                  <a:pt x="735330" y="285750"/>
                </a:lnTo>
                <a:lnTo>
                  <a:pt x="736600" y="285750"/>
                </a:lnTo>
                <a:lnTo>
                  <a:pt x="737870" y="283210"/>
                </a:lnTo>
                <a:lnTo>
                  <a:pt x="739140" y="283210"/>
                </a:lnTo>
                <a:lnTo>
                  <a:pt x="740410" y="281940"/>
                </a:lnTo>
                <a:lnTo>
                  <a:pt x="741680" y="279400"/>
                </a:lnTo>
                <a:lnTo>
                  <a:pt x="744220" y="276860"/>
                </a:lnTo>
                <a:lnTo>
                  <a:pt x="745490" y="274320"/>
                </a:lnTo>
                <a:lnTo>
                  <a:pt x="746760" y="270510"/>
                </a:lnTo>
                <a:lnTo>
                  <a:pt x="749300" y="265430"/>
                </a:lnTo>
                <a:lnTo>
                  <a:pt x="751840" y="257810"/>
                </a:lnTo>
                <a:lnTo>
                  <a:pt x="751840" y="240030"/>
                </a:lnTo>
                <a:close/>
              </a:path>
              <a:path w="2075179" h="786129">
                <a:moveTo>
                  <a:pt x="1037590" y="382270"/>
                </a:moveTo>
                <a:lnTo>
                  <a:pt x="1036320" y="364490"/>
                </a:lnTo>
                <a:lnTo>
                  <a:pt x="1032510" y="346710"/>
                </a:lnTo>
                <a:lnTo>
                  <a:pt x="1029970" y="330200"/>
                </a:lnTo>
                <a:lnTo>
                  <a:pt x="1024890" y="314960"/>
                </a:lnTo>
                <a:lnTo>
                  <a:pt x="1019810" y="298450"/>
                </a:lnTo>
                <a:lnTo>
                  <a:pt x="1012190" y="283210"/>
                </a:lnTo>
                <a:lnTo>
                  <a:pt x="1005840" y="269240"/>
                </a:lnTo>
                <a:lnTo>
                  <a:pt x="1000760" y="261620"/>
                </a:lnTo>
                <a:lnTo>
                  <a:pt x="995680" y="252730"/>
                </a:lnTo>
                <a:lnTo>
                  <a:pt x="989330" y="245110"/>
                </a:lnTo>
                <a:lnTo>
                  <a:pt x="985520" y="240030"/>
                </a:lnTo>
                <a:lnTo>
                  <a:pt x="981710" y="235458"/>
                </a:lnTo>
                <a:lnTo>
                  <a:pt x="981710" y="433070"/>
                </a:lnTo>
                <a:lnTo>
                  <a:pt x="980440" y="453390"/>
                </a:lnTo>
                <a:lnTo>
                  <a:pt x="980325" y="472440"/>
                </a:lnTo>
                <a:lnTo>
                  <a:pt x="979170" y="486410"/>
                </a:lnTo>
                <a:lnTo>
                  <a:pt x="976630" y="502920"/>
                </a:lnTo>
                <a:lnTo>
                  <a:pt x="974090" y="516890"/>
                </a:lnTo>
                <a:lnTo>
                  <a:pt x="970280" y="529590"/>
                </a:lnTo>
                <a:lnTo>
                  <a:pt x="969010" y="534670"/>
                </a:lnTo>
                <a:lnTo>
                  <a:pt x="963930" y="544830"/>
                </a:lnTo>
                <a:lnTo>
                  <a:pt x="962660" y="548640"/>
                </a:lnTo>
                <a:lnTo>
                  <a:pt x="957580" y="557530"/>
                </a:lnTo>
                <a:lnTo>
                  <a:pt x="953770" y="561340"/>
                </a:lnTo>
                <a:lnTo>
                  <a:pt x="951230" y="562610"/>
                </a:lnTo>
                <a:lnTo>
                  <a:pt x="948690" y="566420"/>
                </a:lnTo>
                <a:lnTo>
                  <a:pt x="947420" y="570230"/>
                </a:lnTo>
                <a:lnTo>
                  <a:pt x="943610" y="572770"/>
                </a:lnTo>
                <a:lnTo>
                  <a:pt x="941070" y="575310"/>
                </a:lnTo>
                <a:lnTo>
                  <a:pt x="937260" y="575310"/>
                </a:lnTo>
                <a:lnTo>
                  <a:pt x="934720" y="579120"/>
                </a:lnTo>
                <a:lnTo>
                  <a:pt x="923290" y="582930"/>
                </a:lnTo>
                <a:lnTo>
                  <a:pt x="904240" y="582930"/>
                </a:lnTo>
                <a:lnTo>
                  <a:pt x="899160" y="581660"/>
                </a:lnTo>
                <a:lnTo>
                  <a:pt x="896620" y="579120"/>
                </a:lnTo>
                <a:lnTo>
                  <a:pt x="890270" y="577850"/>
                </a:lnTo>
                <a:lnTo>
                  <a:pt x="885190" y="575310"/>
                </a:lnTo>
                <a:lnTo>
                  <a:pt x="877570" y="567690"/>
                </a:lnTo>
                <a:lnTo>
                  <a:pt x="873760" y="562610"/>
                </a:lnTo>
                <a:lnTo>
                  <a:pt x="871220" y="558800"/>
                </a:lnTo>
                <a:lnTo>
                  <a:pt x="866140" y="553720"/>
                </a:lnTo>
                <a:lnTo>
                  <a:pt x="862330" y="548640"/>
                </a:lnTo>
                <a:lnTo>
                  <a:pt x="858520" y="542290"/>
                </a:lnTo>
                <a:lnTo>
                  <a:pt x="855980" y="535940"/>
                </a:lnTo>
                <a:lnTo>
                  <a:pt x="849630" y="521970"/>
                </a:lnTo>
                <a:lnTo>
                  <a:pt x="845820" y="505460"/>
                </a:lnTo>
                <a:lnTo>
                  <a:pt x="839470" y="488950"/>
                </a:lnTo>
                <a:lnTo>
                  <a:pt x="834390" y="472440"/>
                </a:lnTo>
                <a:lnTo>
                  <a:pt x="833120" y="454660"/>
                </a:lnTo>
                <a:lnTo>
                  <a:pt x="829310" y="435610"/>
                </a:lnTo>
                <a:lnTo>
                  <a:pt x="826770" y="416560"/>
                </a:lnTo>
                <a:lnTo>
                  <a:pt x="825500" y="397510"/>
                </a:lnTo>
                <a:lnTo>
                  <a:pt x="825500" y="363220"/>
                </a:lnTo>
                <a:lnTo>
                  <a:pt x="826770" y="351790"/>
                </a:lnTo>
                <a:lnTo>
                  <a:pt x="826770" y="339090"/>
                </a:lnTo>
                <a:lnTo>
                  <a:pt x="833120" y="298450"/>
                </a:lnTo>
                <a:lnTo>
                  <a:pt x="845820" y="267970"/>
                </a:lnTo>
                <a:lnTo>
                  <a:pt x="847090" y="261620"/>
                </a:lnTo>
                <a:lnTo>
                  <a:pt x="850900" y="256540"/>
                </a:lnTo>
                <a:lnTo>
                  <a:pt x="853440" y="250190"/>
                </a:lnTo>
                <a:lnTo>
                  <a:pt x="855980" y="248920"/>
                </a:lnTo>
                <a:lnTo>
                  <a:pt x="858520" y="245110"/>
                </a:lnTo>
                <a:lnTo>
                  <a:pt x="859790" y="245110"/>
                </a:lnTo>
                <a:lnTo>
                  <a:pt x="861060" y="243840"/>
                </a:lnTo>
                <a:lnTo>
                  <a:pt x="866140" y="240030"/>
                </a:lnTo>
                <a:lnTo>
                  <a:pt x="871220" y="237490"/>
                </a:lnTo>
                <a:lnTo>
                  <a:pt x="873760" y="234950"/>
                </a:lnTo>
                <a:lnTo>
                  <a:pt x="877570" y="232410"/>
                </a:lnTo>
                <a:lnTo>
                  <a:pt x="883920" y="232410"/>
                </a:lnTo>
                <a:lnTo>
                  <a:pt x="886460" y="231140"/>
                </a:lnTo>
                <a:lnTo>
                  <a:pt x="890270" y="229870"/>
                </a:lnTo>
                <a:lnTo>
                  <a:pt x="897890" y="229870"/>
                </a:lnTo>
                <a:lnTo>
                  <a:pt x="901700" y="231140"/>
                </a:lnTo>
                <a:lnTo>
                  <a:pt x="906780" y="231140"/>
                </a:lnTo>
                <a:lnTo>
                  <a:pt x="910590" y="232410"/>
                </a:lnTo>
                <a:lnTo>
                  <a:pt x="914400" y="232410"/>
                </a:lnTo>
                <a:lnTo>
                  <a:pt x="918210" y="236220"/>
                </a:lnTo>
                <a:lnTo>
                  <a:pt x="922020" y="237490"/>
                </a:lnTo>
                <a:lnTo>
                  <a:pt x="924560" y="240030"/>
                </a:lnTo>
                <a:lnTo>
                  <a:pt x="928370" y="242570"/>
                </a:lnTo>
                <a:lnTo>
                  <a:pt x="938530" y="252730"/>
                </a:lnTo>
                <a:lnTo>
                  <a:pt x="941070" y="256540"/>
                </a:lnTo>
                <a:lnTo>
                  <a:pt x="943610" y="261620"/>
                </a:lnTo>
                <a:lnTo>
                  <a:pt x="948690" y="270510"/>
                </a:lnTo>
                <a:lnTo>
                  <a:pt x="969010" y="321310"/>
                </a:lnTo>
                <a:lnTo>
                  <a:pt x="976630" y="361950"/>
                </a:lnTo>
                <a:lnTo>
                  <a:pt x="980440" y="407670"/>
                </a:lnTo>
                <a:lnTo>
                  <a:pt x="981710" y="433070"/>
                </a:lnTo>
                <a:lnTo>
                  <a:pt x="981710" y="235458"/>
                </a:lnTo>
                <a:lnTo>
                  <a:pt x="979170" y="232410"/>
                </a:lnTo>
                <a:lnTo>
                  <a:pt x="974928" y="229870"/>
                </a:lnTo>
                <a:lnTo>
                  <a:pt x="972820" y="228600"/>
                </a:lnTo>
                <a:lnTo>
                  <a:pt x="966470" y="223520"/>
                </a:lnTo>
                <a:lnTo>
                  <a:pt x="960120" y="219710"/>
                </a:lnTo>
                <a:lnTo>
                  <a:pt x="953770" y="214630"/>
                </a:lnTo>
                <a:lnTo>
                  <a:pt x="934720" y="207010"/>
                </a:lnTo>
                <a:lnTo>
                  <a:pt x="925830" y="204470"/>
                </a:lnTo>
                <a:lnTo>
                  <a:pt x="919480" y="203200"/>
                </a:lnTo>
                <a:lnTo>
                  <a:pt x="904240" y="201930"/>
                </a:lnTo>
                <a:lnTo>
                  <a:pt x="896620" y="203200"/>
                </a:lnTo>
                <a:lnTo>
                  <a:pt x="886460" y="204470"/>
                </a:lnTo>
                <a:lnTo>
                  <a:pt x="877570" y="205740"/>
                </a:lnTo>
                <a:lnTo>
                  <a:pt x="871220" y="207010"/>
                </a:lnTo>
                <a:lnTo>
                  <a:pt x="845820" y="219710"/>
                </a:lnTo>
                <a:lnTo>
                  <a:pt x="838200" y="227330"/>
                </a:lnTo>
                <a:lnTo>
                  <a:pt x="830580" y="232410"/>
                </a:lnTo>
                <a:lnTo>
                  <a:pt x="822960" y="241300"/>
                </a:lnTo>
                <a:lnTo>
                  <a:pt x="816610" y="250190"/>
                </a:lnTo>
                <a:lnTo>
                  <a:pt x="810260" y="257810"/>
                </a:lnTo>
                <a:lnTo>
                  <a:pt x="803910" y="269240"/>
                </a:lnTo>
                <a:lnTo>
                  <a:pt x="798830" y="280670"/>
                </a:lnTo>
                <a:lnTo>
                  <a:pt x="792480" y="292100"/>
                </a:lnTo>
                <a:lnTo>
                  <a:pt x="787400" y="306070"/>
                </a:lnTo>
                <a:lnTo>
                  <a:pt x="779780" y="331470"/>
                </a:lnTo>
                <a:lnTo>
                  <a:pt x="777240" y="345440"/>
                </a:lnTo>
                <a:lnTo>
                  <a:pt x="773430" y="358140"/>
                </a:lnTo>
                <a:lnTo>
                  <a:pt x="770890" y="370840"/>
                </a:lnTo>
                <a:lnTo>
                  <a:pt x="769620" y="384810"/>
                </a:lnTo>
                <a:lnTo>
                  <a:pt x="769620" y="429260"/>
                </a:lnTo>
                <a:lnTo>
                  <a:pt x="770890" y="447040"/>
                </a:lnTo>
                <a:lnTo>
                  <a:pt x="773430" y="464820"/>
                </a:lnTo>
                <a:lnTo>
                  <a:pt x="777240" y="481330"/>
                </a:lnTo>
                <a:lnTo>
                  <a:pt x="782320" y="497840"/>
                </a:lnTo>
                <a:lnTo>
                  <a:pt x="786130" y="511810"/>
                </a:lnTo>
                <a:lnTo>
                  <a:pt x="805180" y="552450"/>
                </a:lnTo>
                <a:lnTo>
                  <a:pt x="815340" y="566420"/>
                </a:lnTo>
                <a:lnTo>
                  <a:pt x="820420" y="574040"/>
                </a:lnTo>
                <a:lnTo>
                  <a:pt x="825500" y="580390"/>
                </a:lnTo>
                <a:lnTo>
                  <a:pt x="833120" y="585470"/>
                </a:lnTo>
                <a:lnTo>
                  <a:pt x="836930" y="591820"/>
                </a:lnTo>
                <a:lnTo>
                  <a:pt x="845820" y="595630"/>
                </a:lnTo>
                <a:lnTo>
                  <a:pt x="855980" y="603250"/>
                </a:lnTo>
                <a:lnTo>
                  <a:pt x="863600" y="607060"/>
                </a:lnTo>
                <a:lnTo>
                  <a:pt x="871220" y="608330"/>
                </a:lnTo>
                <a:lnTo>
                  <a:pt x="877570" y="610870"/>
                </a:lnTo>
                <a:lnTo>
                  <a:pt x="892810" y="613410"/>
                </a:lnTo>
                <a:lnTo>
                  <a:pt x="909320" y="613410"/>
                </a:lnTo>
                <a:lnTo>
                  <a:pt x="919480" y="612140"/>
                </a:lnTo>
                <a:lnTo>
                  <a:pt x="937260" y="607060"/>
                </a:lnTo>
                <a:lnTo>
                  <a:pt x="947420" y="600710"/>
                </a:lnTo>
                <a:lnTo>
                  <a:pt x="953770" y="598170"/>
                </a:lnTo>
                <a:lnTo>
                  <a:pt x="962660" y="591820"/>
                </a:lnTo>
                <a:lnTo>
                  <a:pt x="970280" y="586740"/>
                </a:lnTo>
                <a:lnTo>
                  <a:pt x="974090" y="582930"/>
                </a:lnTo>
                <a:lnTo>
                  <a:pt x="1004570" y="542290"/>
                </a:lnTo>
                <a:lnTo>
                  <a:pt x="1014730" y="518160"/>
                </a:lnTo>
                <a:lnTo>
                  <a:pt x="1024890" y="492760"/>
                </a:lnTo>
                <a:lnTo>
                  <a:pt x="1027430" y="478790"/>
                </a:lnTo>
                <a:lnTo>
                  <a:pt x="1031240" y="466090"/>
                </a:lnTo>
                <a:lnTo>
                  <a:pt x="1033780" y="453390"/>
                </a:lnTo>
                <a:lnTo>
                  <a:pt x="1036320" y="439420"/>
                </a:lnTo>
                <a:lnTo>
                  <a:pt x="1036320" y="426720"/>
                </a:lnTo>
                <a:lnTo>
                  <a:pt x="1037590" y="414020"/>
                </a:lnTo>
                <a:lnTo>
                  <a:pt x="1037590" y="382270"/>
                </a:lnTo>
                <a:close/>
              </a:path>
              <a:path w="2075179" h="786129">
                <a:moveTo>
                  <a:pt x="1350010" y="393700"/>
                </a:moveTo>
                <a:lnTo>
                  <a:pt x="1347470" y="351790"/>
                </a:lnTo>
                <a:lnTo>
                  <a:pt x="1341120" y="312420"/>
                </a:lnTo>
                <a:lnTo>
                  <a:pt x="1329690" y="278130"/>
                </a:lnTo>
                <a:lnTo>
                  <a:pt x="1328420" y="270510"/>
                </a:lnTo>
                <a:lnTo>
                  <a:pt x="1324178" y="264160"/>
                </a:lnTo>
                <a:lnTo>
                  <a:pt x="1318260" y="255270"/>
                </a:lnTo>
                <a:lnTo>
                  <a:pt x="1315720" y="247650"/>
                </a:lnTo>
                <a:lnTo>
                  <a:pt x="1304290" y="232410"/>
                </a:lnTo>
                <a:lnTo>
                  <a:pt x="1300480" y="228600"/>
                </a:lnTo>
                <a:lnTo>
                  <a:pt x="1295400" y="224790"/>
                </a:lnTo>
                <a:lnTo>
                  <a:pt x="1295400" y="433070"/>
                </a:lnTo>
                <a:lnTo>
                  <a:pt x="1294130" y="452120"/>
                </a:lnTo>
                <a:lnTo>
                  <a:pt x="1294130" y="469900"/>
                </a:lnTo>
                <a:lnTo>
                  <a:pt x="1291590" y="486410"/>
                </a:lnTo>
                <a:lnTo>
                  <a:pt x="1290320" y="502920"/>
                </a:lnTo>
                <a:lnTo>
                  <a:pt x="1285240" y="518160"/>
                </a:lnTo>
                <a:lnTo>
                  <a:pt x="1281430" y="530860"/>
                </a:lnTo>
                <a:lnTo>
                  <a:pt x="1278890" y="537210"/>
                </a:lnTo>
                <a:lnTo>
                  <a:pt x="1277620" y="543560"/>
                </a:lnTo>
                <a:lnTo>
                  <a:pt x="1273810" y="548640"/>
                </a:lnTo>
                <a:lnTo>
                  <a:pt x="1270000" y="554990"/>
                </a:lnTo>
                <a:lnTo>
                  <a:pt x="1264920" y="562610"/>
                </a:lnTo>
                <a:lnTo>
                  <a:pt x="1264920" y="566420"/>
                </a:lnTo>
                <a:lnTo>
                  <a:pt x="1261110" y="568960"/>
                </a:lnTo>
                <a:lnTo>
                  <a:pt x="1252220" y="577850"/>
                </a:lnTo>
                <a:lnTo>
                  <a:pt x="1248410" y="580390"/>
                </a:lnTo>
                <a:lnTo>
                  <a:pt x="1245870" y="581660"/>
                </a:lnTo>
                <a:lnTo>
                  <a:pt x="1242060" y="582930"/>
                </a:lnTo>
                <a:lnTo>
                  <a:pt x="1239520" y="585470"/>
                </a:lnTo>
                <a:lnTo>
                  <a:pt x="1235710" y="585470"/>
                </a:lnTo>
                <a:lnTo>
                  <a:pt x="1228090" y="588010"/>
                </a:lnTo>
                <a:lnTo>
                  <a:pt x="1215390" y="588010"/>
                </a:lnTo>
                <a:lnTo>
                  <a:pt x="1209040" y="586740"/>
                </a:lnTo>
                <a:lnTo>
                  <a:pt x="1203960" y="585470"/>
                </a:lnTo>
                <a:lnTo>
                  <a:pt x="1197610" y="582930"/>
                </a:lnTo>
                <a:lnTo>
                  <a:pt x="1193800" y="580390"/>
                </a:lnTo>
                <a:lnTo>
                  <a:pt x="1191260" y="579120"/>
                </a:lnTo>
                <a:lnTo>
                  <a:pt x="1188720" y="577850"/>
                </a:lnTo>
                <a:lnTo>
                  <a:pt x="1183640" y="574040"/>
                </a:lnTo>
                <a:lnTo>
                  <a:pt x="1179830" y="568960"/>
                </a:lnTo>
                <a:lnTo>
                  <a:pt x="1176020" y="562610"/>
                </a:lnTo>
                <a:lnTo>
                  <a:pt x="1172210" y="560070"/>
                </a:lnTo>
                <a:lnTo>
                  <a:pt x="1168400" y="554990"/>
                </a:lnTo>
                <a:lnTo>
                  <a:pt x="1165860" y="548640"/>
                </a:lnTo>
                <a:lnTo>
                  <a:pt x="1163320" y="543560"/>
                </a:lnTo>
                <a:lnTo>
                  <a:pt x="1163320" y="537210"/>
                </a:lnTo>
                <a:lnTo>
                  <a:pt x="1159510" y="532130"/>
                </a:lnTo>
                <a:lnTo>
                  <a:pt x="1158240" y="524510"/>
                </a:lnTo>
                <a:lnTo>
                  <a:pt x="1158240" y="521970"/>
                </a:lnTo>
                <a:lnTo>
                  <a:pt x="1156970" y="516890"/>
                </a:lnTo>
                <a:lnTo>
                  <a:pt x="1156970" y="502920"/>
                </a:lnTo>
                <a:lnTo>
                  <a:pt x="1155788" y="486410"/>
                </a:lnTo>
                <a:lnTo>
                  <a:pt x="1155700" y="320040"/>
                </a:lnTo>
                <a:lnTo>
                  <a:pt x="1167130" y="302260"/>
                </a:lnTo>
                <a:lnTo>
                  <a:pt x="1173226" y="294640"/>
                </a:lnTo>
                <a:lnTo>
                  <a:pt x="1177290" y="289560"/>
                </a:lnTo>
                <a:lnTo>
                  <a:pt x="1181100" y="283210"/>
                </a:lnTo>
                <a:lnTo>
                  <a:pt x="1186180" y="279400"/>
                </a:lnTo>
                <a:lnTo>
                  <a:pt x="1191260" y="274320"/>
                </a:lnTo>
                <a:lnTo>
                  <a:pt x="1192530" y="274320"/>
                </a:lnTo>
                <a:lnTo>
                  <a:pt x="1196340" y="270510"/>
                </a:lnTo>
                <a:lnTo>
                  <a:pt x="1198880" y="269240"/>
                </a:lnTo>
                <a:lnTo>
                  <a:pt x="1210310" y="265430"/>
                </a:lnTo>
                <a:lnTo>
                  <a:pt x="1214120" y="265430"/>
                </a:lnTo>
                <a:lnTo>
                  <a:pt x="1217930" y="264160"/>
                </a:lnTo>
                <a:lnTo>
                  <a:pt x="1224280" y="264160"/>
                </a:lnTo>
                <a:lnTo>
                  <a:pt x="1226820" y="265430"/>
                </a:lnTo>
                <a:lnTo>
                  <a:pt x="1230630" y="265430"/>
                </a:lnTo>
                <a:lnTo>
                  <a:pt x="1234440" y="266700"/>
                </a:lnTo>
                <a:lnTo>
                  <a:pt x="1239520" y="269240"/>
                </a:lnTo>
                <a:lnTo>
                  <a:pt x="1243330" y="270510"/>
                </a:lnTo>
                <a:lnTo>
                  <a:pt x="1245870" y="270510"/>
                </a:lnTo>
                <a:lnTo>
                  <a:pt x="1248410" y="274320"/>
                </a:lnTo>
                <a:lnTo>
                  <a:pt x="1252220" y="276860"/>
                </a:lnTo>
                <a:lnTo>
                  <a:pt x="1257300" y="281940"/>
                </a:lnTo>
                <a:lnTo>
                  <a:pt x="1262380" y="289560"/>
                </a:lnTo>
                <a:lnTo>
                  <a:pt x="1267460" y="295910"/>
                </a:lnTo>
                <a:lnTo>
                  <a:pt x="1270000" y="303530"/>
                </a:lnTo>
                <a:lnTo>
                  <a:pt x="1273810" y="308610"/>
                </a:lnTo>
                <a:lnTo>
                  <a:pt x="1280160" y="321310"/>
                </a:lnTo>
                <a:lnTo>
                  <a:pt x="1283970" y="339090"/>
                </a:lnTo>
                <a:lnTo>
                  <a:pt x="1287780" y="354330"/>
                </a:lnTo>
                <a:lnTo>
                  <a:pt x="1291590" y="372110"/>
                </a:lnTo>
                <a:lnTo>
                  <a:pt x="1294130" y="410210"/>
                </a:lnTo>
                <a:lnTo>
                  <a:pt x="1295400" y="433070"/>
                </a:lnTo>
                <a:lnTo>
                  <a:pt x="1295400" y="224790"/>
                </a:lnTo>
                <a:lnTo>
                  <a:pt x="1291590" y="219710"/>
                </a:lnTo>
                <a:lnTo>
                  <a:pt x="1283970" y="214630"/>
                </a:lnTo>
                <a:lnTo>
                  <a:pt x="1278890" y="210820"/>
                </a:lnTo>
                <a:lnTo>
                  <a:pt x="1275080" y="209550"/>
                </a:lnTo>
                <a:lnTo>
                  <a:pt x="1270000" y="207010"/>
                </a:lnTo>
                <a:lnTo>
                  <a:pt x="1259840" y="204470"/>
                </a:lnTo>
                <a:lnTo>
                  <a:pt x="1256030" y="203200"/>
                </a:lnTo>
                <a:lnTo>
                  <a:pt x="1249680" y="201930"/>
                </a:lnTo>
                <a:lnTo>
                  <a:pt x="1244600" y="201930"/>
                </a:lnTo>
                <a:lnTo>
                  <a:pt x="1239520" y="203200"/>
                </a:lnTo>
                <a:lnTo>
                  <a:pt x="1233170" y="203200"/>
                </a:lnTo>
                <a:lnTo>
                  <a:pt x="1226820" y="205740"/>
                </a:lnTo>
                <a:lnTo>
                  <a:pt x="1221740" y="207010"/>
                </a:lnTo>
                <a:lnTo>
                  <a:pt x="1216660" y="209550"/>
                </a:lnTo>
                <a:lnTo>
                  <a:pt x="1210310" y="213360"/>
                </a:lnTo>
                <a:lnTo>
                  <a:pt x="1205230" y="218440"/>
                </a:lnTo>
                <a:lnTo>
                  <a:pt x="1198880" y="223520"/>
                </a:lnTo>
                <a:lnTo>
                  <a:pt x="1193800" y="228600"/>
                </a:lnTo>
                <a:lnTo>
                  <a:pt x="1188720" y="234950"/>
                </a:lnTo>
                <a:lnTo>
                  <a:pt x="1182370" y="242570"/>
                </a:lnTo>
                <a:lnTo>
                  <a:pt x="1172210" y="260350"/>
                </a:lnTo>
                <a:lnTo>
                  <a:pt x="1167130" y="270510"/>
                </a:lnTo>
                <a:lnTo>
                  <a:pt x="1163320" y="281940"/>
                </a:lnTo>
                <a:lnTo>
                  <a:pt x="1155700" y="294640"/>
                </a:lnTo>
                <a:lnTo>
                  <a:pt x="1155700" y="260350"/>
                </a:lnTo>
                <a:lnTo>
                  <a:pt x="1155700" y="204470"/>
                </a:lnTo>
                <a:lnTo>
                  <a:pt x="1144270" y="204470"/>
                </a:lnTo>
                <a:lnTo>
                  <a:pt x="1059180" y="252730"/>
                </a:lnTo>
                <a:lnTo>
                  <a:pt x="1061720" y="266700"/>
                </a:lnTo>
                <a:lnTo>
                  <a:pt x="1068070" y="264160"/>
                </a:lnTo>
                <a:lnTo>
                  <a:pt x="1070610" y="262890"/>
                </a:lnTo>
                <a:lnTo>
                  <a:pt x="1074420" y="261620"/>
                </a:lnTo>
                <a:lnTo>
                  <a:pt x="1075690" y="261620"/>
                </a:lnTo>
                <a:lnTo>
                  <a:pt x="1076960" y="260350"/>
                </a:lnTo>
                <a:lnTo>
                  <a:pt x="1087120" y="260350"/>
                </a:lnTo>
                <a:lnTo>
                  <a:pt x="1089660" y="261620"/>
                </a:lnTo>
                <a:lnTo>
                  <a:pt x="1090930" y="261620"/>
                </a:lnTo>
                <a:lnTo>
                  <a:pt x="1092200" y="262890"/>
                </a:lnTo>
                <a:lnTo>
                  <a:pt x="1093470" y="262890"/>
                </a:lnTo>
                <a:lnTo>
                  <a:pt x="1093470" y="264160"/>
                </a:lnTo>
                <a:lnTo>
                  <a:pt x="1094740" y="265430"/>
                </a:lnTo>
                <a:lnTo>
                  <a:pt x="1097280" y="266700"/>
                </a:lnTo>
                <a:lnTo>
                  <a:pt x="1097280" y="267970"/>
                </a:lnTo>
                <a:lnTo>
                  <a:pt x="1099820" y="269240"/>
                </a:lnTo>
                <a:lnTo>
                  <a:pt x="1099820" y="270510"/>
                </a:lnTo>
                <a:lnTo>
                  <a:pt x="1101090" y="274320"/>
                </a:lnTo>
                <a:lnTo>
                  <a:pt x="1102360" y="275590"/>
                </a:lnTo>
                <a:lnTo>
                  <a:pt x="1102360" y="278130"/>
                </a:lnTo>
                <a:lnTo>
                  <a:pt x="1103630" y="280670"/>
                </a:lnTo>
                <a:lnTo>
                  <a:pt x="1103630" y="287020"/>
                </a:lnTo>
                <a:lnTo>
                  <a:pt x="1104900" y="292100"/>
                </a:lnTo>
                <a:lnTo>
                  <a:pt x="1104900" y="727710"/>
                </a:lnTo>
                <a:lnTo>
                  <a:pt x="1103630" y="735330"/>
                </a:lnTo>
                <a:lnTo>
                  <a:pt x="1103630" y="744220"/>
                </a:lnTo>
                <a:lnTo>
                  <a:pt x="1102360" y="745490"/>
                </a:lnTo>
                <a:lnTo>
                  <a:pt x="1102360" y="749300"/>
                </a:lnTo>
                <a:lnTo>
                  <a:pt x="1101090" y="751840"/>
                </a:lnTo>
                <a:lnTo>
                  <a:pt x="1099820" y="753110"/>
                </a:lnTo>
                <a:lnTo>
                  <a:pt x="1099820" y="755650"/>
                </a:lnTo>
                <a:lnTo>
                  <a:pt x="1093470" y="762000"/>
                </a:lnTo>
                <a:lnTo>
                  <a:pt x="1089660" y="764540"/>
                </a:lnTo>
                <a:lnTo>
                  <a:pt x="1087120" y="765810"/>
                </a:lnTo>
                <a:lnTo>
                  <a:pt x="1083310" y="768350"/>
                </a:lnTo>
                <a:lnTo>
                  <a:pt x="1080770" y="769620"/>
                </a:lnTo>
                <a:lnTo>
                  <a:pt x="1076960" y="769620"/>
                </a:lnTo>
                <a:lnTo>
                  <a:pt x="1074420" y="770890"/>
                </a:lnTo>
                <a:lnTo>
                  <a:pt x="1068070" y="772160"/>
                </a:lnTo>
                <a:lnTo>
                  <a:pt x="1056640" y="772160"/>
                </a:lnTo>
                <a:lnTo>
                  <a:pt x="1056640" y="786130"/>
                </a:lnTo>
                <a:lnTo>
                  <a:pt x="1202690" y="786130"/>
                </a:lnTo>
                <a:lnTo>
                  <a:pt x="1202690" y="770890"/>
                </a:lnTo>
                <a:lnTo>
                  <a:pt x="1192530" y="770890"/>
                </a:lnTo>
                <a:lnTo>
                  <a:pt x="1188720" y="769620"/>
                </a:lnTo>
                <a:lnTo>
                  <a:pt x="1183640" y="769620"/>
                </a:lnTo>
                <a:lnTo>
                  <a:pt x="1179830" y="768350"/>
                </a:lnTo>
                <a:lnTo>
                  <a:pt x="1176020" y="765810"/>
                </a:lnTo>
                <a:lnTo>
                  <a:pt x="1172210" y="765810"/>
                </a:lnTo>
                <a:lnTo>
                  <a:pt x="1172210" y="764540"/>
                </a:lnTo>
                <a:lnTo>
                  <a:pt x="1169670" y="763270"/>
                </a:lnTo>
                <a:lnTo>
                  <a:pt x="1165860" y="759460"/>
                </a:lnTo>
                <a:lnTo>
                  <a:pt x="1164590" y="756920"/>
                </a:lnTo>
                <a:lnTo>
                  <a:pt x="1163320" y="755650"/>
                </a:lnTo>
                <a:lnTo>
                  <a:pt x="1163320" y="753110"/>
                </a:lnTo>
                <a:lnTo>
                  <a:pt x="1159510" y="750570"/>
                </a:lnTo>
                <a:lnTo>
                  <a:pt x="1159510" y="746760"/>
                </a:lnTo>
                <a:lnTo>
                  <a:pt x="1158240" y="744220"/>
                </a:lnTo>
                <a:lnTo>
                  <a:pt x="1156970" y="740410"/>
                </a:lnTo>
                <a:lnTo>
                  <a:pt x="1156970" y="730250"/>
                </a:lnTo>
                <a:lnTo>
                  <a:pt x="1155700" y="715010"/>
                </a:lnTo>
                <a:lnTo>
                  <a:pt x="1155700" y="579120"/>
                </a:lnTo>
                <a:lnTo>
                  <a:pt x="1159510" y="584200"/>
                </a:lnTo>
                <a:lnTo>
                  <a:pt x="1167130" y="591820"/>
                </a:lnTo>
                <a:lnTo>
                  <a:pt x="1170940" y="594360"/>
                </a:lnTo>
                <a:lnTo>
                  <a:pt x="1173480" y="598170"/>
                </a:lnTo>
                <a:lnTo>
                  <a:pt x="1177290" y="600710"/>
                </a:lnTo>
                <a:lnTo>
                  <a:pt x="1179830" y="600710"/>
                </a:lnTo>
                <a:lnTo>
                  <a:pt x="1183640" y="604520"/>
                </a:lnTo>
                <a:lnTo>
                  <a:pt x="1191260" y="608330"/>
                </a:lnTo>
                <a:lnTo>
                  <a:pt x="1201420" y="610870"/>
                </a:lnTo>
                <a:lnTo>
                  <a:pt x="1205230" y="612140"/>
                </a:lnTo>
                <a:lnTo>
                  <a:pt x="1211580" y="613410"/>
                </a:lnTo>
                <a:lnTo>
                  <a:pt x="1221740" y="613410"/>
                </a:lnTo>
                <a:lnTo>
                  <a:pt x="1234440" y="612140"/>
                </a:lnTo>
                <a:lnTo>
                  <a:pt x="1253490" y="608330"/>
                </a:lnTo>
                <a:lnTo>
                  <a:pt x="1258570" y="605790"/>
                </a:lnTo>
                <a:lnTo>
                  <a:pt x="1264920" y="603250"/>
                </a:lnTo>
                <a:lnTo>
                  <a:pt x="1270000" y="599440"/>
                </a:lnTo>
                <a:lnTo>
                  <a:pt x="1275080" y="596900"/>
                </a:lnTo>
                <a:lnTo>
                  <a:pt x="1280160" y="591820"/>
                </a:lnTo>
                <a:lnTo>
                  <a:pt x="1285240" y="588010"/>
                </a:lnTo>
                <a:lnTo>
                  <a:pt x="1290320" y="582930"/>
                </a:lnTo>
                <a:lnTo>
                  <a:pt x="1294130" y="577850"/>
                </a:lnTo>
                <a:lnTo>
                  <a:pt x="1299210" y="571500"/>
                </a:lnTo>
                <a:lnTo>
                  <a:pt x="1325880" y="524510"/>
                </a:lnTo>
                <a:lnTo>
                  <a:pt x="1343660" y="464820"/>
                </a:lnTo>
                <a:lnTo>
                  <a:pt x="1348740" y="419100"/>
                </a:lnTo>
                <a:lnTo>
                  <a:pt x="1350010" y="393700"/>
                </a:lnTo>
                <a:close/>
              </a:path>
              <a:path w="2075179" h="786129">
                <a:moveTo>
                  <a:pt x="1531620" y="586740"/>
                </a:moveTo>
                <a:lnTo>
                  <a:pt x="1520190" y="585470"/>
                </a:lnTo>
                <a:lnTo>
                  <a:pt x="1512570" y="585470"/>
                </a:lnTo>
                <a:lnTo>
                  <a:pt x="1508760" y="584200"/>
                </a:lnTo>
                <a:lnTo>
                  <a:pt x="1503680" y="581660"/>
                </a:lnTo>
                <a:lnTo>
                  <a:pt x="1502410" y="580390"/>
                </a:lnTo>
                <a:lnTo>
                  <a:pt x="1501140" y="580390"/>
                </a:lnTo>
                <a:lnTo>
                  <a:pt x="1498600" y="579120"/>
                </a:lnTo>
                <a:lnTo>
                  <a:pt x="1497330" y="575310"/>
                </a:lnTo>
                <a:lnTo>
                  <a:pt x="1496060" y="575310"/>
                </a:lnTo>
                <a:lnTo>
                  <a:pt x="1493520" y="572770"/>
                </a:lnTo>
                <a:lnTo>
                  <a:pt x="1493520" y="567690"/>
                </a:lnTo>
                <a:lnTo>
                  <a:pt x="1490980" y="565150"/>
                </a:lnTo>
                <a:lnTo>
                  <a:pt x="1489710" y="562610"/>
                </a:lnTo>
                <a:lnTo>
                  <a:pt x="1489710" y="561340"/>
                </a:lnTo>
                <a:lnTo>
                  <a:pt x="1488440" y="558800"/>
                </a:lnTo>
                <a:lnTo>
                  <a:pt x="1487170" y="554990"/>
                </a:lnTo>
                <a:lnTo>
                  <a:pt x="1487170" y="544830"/>
                </a:lnTo>
                <a:lnTo>
                  <a:pt x="1485900" y="537210"/>
                </a:lnTo>
                <a:lnTo>
                  <a:pt x="1485900" y="54610"/>
                </a:lnTo>
                <a:lnTo>
                  <a:pt x="1485900" y="0"/>
                </a:lnTo>
                <a:lnTo>
                  <a:pt x="1471930" y="0"/>
                </a:lnTo>
                <a:lnTo>
                  <a:pt x="1389380" y="46990"/>
                </a:lnTo>
                <a:lnTo>
                  <a:pt x="1394460" y="62230"/>
                </a:lnTo>
                <a:lnTo>
                  <a:pt x="1397000" y="60960"/>
                </a:lnTo>
                <a:lnTo>
                  <a:pt x="1400810" y="58420"/>
                </a:lnTo>
                <a:lnTo>
                  <a:pt x="1402080" y="58420"/>
                </a:lnTo>
                <a:lnTo>
                  <a:pt x="1404620" y="57150"/>
                </a:lnTo>
                <a:lnTo>
                  <a:pt x="1407160" y="54610"/>
                </a:lnTo>
                <a:lnTo>
                  <a:pt x="1419860" y="54610"/>
                </a:lnTo>
                <a:lnTo>
                  <a:pt x="1421130" y="57150"/>
                </a:lnTo>
                <a:lnTo>
                  <a:pt x="1422400" y="57150"/>
                </a:lnTo>
                <a:lnTo>
                  <a:pt x="1423670" y="58420"/>
                </a:lnTo>
                <a:lnTo>
                  <a:pt x="1424940" y="58420"/>
                </a:lnTo>
                <a:lnTo>
                  <a:pt x="1424940" y="59690"/>
                </a:lnTo>
                <a:lnTo>
                  <a:pt x="1427480" y="62230"/>
                </a:lnTo>
                <a:lnTo>
                  <a:pt x="1427480" y="63500"/>
                </a:lnTo>
                <a:lnTo>
                  <a:pt x="1430020" y="64770"/>
                </a:lnTo>
                <a:lnTo>
                  <a:pt x="1430020" y="67310"/>
                </a:lnTo>
                <a:lnTo>
                  <a:pt x="1431290" y="71120"/>
                </a:lnTo>
                <a:lnTo>
                  <a:pt x="1431290" y="74930"/>
                </a:lnTo>
                <a:lnTo>
                  <a:pt x="1432560" y="77470"/>
                </a:lnTo>
                <a:lnTo>
                  <a:pt x="1432560" y="80010"/>
                </a:lnTo>
                <a:lnTo>
                  <a:pt x="1433830" y="86360"/>
                </a:lnTo>
                <a:lnTo>
                  <a:pt x="1433830" y="91440"/>
                </a:lnTo>
                <a:lnTo>
                  <a:pt x="1435100" y="109220"/>
                </a:lnTo>
                <a:lnTo>
                  <a:pt x="1435100" y="537210"/>
                </a:lnTo>
                <a:lnTo>
                  <a:pt x="1433830" y="543560"/>
                </a:lnTo>
                <a:lnTo>
                  <a:pt x="1433830" y="549910"/>
                </a:lnTo>
                <a:lnTo>
                  <a:pt x="1432560" y="554990"/>
                </a:lnTo>
                <a:lnTo>
                  <a:pt x="1431290" y="558800"/>
                </a:lnTo>
                <a:lnTo>
                  <a:pt x="1431290" y="562610"/>
                </a:lnTo>
                <a:lnTo>
                  <a:pt x="1430020" y="566420"/>
                </a:lnTo>
                <a:lnTo>
                  <a:pt x="1430020" y="568960"/>
                </a:lnTo>
                <a:lnTo>
                  <a:pt x="1427480" y="571500"/>
                </a:lnTo>
                <a:lnTo>
                  <a:pt x="1426210" y="574040"/>
                </a:lnTo>
                <a:lnTo>
                  <a:pt x="1424940" y="575310"/>
                </a:lnTo>
                <a:lnTo>
                  <a:pt x="1423670" y="577850"/>
                </a:lnTo>
                <a:lnTo>
                  <a:pt x="1422400" y="579120"/>
                </a:lnTo>
                <a:lnTo>
                  <a:pt x="1419860" y="580390"/>
                </a:lnTo>
                <a:lnTo>
                  <a:pt x="1419860" y="581660"/>
                </a:lnTo>
                <a:lnTo>
                  <a:pt x="1418590" y="581660"/>
                </a:lnTo>
                <a:lnTo>
                  <a:pt x="1417320" y="582930"/>
                </a:lnTo>
                <a:lnTo>
                  <a:pt x="1409700" y="585470"/>
                </a:lnTo>
                <a:lnTo>
                  <a:pt x="1404620" y="585470"/>
                </a:lnTo>
                <a:lnTo>
                  <a:pt x="1399540" y="586740"/>
                </a:lnTo>
                <a:lnTo>
                  <a:pt x="1394460" y="586740"/>
                </a:lnTo>
                <a:lnTo>
                  <a:pt x="1394460" y="600710"/>
                </a:lnTo>
                <a:lnTo>
                  <a:pt x="1531620" y="600710"/>
                </a:lnTo>
                <a:lnTo>
                  <a:pt x="1531620" y="586740"/>
                </a:lnTo>
                <a:close/>
              </a:path>
              <a:path w="2075179" h="786129">
                <a:moveTo>
                  <a:pt x="1854200" y="565150"/>
                </a:moveTo>
                <a:lnTo>
                  <a:pt x="1852295" y="557530"/>
                </a:lnTo>
                <a:lnTo>
                  <a:pt x="1850390" y="549910"/>
                </a:lnTo>
                <a:lnTo>
                  <a:pt x="1846580" y="552450"/>
                </a:lnTo>
                <a:lnTo>
                  <a:pt x="1844040" y="553720"/>
                </a:lnTo>
                <a:lnTo>
                  <a:pt x="1840230" y="554990"/>
                </a:lnTo>
                <a:lnTo>
                  <a:pt x="1837690" y="556260"/>
                </a:lnTo>
                <a:lnTo>
                  <a:pt x="1836420" y="556260"/>
                </a:lnTo>
                <a:lnTo>
                  <a:pt x="1833880" y="557530"/>
                </a:lnTo>
                <a:lnTo>
                  <a:pt x="1824990" y="557530"/>
                </a:lnTo>
                <a:lnTo>
                  <a:pt x="1823720" y="556260"/>
                </a:lnTo>
                <a:lnTo>
                  <a:pt x="1818640" y="553720"/>
                </a:lnTo>
                <a:lnTo>
                  <a:pt x="1817370" y="553720"/>
                </a:lnTo>
                <a:lnTo>
                  <a:pt x="1816100" y="549910"/>
                </a:lnTo>
                <a:lnTo>
                  <a:pt x="1813560" y="547370"/>
                </a:lnTo>
                <a:lnTo>
                  <a:pt x="1813560" y="546100"/>
                </a:lnTo>
                <a:lnTo>
                  <a:pt x="1812290" y="543560"/>
                </a:lnTo>
                <a:lnTo>
                  <a:pt x="1812290" y="541020"/>
                </a:lnTo>
                <a:lnTo>
                  <a:pt x="1811020" y="537210"/>
                </a:lnTo>
                <a:lnTo>
                  <a:pt x="1811020" y="530860"/>
                </a:lnTo>
                <a:lnTo>
                  <a:pt x="1811020" y="524510"/>
                </a:lnTo>
                <a:lnTo>
                  <a:pt x="1808480" y="520700"/>
                </a:lnTo>
                <a:lnTo>
                  <a:pt x="1808353" y="497840"/>
                </a:lnTo>
                <a:lnTo>
                  <a:pt x="1807210" y="448310"/>
                </a:lnTo>
                <a:lnTo>
                  <a:pt x="1807210" y="213360"/>
                </a:lnTo>
                <a:lnTo>
                  <a:pt x="1711960" y="213360"/>
                </a:lnTo>
                <a:lnTo>
                  <a:pt x="1711960" y="229870"/>
                </a:lnTo>
                <a:lnTo>
                  <a:pt x="1718310" y="229870"/>
                </a:lnTo>
                <a:lnTo>
                  <a:pt x="1724660" y="231140"/>
                </a:lnTo>
                <a:lnTo>
                  <a:pt x="1729740" y="231140"/>
                </a:lnTo>
                <a:lnTo>
                  <a:pt x="1734820" y="232410"/>
                </a:lnTo>
                <a:lnTo>
                  <a:pt x="1739900" y="234950"/>
                </a:lnTo>
                <a:lnTo>
                  <a:pt x="1741170" y="236220"/>
                </a:lnTo>
                <a:lnTo>
                  <a:pt x="1742440" y="236220"/>
                </a:lnTo>
                <a:lnTo>
                  <a:pt x="1747520" y="238760"/>
                </a:lnTo>
                <a:lnTo>
                  <a:pt x="1747520" y="240030"/>
                </a:lnTo>
                <a:lnTo>
                  <a:pt x="1748790" y="241300"/>
                </a:lnTo>
                <a:lnTo>
                  <a:pt x="1748790" y="243840"/>
                </a:lnTo>
                <a:lnTo>
                  <a:pt x="1750060" y="245110"/>
                </a:lnTo>
                <a:lnTo>
                  <a:pt x="1751330" y="245110"/>
                </a:lnTo>
                <a:lnTo>
                  <a:pt x="1752600" y="248920"/>
                </a:lnTo>
                <a:lnTo>
                  <a:pt x="1752600" y="250190"/>
                </a:lnTo>
                <a:lnTo>
                  <a:pt x="1753870" y="252730"/>
                </a:lnTo>
                <a:lnTo>
                  <a:pt x="1753870" y="256540"/>
                </a:lnTo>
                <a:lnTo>
                  <a:pt x="1755140" y="257810"/>
                </a:lnTo>
                <a:lnTo>
                  <a:pt x="1756410" y="265430"/>
                </a:lnTo>
                <a:lnTo>
                  <a:pt x="1756410" y="506730"/>
                </a:lnTo>
                <a:lnTo>
                  <a:pt x="1747520" y="520700"/>
                </a:lnTo>
                <a:lnTo>
                  <a:pt x="1741170" y="527050"/>
                </a:lnTo>
                <a:lnTo>
                  <a:pt x="1736090" y="533400"/>
                </a:lnTo>
                <a:lnTo>
                  <a:pt x="1731010" y="537210"/>
                </a:lnTo>
                <a:lnTo>
                  <a:pt x="1718310" y="549910"/>
                </a:lnTo>
                <a:lnTo>
                  <a:pt x="1713230" y="552450"/>
                </a:lnTo>
                <a:lnTo>
                  <a:pt x="1709420" y="554990"/>
                </a:lnTo>
                <a:lnTo>
                  <a:pt x="1705610" y="556260"/>
                </a:lnTo>
                <a:lnTo>
                  <a:pt x="1701800" y="558800"/>
                </a:lnTo>
                <a:lnTo>
                  <a:pt x="1697990" y="560070"/>
                </a:lnTo>
                <a:lnTo>
                  <a:pt x="1696720" y="561340"/>
                </a:lnTo>
                <a:lnTo>
                  <a:pt x="1684020" y="561340"/>
                </a:lnTo>
                <a:lnTo>
                  <a:pt x="1678940" y="560070"/>
                </a:lnTo>
                <a:lnTo>
                  <a:pt x="1671320" y="557530"/>
                </a:lnTo>
                <a:lnTo>
                  <a:pt x="1666240" y="554990"/>
                </a:lnTo>
                <a:lnTo>
                  <a:pt x="1662430" y="549910"/>
                </a:lnTo>
                <a:lnTo>
                  <a:pt x="1658620" y="548640"/>
                </a:lnTo>
                <a:lnTo>
                  <a:pt x="1654810" y="543560"/>
                </a:lnTo>
                <a:lnTo>
                  <a:pt x="1653540" y="542290"/>
                </a:lnTo>
                <a:lnTo>
                  <a:pt x="1651000" y="537210"/>
                </a:lnTo>
                <a:lnTo>
                  <a:pt x="1648460" y="529590"/>
                </a:lnTo>
                <a:lnTo>
                  <a:pt x="1647190" y="524510"/>
                </a:lnTo>
                <a:lnTo>
                  <a:pt x="1645920" y="521970"/>
                </a:lnTo>
                <a:lnTo>
                  <a:pt x="1645920" y="518160"/>
                </a:lnTo>
                <a:lnTo>
                  <a:pt x="1643380" y="508000"/>
                </a:lnTo>
                <a:lnTo>
                  <a:pt x="1642110" y="497840"/>
                </a:lnTo>
                <a:lnTo>
                  <a:pt x="1642110" y="213360"/>
                </a:lnTo>
                <a:lnTo>
                  <a:pt x="1544320" y="213360"/>
                </a:lnTo>
                <a:lnTo>
                  <a:pt x="1544320" y="229870"/>
                </a:lnTo>
                <a:lnTo>
                  <a:pt x="1554480" y="229870"/>
                </a:lnTo>
                <a:lnTo>
                  <a:pt x="1559560" y="231140"/>
                </a:lnTo>
                <a:lnTo>
                  <a:pt x="1565910" y="231140"/>
                </a:lnTo>
                <a:lnTo>
                  <a:pt x="1569720" y="232410"/>
                </a:lnTo>
                <a:lnTo>
                  <a:pt x="1572260" y="232410"/>
                </a:lnTo>
                <a:lnTo>
                  <a:pt x="1573530" y="234950"/>
                </a:lnTo>
                <a:lnTo>
                  <a:pt x="1574800" y="234950"/>
                </a:lnTo>
                <a:lnTo>
                  <a:pt x="1584960" y="245110"/>
                </a:lnTo>
                <a:lnTo>
                  <a:pt x="1586230" y="248920"/>
                </a:lnTo>
                <a:lnTo>
                  <a:pt x="1587500" y="251460"/>
                </a:lnTo>
                <a:lnTo>
                  <a:pt x="1587500" y="254000"/>
                </a:lnTo>
                <a:lnTo>
                  <a:pt x="1588770" y="256540"/>
                </a:lnTo>
                <a:lnTo>
                  <a:pt x="1588770" y="257810"/>
                </a:lnTo>
                <a:lnTo>
                  <a:pt x="1590040" y="261620"/>
                </a:lnTo>
                <a:lnTo>
                  <a:pt x="1590040" y="276860"/>
                </a:lnTo>
                <a:lnTo>
                  <a:pt x="1591310" y="289560"/>
                </a:lnTo>
                <a:lnTo>
                  <a:pt x="1591310" y="486410"/>
                </a:lnTo>
                <a:lnTo>
                  <a:pt x="1592453" y="497840"/>
                </a:lnTo>
                <a:lnTo>
                  <a:pt x="1592580" y="510540"/>
                </a:lnTo>
                <a:lnTo>
                  <a:pt x="1595120" y="520700"/>
                </a:lnTo>
                <a:lnTo>
                  <a:pt x="1595120" y="529590"/>
                </a:lnTo>
                <a:lnTo>
                  <a:pt x="1596390" y="537210"/>
                </a:lnTo>
                <a:lnTo>
                  <a:pt x="1597660" y="546100"/>
                </a:lnTo>
                <a:lnTo>
                  <a:pt x="1600200" y="553720"/>
                </a:lnTo>
                <a:lnTo>
                  <a:pt x="1610360" y="579120"/>
                </a:lnTo>
                <a:lnTo>
                  <a:pt x="1614170" y="584200"/>
                </a:lnTo>
                <a:lnTo>
                  <a:pt x="1617980" y="588010"/>
                </a:lnTo>
                <a:lnTo>
                  <a:pt x="1621790" y="594360"/>
                </a:lnTo>
                <a:lnTo>
                  <a:pt x="1626870" y="599440"/>
                </a:lnTo>
                <a:lnTo>
                  <a:pt x="1630680" y="600710"/>
                </a:lnTo>
                <a:lnTo>
                  <a:pt x="1635760" y="605790"/>
                </a:lnTo>
                <a:lnTo>
                  <a:pt x="1645920" y="610870"/>
                </a:lnTo>
                <a:lnTo>
                  <a:pt x="1656080" y="613410"/>
                </a:lnTo>
                <a:lnTo>
                  <a:pt x="1667510" y="613410"/>
                </a:lnTo>
                <a:lnTo>
                  <a:pt x="1677670" y="610870"/>
                </a:lnTo>
                <a:lnTo>
                  <a:pt x="1684020" y="609600"/>
                </a:lnTo>
                <a:lnTo>
                  <a:pt x="1687830" y="607060"/>
                </a:lnTo>
                <a:lnTo>
                  <a:pt x="1692910" y="605790"/>
                </a:lnTo>
                <a:lnTo>
                  <a:pt x="1697990" y="600710"/>
                </a:lnTo>
                <a:lnTo>
                  <a:pt x="1701800" y="599440"/>
                </a:lnTo>
                <a:lnTo>
                  <a:pt x="1706880" y="595630"/>
                </a:lnTo>
                <a:lnTo>
                  <a:pt x="1713230" y="588010"/>
                </a:lnTo>
                <a:lnTo>
                  <a:pt x="1718310" y="582930"/>
                </a:lnTo>
                <a:lnTo>
                  <a:pt x="1724660" y="575310"/>
                </a:lnTo>
                <a:lnTo>
                  <a:pt x="1735836" y="561340"/>
                </a:lnTo>
                <a:lnTo>
                  <a:pt x="1739900" y="556260"/>
                </a:lnTo>
                <a:lnTo>
                  <a:pt x="1756410" y="530860"/>
                </a:lnTo>
                <a:lnTo>
                  <a:pt x="1756410" y="613410"/>
                </a:lnTo>
                <a:lnTo>
                  <a:pt x="1770380" y="613410"/>
                </a:lnTo>
                <a:lnTo>
                  <a:pt x="1854200" y="565150"/>
                </a:lnTo>
                <a:close/>
              </a:path>
              <a:path w="2075179" h="786129">
                <a:moveTo>
                  <a:pt x="2075180" y="486410"/>
                </a:moveTo>
                <a:lnTo>
                  <a:pt x="2073910" y="478790"/>
                </a:lnTo>
                <a:lnTo>
                  <a:pt x="2073910" y="471170"/>
                </a:lnTo>
                <a:lnTo>
                  <a:pt x="2066290" y="448310"/>
                </a:lnTo>
                <a:lnTo>
                  <a:pt x="2065020" y="440690"/>
                </a:lnTo>
                <a:lnTo>
                  <a:pt x="2059940" y="433070"/>
                </a:lnTo>
                <a:lnTo>
                  <a:pt x="2052320" y="420370"/>
                </a:lnTo>
                <a:lnTo>
                  <a:pt x="2045970" y="414020"/>
                </a:lnTo>
                <a:lnTo>
                  <a:pt x="2040890" y="407670"/>
                </a:lnTo>
                <a:lnTo>
                  <a:pt x="2034540" y="402590"/>
                </a:lnTo>
                <a:lnTo>
                  <a:pt x="2028190" y="396240"/>
                </a:lnTo>
                <a:lnTo>
                  <a:pt x="2014220" y="384810"/>
                </a:lnTo>
                <a:lnTo>
                  <a:pt x="1968500" y="355600"/>
                </a:lnTo>
                <a:lnTo>
                  <a:pt x="1963420" y="350520"/>
                </a:lnTo>
                <a:lnTo>
                  <a:pt x="1955800" y="345440"/>
                </a:lnTo>
                <a:lnTo>
                  <a:pt x="1950720" y="341630"/>
                </a:lnTo>
                <a:lnTo>
                  <a:pt x="1940560" y="331470"/>
                </a:lnTo>
                <a:lnTo>
                  <a:pt x="1938020" y="327660"/>
                </a:lnTo>
                <a:lnTo>
                  <a:pt x="1932940" y="321310"/>
                </a:lnTo>
                <a:lnTo>
                  <a:pt x="1930400" y="318770"/>
                </a:lnTo>
                <a:lnTo>
                  <a:pt x="1929130" y="314960"/>
                </a:lnTo>
                <a:lnTo>
                  <a:pt x="1926590" y="308610"/>
                </a:lnTo>
                <a:lnTo>
                  <a:pt x="1925320" y="304800"/>
                </a:lnTo>
                <a:lnTo>
                  <a:pt x="1925320" y="299720"/>
                </a:lnTo>
                <a:lnTo>
                  <a:pt x="1922780" y="294640"/>
                </a:lnTo>
                <a:lnTo>
                  <a:pt x="1921510" y="289560"/>
                </a:lnTo>
                <a:lnTo>
                  <a:pt x="1921510" y="269240"/>
                </a:lnTo>
                <a:lnTo>
                  <a:pt x="1922780" y="266700"/>
                </a:lnTo>
                <a:lnTo>
                  <a:pt x="1922780" y="264160"/>
                </a:lnTo>
                <a:lnTo>
                  <a:pt x="1925320" y="261620"/>
                </a:lnTo>
                <a:lnTo>
                  <a:pt x="1925320" y="257810"/>
                </a:lnTo>
                <a:lnTo>
                  <a:pt x="1926590" y="255270"/>
                </a:lnTo>
                <a:lnTo>
                  <a:pt x="1927860" y="251460"/>
                </a:lnTo>
                <a:lnTo>
                  <a:pt x="1931670" y="247650"/>
                </a:lnTo>
                <a:lnTo>
                  <a:pt x="1934210" y="243840"/>
                </a:lnTo>
                <a:lnTo>
                  <a:pt x="1938020" y="241300"/>
                </a:lnTo>
                <a:lnTo>
                  <a:pt x="1938020" y="240030"/>
                </a:lnTo>
                <a:lnTo>
                  <a:pt x="1939290" y="237490"/>
                </a:lnTo>
                <a:lnTo>
                  <a:pt x="1941830" y="236220"/>
                </a:lnTo>
                <a:lnTo>
                  <a:pt x="1945640" y="232410"/>
                </a:lnTo>
                <a:lnTo>
                  <a:pt x="1950720" y="231140"/>
                </a:lnTo>
                <a:lnTo>
                  <a:pt x="1953260" y="229870"/>
                </a:lnTo>
                <a:lnTo>
                  <a:pt x="1963420" y="227330"/>
                </a:lnTo>
                <a:lnTo>
                  <a:pt x="1968500" y="227330"/>
                </a:lnTo>
                <a:lnTo>
                  <a:pt x="1976120" y="228600"/>
                </a:lnTo>
                <a:lnTo>
                  <a:pt x="1982470" y="228600"/>
                </a:lnTo>
                <a:lnTo>
                  <a:pt x="1988820" y="231140"/>
                </a:lnTo>
                <a:lnTo>
                  <a:pt x="1993900" y="232410"/>
                </a:lnTo>
                <a:lnTo>
                  <a:pt x="1998980" y="236220"/>
                </a:lnTo>
                <a:lnTo>
                  <a:pt x="2005330" y="240030"/>
                </a:lnTo>
                <a:lnTo>
                  <a:pt x="2010410" y="245110"/>
                </a:lnTo>
                <a:lnTo>
                  <a:pt x="2014220" y="250190"/>
                </a:lnTo>
                <a:lnTo>
                  <a:pt x="2016760" y="252730"/>
                </a:lnTo>
                <a:lnTo>
                  <a:pt x="2019300" y="256540"/>
                </a:lnTo>
                <a:lnTo>
                  <a:pt x="2020570" y="257810"/>
                </a:lnTo>
                <a:lnTo>
                  <a:pt x="2023110" y="264160"/>
                </a:lnTo>
                <a:lnTo>
                  <a:pt x="2028190" y="270510"/>
                </a:lnTo>
                <a:lnTo>
                  <a:pt x="2030730" y="281940"/>
                </a:lnTo>
                <a:lnTo>
                  <a:pt x="2034540" y="293370"/>
                </a:lnTo>
                <a:lnTo>
                  <a:pt x="2039620" y="306070"/>
                </a:lnTo>
                <a:lnTo>
                  <a:pt x="2040890" y="320040"/>
                </a:lnTo>
                <a:lnTo>
                  <a:pt x="2044700" y="334010"/>
                </a:lnTo>
                <a:lnTo>
                  <a:pt x="2054860" y="334010"/>
                </a:lnTo>
                <a:lnTo>
                  <a:pt x="2054860" y="227330"/>
                </a:lnTo>
                <a:lnTo>
                  <a:pt x="2054860" y="218440"/>
                </a:lnTo>
                <a:lnTo>
                  <a:pt x="2054860" y="201930"/>
                </a:lnTo>
                <a:lnTo>
                  <a:pt x="2044700" y="201930"/>
                </a:lnTo>
                <a:lnTo>
                  <a:pt x="2042160" y="207010"/>
                </a:lnTo>
                <a:lnTo>
                  <a:pt x="2042160" y="209550"/>
                </a:lnTo>
                <a:lnTo>
                  <a:pt x="2039620" y="212090"/>
                </a:lnTo>
                <a:lnTo>
                  <a:pt x="2039620" y="215900"/>
                </a:lnTo>
                <a:lnTo>
                  <a:pt x="2037080" y="215900"/>
                </a:lnTo>
                <a:lnTo>
                  <a:pt x="2035810" y="217170"/>
                </a:lnTo>
                <a:lnTo>
                  <a:pt x="2033270" y="217170"/>
                </a:lnTo>
                <a:lnTo>
                  <a:pt x="2033270" y="218440"/>
                </a:lnTo>
                <a:lnTo>
                  <a:pt x="2029460" y="218440"/>
                </a:lnTo>
                <a:lnTo>
                  <a:pt x="2026920" y="217170"/>
                </a:lnTo>
                <a:lnTo>
                  <a:pt x="2021840" y="217170"/>
                </a:lnTo>
                <a:lnTo>
                  <a:pt x="2016760" y="214630"/>
                </a:lnTo>
                <a:lnTo>
                  <a:pt x="2009140" y="212090"/>
                </a:lnTo>
                <a:lnTo>
                  <a:pt x="1997710" y="207010"/>
                </a:lnTo>
                <a:lnTo>
                  <a:pt x="1992630" y="205740"/>
                </a:lnTo>
                <a:lnTo>
                  <a:pt x="1988820" y="204470"/>
                </a:lnTo>
                <a:lnTo>
                  <a:pt x="1982470" y="204470"/>
                </a:lnTo>
                <a:lnTo>
                  <a:pt x="1978660" y="203200"/>
                </a:lnTo>
                <a:lnTo>
                  <a:pt x="1973580" y="201930"/>
                </a:lnTo>
                <a:lnTo>
                  <a:pt x="1969770" y="201930"/>
                </a:lnTo>
                <a:lnTo>
                  <a:pt x="1951990" y="204470"/>
                </a:lnTo>
                <a:lnTo>
                  <a:pt x="1944370" y="207010"/>
                </a:lnTo>
                <a:lnTo>
                  <a:pt x="1938020" y="210820"/>
                </a:lnTo>
                <a:lnTo>
                  <a:pt x="1931670" y="212090"/>
                </a:lnTo>
                <a:lnTo>
                  <a:pt x="1927860" y="214630"/>
                </a:lnTo>
                <a:lnTo>
                  <a:pt x="1925320" y="217170"/>
                </a:lnTo>
                <a:lnTo>
                  <a:pt x="1921510" y="219710"/>
                </a:lnTo>
                <a:lnTo>
                  <a:pt x="1917700" y="223520"/>
                </a:lnTo>
                <a:lnTo>
                  <a:pt x="1915160" y="227330"/>
                </a:lnTo>
                <a:lnTo>
                  <a:pt x="1908810" y="234950"/>
                </a:lnTo>
                <a:lnTo>
                  <a:pt x="1903730" y="242570"/>
                </a:lnTo>
                <a:lnTo>
                  <a:pt x="1899920" y="251460"/>
                </a:lnTo>
                <a:lnTo>
                  <a:pt x="1896110" y="256540"/>
                </a:lnTo>
                <a:lnTo>
                  <a:pt x="1894840" y="261620"/>
                </a:lnTo>
                <a:lnTo>
                  <a:pt x="1893570" y="265430"/>
                </a:lnTo>
                <a:lnTo>
                  <a:pt x="1891030" y="270510"/>
                </a:lnTo>
                <a:lnTo>
                  <a:pt x="1888490" y="280670"/>
                </a:lnTo>
                <a:lnTo>
                  <a:pt x="1887220" y="287020"/>
                </a:lnTo>
                <a:lnTo>
                  <a:pt x="1887220" y="303530"/>
                </a:lnTo>
                <a:lnTo>
                  <a:pt x="1884680" y="314960"/>
                </a:lnTo>
                <a:lnTo>
                  <a:pt x="1887220" y="323850"/>
                </a:lnTo>
                <a:lnTo>
                  <a:pt x="1887220" y="340360"/>
                </a:lnTo>
                <a:lnTo>
                  <a:pt x="1888490" y="346710"/>
                </a:lnTo>
                <a:lnTo>
                  <a:pt x="1891030" y="355600"/>
                </a:lnTo>
                <a:lnTo>
                  <a:pt x="1893570" y="363220"/>
                </a:lnTo>
                <a:lnTo>
                  <a:pt x="1896110" y="369570"/>
                </a:lnTo>
                <a:lnTo>
                  <a:pt x="1899920" y="375920"/>
                </a:lnTo>
                <a:lnTo>
                  <a:pt x="1901190" y="378460"/>
                </a:lnTo>
                <a:lnTo>
                  <a:pt x="1902460" y="382270"/>
                </a:lnTo>
                <a:lnTo>
                  <a:pt x="1907540" y="388620"/>
                </a:lnTo>
                <a:lnTo>
                  <a:pt x="1927860" y="408940"/>
                </a:lnTo>
                <a:lnTo>
                  <a:pt x="1938020" y="415290"/>
                </a:lnTo>
                <a:lnTo>
                  <a:pt x="1955800" y="430530"/>
                </a:lnTo>
                <a:lnTo>
                  <a:pt x="1993900" y="458470"/>
                </a:lnTo>
                <a:lnTo>
                  <a:pt x="2023110" y="494030"/>
                </a:lnTo>
                <a:lnTo>
                  <a:pt x="2024380" y="497840"/>
                </a:lnTo>
                <a:lnTo>
                  <a:pt x="2026920" y="499110"/>
                </a:lnTo>
                <a:lnTo>
                  <a:pt x="2026920" y="502920"/>
                </a:lnTo>
                <a:lnTo>
                  <a:pt x="2028190" y="506730"/>
                </a:lnTo>
                <a:lnTo>
                  <a:pt x="2028190" y="509270"/>
                </a:lnTo>
                <a:lnTo>
                  <a:pt x="2029460" y="511810"/>
                </a:lnTo>
                <a:lnTo>
                  <a:pt x="2029460" y="515620"/>
                </a:lnTo>
                <a:lnTo>
                  <a:pt x="2030730" y="521970"/>
                </a:lnTo>
                <a:lnTo>
                  <a:pt x="2030730" y="537210"/>
                </a:lnTo>
                <a:lnTo>
                  <a:pt x="2029460" y="542290"/>
                </a:lnTo>
                <a:lnTo>
                  <a:pt x="2029460" y="544830"/>
                </a:lnTo>
                <a:lnTo>
                  <a:pt x="2028190" y="547370"/>
                </a:lnTo>
                <a:lnTo>
                  <a:pt x="2028190" y="549910"/>
                </a:lnTo>
                <a:lnTo>
                  <a:pt x="2026920" y="552450"/>
                </a:lnTo>
                <a:lnTo>
                  <a:pt x="2026920" y="554990"/>
                </a:lnTo>
                <a:lnTo>
                  <a:pt x="2024380" y="557530"/>
                </a:lnTo>
                <a:lnTo>
                  <a:pt x="2023110" y="560070"/>
                </a:lnTo>
                <a:lnTo>
                  <a:pt x="2023110" y="562610"/>
                </a:lnTo>
                <a:lnTo>
                  <a:pt x="2019300" y="566420"/>
                </a:lnTo>
                <a:lnTo>
                  <a:pt x="2016760" y="571500"/>
                </a:lnTo>
                <a:lnTo>
                  <a:pt x="2015490" y="572770"/>
                </a:lnTo>
                <a:lnTo>
                  <a:pt x="2014220" y="575310"/>
                </a:lnTo>
                <a:lnTo>
                  <a:pt x="2010410" y="579120"/>
                </a:lnTo>
                <a:lnTo>
                  <a:pt x="2007870" y="580390"/>
                </a:lnTo>
                <a:lnTo>
                  <a:pt x="2006600" y="581660"/>
                </a:lnTo>
                <a:lnTo>
                  <a:pt x="2001520" y="584200"/>
                </a:lnTo>
                <a:lnTo>
                  <a:pt x="1997710" y="585470"/>
                </a:lnTo>
                <a:lnTo>
                  <a:pt x="1992630" y="588010"/>
                </a:lnTo>
                <a:lnTo>
                  <a:pt x="1976120" y="588010"/>
                </a:lnTo>
                <a:lnTo>
                  <a:pt x="1968500" y="586740"/>
                </a:lnTo>
                <a:lnTo>
                  <a:pt x="1960880" y="584200"/>
                </a:lnTo>
                <a:lnTo>
                  <a:pt x="1954530" y="581660"/>
                </a:lnTo>
                <a:lnTo>
                  <a:pt x="1948180" y="575310"/>
                </a:lnTo>
                <a:lnTo>
                  <a:pt x="1941830" y="571500"/>
                </a:lnTo>
                <a:lnTo>
                  <a:pt x="1912620" y="530860"/>
                </a:lnTo>
                <a:lnTo>
                  <a:pt x="1899920" y="482600"/>
                </a:lnTo>
                <a:lnTo>
                  <a:pt x="1896110" y="468630"/>
                </a:lnTo>
                <a:lnTo>
                  <a:pt x="1887220" y="468630"/>
                </a:lnTo>
                <a:lnTo>
                  <a:pt x="1887220" y="607060"/>
                </a:lnTo>
                <a:lnTo>
                  <a:pt x="1896110" y="607060"/>
                </a:lnTo>
                <a:lnTo>
                  <a:pt x="1897380" y="604520"/>
                </a:lnTo>
                <a:lnTo>
                  <a:pt x="1899920" y="603250"/>
                </a:lnTo>
                <a:lnTo>
                  <a:pt x="1899920" y="600710"/>
                </a:lnTo>
                <a:lnTo>
                  <a:pt x="1903730" y="596900"/>
                </a:lnTo>
                <a:lnTo>
                  <a:pt x="1915160" y="596900"/>
                </a:lnTo>
                <a:lnTo>
                  <a:pt x="1916430" y="598170"/>
                </a:lnTo>
                <a:lnTo>
                  <a:pt x="1918970" y="598170"/>
                </a:lnTo>
                <a:lnTo>
                  <a:pt x="1921510" y="599440"/>
                </a:lnTo>
                <a:lnTo>
                  <a:pt x="1925320" y="600710"/>
                </a:lnTo>
                <a:lnTo>
                  <a:pt x="1939290" y="605790"/>
                </a:lnTo>
                <a:lnTo>
                  <a:pt x="1954530" y="610870"/>
                </a:lnTo>
                <a:lnTo>
                  <a:pt x="1963420" y="612140"/>
                </a:lnTo>
                <a:lnTo>
                  <a:pt x="1968500" y="612140"/>
                </a:lnTo>
                <a:lnTo>
                  <a:pt x="1976120" y="613410"/>
                </a:lnTo>
                <a:lnTo>
                  <a:pt x="1991360" y="613410"/>
                </a:lnTo>
                <a:lnTo>
                  <a:pt x="1998980" y="610870"/>
                </a:lnTo>
                <a:lnTo>
                  <a:pt x="2007870" y="608330"/>
                </a:lnTo>
                <a:lnTo>
                  <a:pt x="2016760" y="604520"/>
                </a:lnTo>
                <a:lnTo>
                  <a:pt x="2024380" y="600710"/>
                </a:lnTo>
                <a:lnTo>
                  <a:pt x="2028952" y="596900"/>
                </a:lnTo>
                <a:lnTo>
                  <a:pt x="2039620" y="588010"/>
                </a:lnTo>
                <a:lnTo>
                  <a:pt x="2045970" y="580390"/>
                </a:lnTo>
                <a:lnTo>
                  <a:pt x="2049780" y="575310"/>
                </a:lnTo>
                <a:lnTo>
                  <a:pt x="2053590" y="572770"/>
                </a:lnTo>
                <a:lnTo>
                  <a:pt x="2058670" y="562610"/>
                </a:lnTo>
                <a:lnTo>
                  <a:pt x="2061210" y="558800"/>
                </a:lnTo>
                <a:lnTo>
                  <a:pt x="2065020" y="553720"/>
                </a:lnTo>
                <a:lnTo>
                  <a:pt x="2067560" y="543560"/>
                </a:lnTo>
                <a:lnTo>
                  <a:pt x="2070100" y="537210"/>
                </a:lnTo>
                <a:lnTo>
                  <a:pt x="2072640" y="527050"/>
                </a:lnTo>
                <a:lnTo>
                  <a:pt x="2073910" y="520700"/>
                </a:lnTo>
                <a:lnTo>
                  <a:pt x="2073910" y="514350"/>
                </a:lnTo>
                <a:lnTo>
                  <a:pt x="2075180" y="508000"/>
                </a:lnTo>
                <a:lnTo>
                  <a:pt x="2075180" y="48641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3229630" y="1066800"/>
            <a:ext cx="574040" cy="600710"/>
            <a:chOff x="3229630" y="1066800"/>
            <a:chExt cx="574040" cy="600710"/>
          </a:xfrm>
        </p:grpSpPr>
        <p:sp>
          <p:nvSpPr>
            <p:cNvPr id="21" name="object 21"/>
            <p:cNvSpPr/>
            <p:nvPr/>
          </p:nvSpPr>
          <p:spPr>
            <a:xfrm>
              <a:off x="3392593" y="1066800"/>
              <a:ext cx="189230" cy="7620"/>
            </a:xfrm>
            <a:custGeom>
              <a:avLst/>
              <a:gdLst/>
              <a:ahLst/>
              <a:cxnLst/>
              <a:rect l="l" t="t" r="r" b="b"/>
              <a:pathLst>
                <a:path w="189229" h="7619">
                  <a:moveTo>
                    <a:pt x="57996" y="0"/>
                  </a:moveTo>
                  <a:lnTo>
                    <a:pt x="32596" y="0"/>
                  </a:lnTo>
                  <a:lnTo>
                    <a:pt x="18626" y="2539"/>
                  </a:lnTo>
                  <a:lnTo>
                    <a:pt x="0" y="7620"/>
                  </a:lnTo>
                  <a:lnTo>
                    <a:pt x="91016" y="7620"/>
                  </a:lnTo>
                  <a:lnTo>
                    <a:pt x="79586" y="5079"/>
                  </a:lnTo>
                  <a:lnTo>
                    <a:pt x="69426" y="2539"/>
                  </a:lnTo>
                  <a:lnTo>
                    <a:pt x="57996" y="0"/>
                  </a:lnTo>
                  <a:close/>
                </a:path>
                <a:path w="189229" h="7619">
                  <a:moveTo>
                    <a:pt x="188806" y="0"/>
                  </a:moveTo>
                  <a:lnTo>
                    <a:pt x="178646" y="0"/>
                  </a:lnTo>
                  <a:lnTo>
                    <a:pt x="177376" y="5079"/>
                  </a:lnTo>
                  <a:lnTo>
                    <a:pt x="177376" y="7620"/>
                  </a:lnTo>
                  <a:lnTo>
                    <a:pt x="189153" y="7620"/>
                  </a:lnTo>
                  <a:lnTo>
                    <a:pt x="188806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73755" y="1073150"/>
              <a:ext cx="208279" cy="7620"/>
            </a:xfrm>
            <a:custGeom>
              <a:avLst/>
              <a:gdLst/>
              <a:ahLst/>
              <a:cxnLst/>
              <a:rect l="l" t="t" r="r" b="b"/>
              <a:pathLst>
                <a:path w="208279" h="7619">
                  <a:moveTo>
                    <a:pt x="104140" y="0"/>
                  </a:moveTo>
                  <a:lnTo>
                    <a:pt x="23495" y="0"/>
                  </a:lnTo>
                  <a:lnTo>
                    <a:pt x="9525" y="3810"/>
                  </a:lnTo>
                  <a:lnTo>
                    <a:pt x="0" y="7620"/>
                  </a:lnTo>
                  <a:lnTo>
                    <a:pt x="124587" y="7620"/>
                  </a:lnTo>
                  <a:lnTo>
                    <a:pt x="120015" y="5079"/>
                  </a:lnTo>
                  <a:lnTo>
                    <a:pt x="109855" y="1270"/>
                  </a:lnTo>
                  <a:lnTo>
                    <a:pt x="104140" y="0"/>
                  </a:lnTo>
                  <a:close/>
                </a:path>
                <a:path w="208279" h="7619">
                  <a:moveTo>
                    <a:pt x="207933" y="0"/>
                  </a:moveTo>
                  <a:lnTo>
                    <a:pt x="196215" y="0"/>
                  </a:lnTo>
                  <a:lnTo>
                    <a:pt x="196215" y="3810"/>
                  </a:lnTo>
                  <a:lnTo>
                    <a:pt x="194945" y="6350"/>
                  </a:lnTo>
                  <a:lnTo>
                    <a:pt x="194437" y="7620"/>
                  </a:lnTo>
                  <a:lnTo>
                    <a:pt x="208280" y="7620"/>
                  </a:lnTo>
                  <a:lnTo>
                    <a:pt x="207933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63163" y="1080769"/>
              <a:ext cx="219710" cy="7620"/>
            </a:xfrm>
            <a:custGeom>
              <a:avLst/>
              <a:gdLst/>
              <a:ahLst/>
              <a:cxnLst/>
              <a:rect l="l" t="t" r="r" b="b"/>
              <a:pathLst>
                <a:path w="219710" h="7619">
                  <a:moveTo>
                    <a:pt x="145834" y="3810"/>
                  </a:moveTo>
                  <a:lnTo>
                    <a:pt x="139738" y="3810"/>
                  </a:lnTo>
                  <a:lnTo>
                    <a:pt x="139738" y="1270"/>
                  </a:lnTo>
                  <a:lnTo>
                    <a:pt x="136321" y="1270"/>
                  </a:lnTo>
                  <a:lnTo>
                    <a:pt x="136321" y="0"/>
                  </a:lnTo>
                  <a:lnTo>
                    <a:pt x="9004" y="0"/>
                  </a:lnTo>
                  <a:lnTo>
                    <a:pt x="9004" y="1270"/>
                  </a:lnTo>
                  <a:lnTo>
                    <a:pt x="5295" y="1270"/>
                  </a:lnTo>
                  <a:lnTo>
                    <a:pt x="5295" y="381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145834" y="7620"/>
                  </a:lnTo>
                  <a:lnTo>
                    <a:pt x="145834" y="3810"/>
                  </a:lnTo>
                  <a:close/>
                </a:path>
                <a:path w="219710" h="7619">
                  <a:moveTo>
                    <a:pt x="219151" y="5080"/>
                  </a:moveTo>
                  <a:lnTo>
                    <a:pt x="218986" y="5080"/>
                  </a:lnTo>
                  <a:lnTo>
                    <a:pt x="218986" y="0"/>
                  </a:lnTo>
                  <a:lnTo>
                    <a:pt x="204012" y="0"/>
                  </a:lnTo>
                  <a:lnTo>
                    <a:pt x="204012" y="5080"/>
                  </a:lnTo>
                  <a:lnTo>
                    <a:pt x="202361" y="5080"/>
                  </a:lnTo>
                  <a:lnTo>
                    <a:pt x="202361" y="7620"/>
                  </a:lnTo>
                  <a:lnTo>
                    <a:pt x="219151" y="7620"/>
                  </a:lnTo>
                  <a:lnTo>
                    <a:pt x="219151" y="508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51530" y="1087119"/>
              <a:ext cx="231140" cy="8890"/>
            </a:xfrm>
            <a:custGeom>
              <a:avLst/>
              <a:gdLst/>
              <a:ahLst/>
              <a:cxnLst/>
              <a:rect l="l" t="t" r="r" b="b"/>
              <a:pathLst>
                <a:path w="231139" h="8890">
                  <a:moveTo>
                    <a:pt x="169926" y="3810"/>
                  </a:moveTo>
                  <a:lnTo>
                    <a:pt x="162560" y="3810"/>
                  </a:lnTo>
                  <a:lnTo>
                    <a:pt x="162560" y="0"/>
                  </a:lnTo>
                  <a:lnTo>
                    <a:pt x="7404" y="0"/>
                  </a:lnTo>
                  <a:lnTo>
                    <a:pt x="7404" y="3810"/>
                  </a:lnTo>
                  <a:lnTo>
                    <a:pt x="0" y="3810"/>
                  </a:lnTo>
                  <a:lnTo>
                    <a:pt x="0" y="8890"/>
                  </a:lnTo>
                  <a:lnTo>
                    <a:pt x="169926" y="8890"/>
                  </a:lnTo>
                  <a:lnTo>
                    <a:pt x="169926" y="3810"/>
                  </a:lnTo>
                  <a:close/>
                </a:path>
                <a:path w="231139" h="8890">
                  <a:moveTo>
                    <a:pt x="231101" y="5080"/>
                  </a:moveTo>
                  <a:lnTo>
                    <a:pt x="230936" y="5080"/>
                  </a:lnTo>
                  <a:lnTo>
                    <a:pt x="230936" y="1270"/>
                  </a:lnTo>
                  <a:lnTo>
                    <a:pt x="230822" y="0"/>
                  </a:lnTo>
                  <a:lnTo>
                    <a:pt x="213677" y="0"/>
                  </a:lnTo>
                  <a:lnTo>
                    <a:pt x="213677" y="1270"/>
                  </a:lnTo>
                  <a:lnTo>
                    <a:pt x="212725" y="1270"/>
                  </a:lnTo>
                  <a:lnTo>
                    <a:pt x="212725" y="5080"/>
                  </a:lnTo>
                  <a:lnTo>
                    <a:pt x="210820" y="5080"/>
                  </a:lnTo>
                  <a:lnTo>
                    <a:pt x="210820" y="8890"/>
                  </a:lnTo>
                  <a:lnTo>
                    <a:pt x="231101" y="8890"/>
                  </a:lnTo>
                  <a:lnTo>
                    <a:pt x="231101" y="508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38830" y="1094740"/>
              <a:ext cx="244475" cy="7620"/>
            </a:xfrm>
            <a:custGeom>
              <a:avLst/>
              <a:gdLst/>
              <a:ahLst/>
              <a:cxnLst/>
              <a:rect l="l" t="t" r="r" b="b"/>
              <a:pathLst>
                <a:path w="244475" h="7619">
                  <a:moveTo>
                    <a:pt x="184404" y="0"/>
                  </a:moveTo>
                  <a:lnTo>
                    <a:pt x="10583" y="0"/>
                  </a:lnTo>
                  <a:lnTo>
                    <a:pt x="6350" y="2539"/>
                  </a:lnTo>
                  <a:lnTo>
                    <a:pt x="0" y="7620"/>
                  </a:lnTo>
                  <a:lnTo>
                    <a:pt x="74930" y="7620"/>
                  </a:lnTo>
                  <a:lnTo>
                    <a:pt x="85090" y="5080"/>
                  </a:lnTo>
                  <a:lnTo>
                    <a:pt x="105410" y="2539"/>
                  </a:lnTo>
                  <a:lnTo>
                    <a:pt x="187960" y="2539"/>
                  </a:lnTo>
                  <a:lnTo>
                    <a:pt x="184404" y="0"/>
                  </a:lnTo>
                  <a:close/>
                </a:path>
                <a:path w="244475" h="7619">
                  <a:moveTo>
                    <a:pt x="187960" y="2539"/>
                  </a:moveTo>
                  <a:lnTo>
                    <a:pt x="105410" y="2539"/>
                  </a:lnTo>
                  <a:lnTo>
                    <a:pt x="128270" y="5080"/>
                  </a:lnTo>
                  <a:lnTo>
                    <a:pt x="136736" y="7620"/>
                  </a:lnTo>
                  <a:lnTo>
                    <a:pt x="194310" y="7620"/>
                  </a:lnTo>
                  <a:lnTo>
                    <a:pt x="187960" y="2539"/>
                  </a:lnTo>
                  <a:close/>
                </a:path>
                <a:path w="244475" h="7619">
                  <a:moveTo>
                    <a:pt x="243840" y="0"/>
                  </a:moveTo>
                  <a:lnTo>
                    <a:pt x="223096" y="0"/>
                  </a:lnTo>
                  <a:lnTo>
                    <a:pt x="222250" y="1270"/>
                  </a:lnTo>
                  <a:lnTo>
                    <a:pt x="219710" y="6350"/>
                  </a:lnTo>
                  <a:lnTo>
                    <a:pt x="217170" y="7620"/>
                  </a:lnTo>
                  <a:lnTo>
                    <a:pt x="244186" y="762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019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29622" y="1102359"/>
              <a:ext cx="254000" cy="7620"/>
            </a:xfrm>
            <a:custGeom>
              <a:avLst/>
              <a:gdLst/>
              <a:ahLst/>
              <a:cxnLst/>
              <a:rect l="l" t="t" r="r" b="b"/>
              <a:pathLst>
                <a:path w="254000" h="7619">
                  <a:moveTo>
                    <a:pt x="84137" y="0"/>
                  </a:moveTo>
                  <a:lnTo>
                    <a:pt x="9207" y="0"/>
                  </a:lnTo>
                  <a:lnTo>
                    <a:pt x="2857" y="5079"/>
                  </a:lnTo>
                  <a:lnTo>
                    <a:pt x="0" y="7619"/>
                  </a:lnTo>
                  <a:lnTo>
                    <a:pt x="64135" y="7619"/>
                  </a:lnTo>
                  <a:lnTo>
                    <a:pt x="66357" y="6350"/>
                  </a:lnTo>
                  <a:lnTo>
                    <a:pt x="75247" y="2539"/>
                  </a:lnTo>
                  <a:lnTo>
                    <a:pt x="84137" y="0"/>
                  </a:lnTo>
                  <a:close/>
                </a:path>
                <a:path w="254000" h="7619">
                  <a:moveTo>
                    <a:pt x="203517" y="0"/>
                  </a:moveTo>
                  <a:lnTo>
                    <a:pt x="145944" y="0"/>
                  </a:lnTo>
                  <a:lnTo>
                    <a:pt x="150177" y="1269"/>
                  </a:lnTo>
                  <a:lnTo>
                    <a:pt x="160337" y="5079"/>
                  </a:lnTo>
                  <a:lnTo>
                    <a:pt x="165417" y="7619"/>
                  </a:lnTo>
                  <a:lnTo>
                    <a:pt x="253740" y="7619"/>
                  </a:lnTo>
                  <a:lnTo>
                    <a:pt x="253624" y="5079"/>
                  </a:lnTo>
                  <a:lnTo>
                    <a:pt x="213677" y="5079"/>
                  </a:lnTo>
                  <a:lnTo>
                    <a:pt x="213677" y="2539"/>
                  </a:lnTo>
                  <a:lnTo>
                    <a:pt x="208597" y="2539"/>
                  </a:lnTo>
                  <a:lnTo>
                    <a:pt x="203517" y="0"/>
                  </a:lnTo>
                  <a:close/>
                </a:path>
                <a:path w="254000" h="7619">
                  <a:moveTo>
                    <a:pt x="253393" y="0"/>
                  </a:moveTo>
                  <a:lnTo>
                    <a:pt x="226377" y="0"/>
                  </a:lnTo>
                  <a:lnTo>
                    <a:pt x="226377" y="1269"/>
                  </a:lnTo>
                  <a:lnTo>
                    <a:pt x="223837" y="2539"/>
                  </a:lnTo>
                  <a:lnTo>
                    <a:pt x="220027" y="2539"/>
                  </a:lnTo>
                  <a:lnTo>
                    <a:pt x="218757" y="5079"/>
                  </a:lnTo>
                  <a:lnTo>
                    <a:pt x="253624" y="5079"/>
                  </a:lnTo>
                  <a:lnTo>
                    <a:pt x="253393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21050" y="1108709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89" h="8890">
                  <a:moveTo>
                    <a:pt x="74929" y="0"/>
                  </a:moveTo>
                  <a:lnTo>
                    <a:pt x="10001" y="0"/>
                  </a:lnTo>
                  <a:lnTo>
                    <a:pt x="0" y="8889"/>
                  </a:lnTo>
                  <a:lnTo>
                    <a:pt x="60705" y="8889"/>
                  </a:lnTo>
                  <a:lnTo>
                    <a:pt x="66039" y="5079"/>
                  </a:lnTo>
                  <a:lnTo>
                    <a:pt x="74929" y="0"/>
                  </a:lnTo>
                  <a:close/>
                </a:path>
                <a:path w="262889" h="8890">
                  <a:moveTo>
                    <a:pt x="262254" y="0"/>
                  </a:moveTo>
                  <a:lnTo>
                    <a:pt x="171450" y="0"/>
                  </a:lnTo>
                  <a:lnTo>
                    <a:pt x="179070" y="3810"/>
                  </a:lnTo>
                  <a:lnTo>
                    <a:pt x="185843" y="8889"/>
                  </a:lnTo>
                  <a:lnTo>
                    <a:pt x="262659" y="8889"/>
                  </a:lnTo>
                  <a:lnTo>
                    <a:pt x="262254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13430" y="1116330"/>
              <a:ext cx="271145" cy="8890"/>
            </a:xfrm>
            <a:custGeom>
              <a:avLst/>
              <a:gdLst/>
              <a:ahLst/>
              <a:cxnLst/>
              <a:rect l="l" t="t" r="r" b="b"/>
              <a:pathLst>
                <a:path w="271145" h="8890">
                  <a:moveTo>
                    <a:pt x="70104" y="0"/>
                  </a:moveTo>
                  <a:lnTo>
                    <a:pt x="9048" y="0"/>
                  </a:lnTo>
                  <a:lnTo>
                    <a:pt x="7620" y="1270"/>
                  </a:lnTo>
                  <a:lnTo>
                    <a:pt x="0" y="8890"/>
                  </a:lnTo>
                  <a:lnTo>
                    <a:pt x="57657" y="8890"/>
                  </a:lnTo>
                  <a:lnTo>
                    <a:pt x="70104" y="0"/>
                  </a:lnTo>
                  <a:close/>
                </a:path>
                <a:path w="271145" h="8890">
                  <a:moveTo>
                    <a:pt x="270221" y="0"/>
                  </a:moveTo>
                  <a:lnTo>
                    <a:pt x="191769" y="0"/>
                  </a:lnTo>
                  <a:lnTo>
                    <a:pt x="196850" y="3810"/>
                  </a:lnTo>
                  <a:lnTo>
                    <a:pt x="203962" y="8890"/>
                  </a:lnTo>
                  <a:lnTo>
                    <a:pt x="270625" y="8890"/>
                  </a:lnTo>
                  <a:lnTo>
                    <a:pt x="270221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07362" y="1123950"/>
              <a:ext cx="277495" cy="7620"/>
            </a:xfrm>
            <a:custGeom>
              <a:avLst/>
              <a:gdLst/>
              <a:ahLst/>
              <a:cxnLst/>
              <a:rect l="l" t="t" r="r" b="b"/>
              <a:pathLst>
                <a:path w="277495" h="7619">
                  <a:moveTo>
                    <a:pt x="65503" y="0"/>
                  </a:moveTo>
                  <a:lnTo>
                    <a:pt x="7337" y="0"/>
                  </a:lnTo>
                  <a:lnTo>
                    <a:pt x="2257" y="5079"/>
                  </a:lnTo>
                  <a:lnTo>
                    <a:pt x="0" y="7620"/>
                  </a:lnTo>
                  <a:lnTo>
                    <a:pt x="56867" y="7620"/>
                  </a:lnTo>
                  <a:lnTo>
                    <a:pt x="61947" y="2539"/>
                  </a:lnTo>
                  <a:lnTo>
                    <a:pt x="65503" y="0"/>
                  </a:lnTo>
                  <a:close/>
                </a:path>
                <a:path w="277495" h="7619">
                  <a:moveTo>
                    <a:pt x="276635" y="0"/>
                  </a:moveTo>
                  <a:lnTo>
                    <a:pt x="208251" y="0"/>
                  </a:lnTo>
                  <a:lnTo>
                    <a:pt x="211807" y="2539"/>
                  </a:lnTo>
                  <a:lnTo>
                    <a:pt x="216252" y="7620"/>
                  </a:lnTo>
                  <a:lnTo>
                    <a:pt x="276981" y="7620"/>
                  </a:lnTo>
                  <a:lnTo>
                    <a:pt x="276635" y="0"/>
                  </a:lnTo>
                  <a:close/>
                </a:path>
              </a:pathLst>
            </a:custGeom>
            <a:solidFill>
              <a:srgbClr val="038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00588" y="1131569"/>
              <a:ext cx="284480" cy="7620"/>
            </a:xfrm>
            <a:custGeom>
              <a:avLst/>
              <a:gdLst/>
              <a:ahLst/>
              <a:cxnLst/>
              <a:rect l="l" t="t" r="r" b="b"/>
              <a:pathLst>
                <a:path w="284479" h="7619">
                  <a:moveTo>
                    <a:pt x="63641" y="0"/>
                  </a:moveTo>
                  <a:lnTo>
                    <a:pt x="6773" y="0"/>
                  </a:lnTo>
                  <a:lnTo>
                    <a:pt x="0" y="7619"/>
                  </a:lnTo>
                  <a:lnTo>
                    <a:pt x="56746" y="7619"/>
                  </a:lnTo>
                  <a:lnTo>
                    <a:pt x="61101" y="2539"/>
                  </a:lnTo>
                  <a:lnTo>
                    <a:pt x="63641" y="0"/>
                  </a:lnTo>
                  <a:close/>
                </a:path>
                <a:path w="284479" h="7619">
                  <a:moveTo>
                    <a:pt x="283755" y="0"/>
                  </a:moveTo>
                  <a:lnTo>
                    <a:pt x="223026" y="0"/>
                  </a:lnTo>
                  <a:lnTo>
                    <a:pt x="227471" y="5079"/>
                  </a:lnTo>
                  <a:lnTo>
                    <a:pt x="229376" y="7619"/>
                  </a:lnTo>
                  <a:lnTo>
                    <a:pt x="284101" y="7619"/>
                  </a:lnTo>
                  <a:lnTo>
                    <a:pt x="283755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94841" y="1137919"/>
              <a:ext cx="290195" cy="8890"/>
            </a:xfrm>
            <a:custGeom>
              <a:avLst/>
              <a:gdLst/>
              <a:ahLst/>
              <a:cxnLst/>
              <a:rect l="l" t="t" r="r" b="b"/>
              <a:pathLst>
                <a:path w="290195" h="8890">
                  <a:moveTo>
                    <a:pt x="63582" y="0"/>
                  </a:moveTo>
                  <a:lnTo>
                    <a:pt x="6875" y="0"/>
                  </a:lnTo>
                  <a:lnTo>
                    <a:pt x="4618" y="2539"/>
                  </a:lnTo>
                  <a:lnTo>
                    <a:pt x="0" y="8889"/>
                  </a:lnTo>
                  <a:lnTo>
                    <a:pt x="56370" y="8889"/>
                  </a:lnTo>
                  <a:lnTo>
                    <a:pt x="59228" y="5079"/>
                  </a:lnTo>
                  <a:lnTo>
                    <a:pt x="63582" y="0"/>
                  </a:lnTo>
                  <a:close/>
                </a:path>
                <a:path w="290195" h="8890">
                  <a:moveTo>
                    <a:pt x="289790" y="0"/>
                  </a:moveTo>
                  <a:lnTo>
                    <a:pt x="234170" y="0"/>
                  </a:lnTo>
                  <a:lnTo>
                    <a:pt x="237028" y="3809"/>
                  </a:lnTo>
                  <a:lnTo>
                    <a:pt x="242108" y="8889"/>
                  </a:lnTo>
                  <a:lnTo>
                    <a:pt x="290194" y="8889"/>
                  </a:lnTo>
                  <a:lnTo>
                    <a:pt x="289790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90223" y="1145539"/>
              <a:ext cx="295275" cy="7620"/>
            </a:xfrm>
            <a:custGeom>
              <a:avLst/>
              <a:gdLst/>
              <a:ahLst/>
              <a:cxnLst/>
              <a:rect l="l" t="t" r="r" b="b"/>
              <a:pathLst>
                <a:path w="295275" h="7619">
                  <a:moveTo>
                    <a:pt x="61941" y="0"/>
                  </a:moveTo>
                  <a:lnTo>
                    <a:pt x="5541" y="0"/>
                  </a:lnTo>
                  <a:lnTo>
                    <a:pt x="0" y="7620"/>
                  </a:lnTo>
                  <a:lnTo>
                    <a:pt x="56226" y="7620"/>
                  </a:lnTo>
                  <a:lnTo>
                    <a:pt x="61941" y="0"/>
                  </a:lnTo>
                  <a:close/>
                </a:path>
                <a:path w="295275" h="7619">
                  <a:moveTo>
                    <a:pt x="294755" y="0"/>
                  </a:moveTo>
                  <a:lnTo>
                    <a:pt x="245456" y="0"/>
                  </a:lnTo>
                  <a:lnTo>
                    <a:pt x="246726" y="1270"/>
                  </a:lnTo>
                  <a:lnTo>
                    <a:pt x="250959" y="7620"/>
                  </a:lnTo>
                  <a:lnTo>
                    <a:pt x="295101" y="7620"/>
                  </a:lnTo>
                  <a:lnTo>
                    <a:pt x="294755" y="0"/>
                  </a:lnTo>
                  <a:close/>
                </a:path>
              </a:pathLst>
            </a:custGeom>
            <a:solidFill>
              <a:srgbClr val="058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85259" y="1153160"/>
              <a:ext cx="300990" cy="7620"/>
            </a:xfrm>
            <a:custGeom>
              <a:avLst/>
              <a:gdLst/>
              <a:ahLst/>
              <a:cxnLst/>
              <a:rect l="l" t="t" r="r" b="b"/>
              <a:pathLst>
                <a:path w="300989" h="7619">
                  <a:moveTo>
                    <a:pt x="61190" y="0"/>
                  </a:moveTo>
                  <a:lnTo>
                    <a:pt x="4964" y="0"/>
                  </a:lnTo>
                  <a:lnTo>
                    <a:pt x="4040" y="1269"/>
                  </a:lnTo>
                  <a:lnTo>
                    <a:pt x="0" y="7619"/>
                  </a:lnTo>
                  <a:lnTo>
                    <a:pt x="56957" y="7619"/>
                  </a:lnTo>
                  <a:lnTo>
                    <a:pt x="61190" y="0"/>
                  </a:lnTo>
                  <a:close/>
                </a:path>
                <a:path w="300989" h="7619">
                  <a:moveTo>
                    <a:pt x="300066" y="0"/>
                  </a:moveTo>
                  <a:lnTo>
                    <a:pt x="255924" y="0"/>
                  </a:lnTo>
                  <a:lnTo>
                    <a:pt x="259310" y="5079"/>
                  </a:lnTo>
                  <a:lnTo>
                    <a:pt x="260696" y="7619"/>
                  </a:lnTo>
                  <a:lnTo>
                    <a:pt x="300412" y="7619"/>
                  </a:lnTo>
                  <a:lnTo>
                    <a:pt x="300066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80410" y="1159510"/>
              <a:ext cx="306070" cy="8890"/>
            </a:xfrm>
            <a:custGeom>
              <a:avLst/>
              <a:gdLst/>
              <a:ahLst/>
              <a:cxnLst/>
              <a:rect l="l" t="t" r="r" b="b"/>
              <a:pathLst>
                <a:path w="306070" h="8890">
                  <a:moveTo>
                    <a:pt x="62512" y="0"/>
                  </a:moveTo>
                  <a:lnTo>
                    <a:pt x="5657" y="0"/>
                  </a:lnTo>
                  <a:lnTo>
                    <a:pt x="0" y="8889"/>
                  </a:lnTo>
                  <a:lnTo>
                    <a:pt x="57573" y="8889"/>
                  </a:lnTo>
                  <a:lnTo>
                    <a:pt x="62512" y="0"/>
                  </a:lnTo>
                  <a:close/>
                </a:path>
                <a:path w="306070" h="8890">
                  <a:moveTo>
                    <a:pt x="305204" y="0"/>
                  </a:moveTo>
                  <a:lnTo>
                    <a:pt x="264852" y="0"/>
                  </a:lnTo>
                  <a:lnTo>
                    <a:pt x="269701" y="8889"/>
                  </a:lnTo>
                  <a:lnTo>
                    <a:pt x="305608" y="8889"/>
                  </a:lnTo>
                  <a:lnTo>
                    <a:pt x="305204" y="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76990" y="1167130"/>
              <a:ext cx="309880" cy="7620"/>
            </a:xfrm>
            <a:custGeom>
              <a:avLst/>
              <a:gdLst/>
              <a:ahLst/>
              <a:cxnLst/>
              <a:rect l="l" t="t" r="r" b="b"/>
              <a:pathLst>
                <a:path w="309879" h="7619">
                  <a:moveTo>
                    <a:pt x="61698" y="0"/>
                  </a:moveTo>
                  <a:lnTo>
                    <a:pt x="4227" y="0"/>
                  </a:lnTo>
                  <a:lnTo>
                    <a:pt x="3419" y="1270"/>
                  </a:lnTo>
                  <a:lnTo>
                    <a:pt x="0" y="7620"/>
                  </a:lnTo>
                  <a:lnTo>
                    <a:pt x="57464" y="7620"/>
                  </a:lnTo>
                  <a:lnTo>
                    <a:pt x="61698" y="0"/>
                  </a:lnTo>
                  <a:close/>
                </a:path>
                <a:path w="309879" h="7619">
                  <a:moveTo>
                    <a:pt x="308969" y="0"/>
                  </a:moveTo>
                  <a:lnTo>
                    <a:pt x="272428" y="0"/>
                  </a:lnTo>
                  <a:lnTo>
                    <a:pt x="275199" y="5080"/>
                  </a:lnTo>
                  <a:lnTo>
                    <a:pt x="276257" y="7620"/>
                  </a:lnTo>
                  <a:lnTo>
                    <a:pt x="309316" y="7620"/>
                  </a:lnTo>
                  <a:lnTo>
                    <a:pt x="308969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72887" y="1174750"/>
              <a:ext cx="314325" cy="7620"/>
            </a:xfrm>
            <a:custGeom>
              <a:avLst/>
              <a:gdLst/>
              <a:ahLst/>
              <a:cxnLst/>
              <a:rect l="l" t="t" r="r" b="b"/>
              <a:pathLst>
                <a:path w="314325" h="7619">
                  <a:moveTo>
                    <a:pt x="61567" y="0"/>
                  </a:moveTo>
                  <a:lnTo>
                    <a:pt x="4103" y="0"/>
                  </a:lnTo>
                  <a:lnTo>
                    <a:pt x="0" y="7620"/>
                  </a:lnTo>
                  <a:lnTo>
                    <a:pt x="58553" y="7620"/>
                  </a:lnTo>
                  <a:lnTo>
                    <a:pt x="60862" y="1270"/>
                  </a:lnTo>
                  <a:lnTo>
                    <a:pt x="61567" y="0"/>
                  </a:lnTo>
                  <a:close/>
                </a:path>
                <a:path w="314325" h="7619">
                  <a:moveTo>
                    <a:pt x="313419" y="0"/>
                  </a:moveTo>
                  <a:lnTo>
                    <a:pt x="280360" y="0"/>
                  </a:lnTo>
                  <a:lnTo>
                    <a:pt x="283535" y="7620"/>
                  </a:lnTo>
                  <a:lnTo>
                    <a:pt x="313765" y="7620"/>
                  </a:lnTo>
                  <a:lnTo>
                    <a:pt x="313419" y="0"/>
                  </a:lnTo>
                  <a:close/>
                </a:path>
              </a:pathLst>
            </a:custGeom>
            <a:solidFill>
              <a:srgbClr val="088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69175" y="1182370"/>
              <a:ext cx="318135" cy="7620"/>
            </a:xfrm>
            <a:custGeom>
              <a:avLst/>
              <a:gdLst/>
              <a:ahLst/>
              <a:cxnLst/>
              <a:rect l="l" t="t" r="r" b="b"/>
              <a:pathLst>
                <a:path w="318135" h="7619">
                  <a:moveTo>
                    <a:pt x="62265" y="0"/>
                  </a:moveTo>
                  <a:lnTo>
                    <a:pt x="3712" y="0"/>
                  </a:lnTo>
                  <a:lnTo>
                    <a:pt x="2344" y="2539"/>
                  </a:lnTo>
                  <a:lnTo>
                    <a:pt x="0" y="7619"/>
                  </a:lnTo>
                  <a:lnTo>
                    <a:pt x="59494" y="7619"/>
                  </a:lnTo>
                  <a:lnTo>
                    <a:pt x="62265" y="0"/>
                  </a:lnTo>
                  <a:close/>
                </a:path>
                <a:path w="318135" h="7619">
                  <a:moveTo>
                    <a:pt x="317477" y="0"/>
                  </a:moveTo>
                  <a:lnTo>
                    <a:pt x="287247" y="0"/>
                  </a:lnTo>
                  <a:lnTo>
                    <a:pt x="289364" y="5079"/>
                  </a:lnTo>
                  <a:lnTo>
                    <a:pt x="290341" y="7619"/>
                  </a:lnTo>
                  <a:lnTo>
                    <a:pt x="317824" y="7619"/>
                  </a:lnTo>
                  <a:lnTo>
                    <a:pt x="317477" y="0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65658" y="1188720"/>
              <a:ext cx="321945" cy="8890"/>
            </a:xfrm>
            <a:custGeom>
              <a:avLst/>
              <a:gdLst/>
              <a:ahLst/>
              <a:cxnLst/>
              <a:rect l="l" t="t" r="r" b="b"/>
              <a:pathLst>
                <a:path w="321945" h="8890">
                  <a:moveTo>
                    <a:pt x="63473" y="0"/>
                  </a:moveTo>
                  <a:lnTo>
                    <a:pt x="4103" y="0"/>
                  </a:lnTo>
                  <a:lnTo>
                    <a:pt x="0" y="8889"/>
                  </a:lnTo>
                  <a:lnTo>
                    <a:pt x="59547" y="8889"/>
                  </a:lnTo>
                  <a:lnTo>
                    <a:pt x="63011" y="1269"/>
                  </a:lnTo>
                  <a:lnTo>
                    <a:pt x="63473" y="0"/>
                  </a:lnTo>
                  <a:close/>
                </a:path>
                <a:path w="321945" h="8890">
                  <a:moveTo>
                    <a:pt x="321283" y="0"/>
                  </a:moveTo>
                  <a:lnTo>
                    <a:pt x="293369" y="0"/>
                  </a:lnTo>
                  <a:lnTo>
                    <a:pt x="296789" y="8889"/>
                  </a:lnTo>
                  <a:lnTo>
                    <a:pt x="321687" y="8889"/>
                  </a:lnTo>
                  <a:lnTo>
                    <a:pt x="321283" y="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62923" y="1196339"/>
              <a:ext cx="325120" cy="7620"/>
            </a:xfrm>
            <a:custGeom>
              <a:avLst/>
              <a:gdLst/>
              <a:ahLst/>
              <a:cxnLst/>
              <a:rect l="l" t="t" r="r" b="b"/>
              <a:pathLst>
                <a:path w="325120" h="7619">
                  <a:moveTo>
                    <a:pt x="62860" y="0"/>
                  </a:moveTo>
                  <a:lnTo>
                    <a:pt x="3321" y="0"/>
                  </a:lnTo>
                  <a:lnTo>
                    <a:pt x="976" y="5080"/>
                  </a:lnTo>
                  <a:lnTo>
                    <a:pt x="0" y="7620"/>
                  </a:lnTo>
                  <a:lnTo>
                    <a:pt x="59396" y="7620"/>
                  </a:lnTo>
                  <a:lnTo>
                    <a:pt x="62860" y="0"/>
                  </a:lnTo>
                  <a:close/>
                </a:path>
                <a:path w="325120" h="7619">
                  <a:moveTo>
                    <a:pt x="324365" y="0"/>
                  </a:moveTo>
                  <a:lnTo>
                    <a:pt x="299036" y="0"/>
                  </a:lnTo>
                  <a:lnTo>
                    <a:pt x="301966" y="7620"/>
                  </a:lnTo>
                  <a:lnTo>
                    <a:pt x="324711" y="7620"/>
                  </a:lnTo>
                  <a:lnTo>
                    <a:pt x="324365" y="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59992" y="1203960"/>
              <a:ext cx="328295" cy="7620"/>
            </a:xfrm>
            <a:custGeom>
              <a:avLst/>
              <a:gdLst/>
              <a:ahLst/>
              <a:cxnLst/>
              <a:rect l="l" t="t" r="r" b="b"/>
              <a:pathLst>
                <a:path w="328295" h="7619">
                  <a:moveTo>
                    <a:pt x="62327" y="0"/>
                  </a:moveTo>
                  <a:lnTo>
                    <a:pt x="2930" y="0"/>
                  </a:lnTo>
                  <a:lnTo>
                    <a:pt x="0" y="7619"/>
                  </a:lnTo>
                  <a:lnTo>
                    <a:pt x="59787" y="7619"/>
                  </a:lnTo>
                  <a:lnTo>
                    <a:pt x="62327" y="0"/>
                  </a:lnTo>
                  <a:close/>
                </a:path>
                <a:path w="328295" h="7619">
                  <a:moveTo>
                    <a:pt x="327642" y="0"/>
                  </a:moveTo>
                  <a:lnTo>
                    <a:pt x="304897" y="0"/>
                  </a:lnTo>
                  <a:lnTo>
                    <a:pt x="307619" y="7619"/>
                  </a:lnTo>
                  <a:lnTo>
                    <a:pt x="327988" y="7619"/>
                  </a:lnTo>
                  <a:lnTo>
                    <a:pt x="327642" y="0"/>
                  </a:lnTo>
                  <a:close/>
                </a:path>
              </a:pathLst>
            </a:custGeom>
            <a:solidFill>
              <a:srgbClr val="0A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57126" y="1210310"/>
              <a:ext cx="331470" cy="8890"/>
            </a:xfrm>
            <a:custGeom>
              <a:avLst/>
              <a:gdLst/>
              <a:ahLst/>
              <a:cxnLst/>
              <a:rect l="l" t="t" r="r" b="b"/>
              <a:pathLst>
                <a:path w="331470" h="8890">
                  <a:moveTo>
                    <a:pt x="63076" y="0"/>
                  </a:moveTo>
                  <a:lnTo>
                    <a:pt x="3354" y="0"/>
                  </a:lnTo>
                  <a:lnTo>
                    <a:pt x="423" y="7619"/>
                  </a:lnTo>
                  <a:lnTo>
                    <a:pt x="0" y="8889"/>
                  </a:lnTo>
                  <a:lnTo>
                    <a:pt x="60113" y="8889"/>
                  </a:lnTo>
                  <a:lnTo>
                    <a:pt x="63076" y="0"/>
                  </a:lnTo>
                  <a:close/>
                </a:path>
                <a:path w="331470" h="8890">
                  <a:moveTo>
                    <a:pt x="330796" y="0"/>
                  </a:moveTo>
                  <a:lnTo>
                    <a:pt x="310031" y="0"/>
                  </a:lnTo>
                  <a:lnTo>
                    <a:pt x="313206" y="8889"/>
                  </a:lnTo>
                  <a:lnTo>
                    <a:pt x="331200" y="8889"/>
                  </a:lnTo>
                  <a:lnTo>
                    <a:pt x="330796" y="0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55010" y="1217929"/>
              <a:ext cx="334010" cy="7620"/>
            </a:xfrm>
            <a:custGeom>
              <a:avLst/>
              <a:gdLst/>
              <a:ahLst/>
              <a:cxnLst/>
              <a:rect l="l" t="t" r="r" b="b"/>
              <a:pathLst>
                <a:path w="334010" h="7619">
                  <a:moveTo>
                    <a:pt x="62653" y="0"/>
                  </a:moveTo>
                  <a:lnTo>
                    <a:pt x="2539" y="0"/>
                  </a:lnTo>
                  <a:lnTo>
                    <a:pt x="0" y="7620"/>
                  </a:lnTo>
                  <a:lnTo>
                    <a:pt x="61253" y="7620"/>
                  </a:lnTo>
                  <a:lnTo>
                    <a:pt x="62229" y="1270"/>
                  </a:lnTo>
                  <a:lnTo>
                    <a:pt x="62653" y="0"/>
                  </a:lnTo>
                  <a:close/>
                </a:path>
                <a:path w="334010" h="7619">
                  <a:moveTo>
                    <a:pt x="333259" y="0"/>
                  </a:moveTo>
                  <a:lnTo>
                    <a:pt x="314869" y="0"/>
                  </a:lnTo>
                  <a:lnTo>
                    <a:pt x="316229" y="3810"/>
                  </a:lnTo>
                  <a:lnTo>
                    <a:pt x="317245" y="7620"/>
                  </a:lnTo>
                  <a:lnTo>
                    <a:pt x="333605" y="7620"/>
                  </a:lnTo>
                  <a:lnTo>
                    <a:pt x="333259" y="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52470" y="1225550"/>
              <a:ext cx="336550" cy="7620"/>
            </a:xfrm>
            <a:custGeom>
              <a:avLst/>
              <a:gdLst/>
              <a:ahLst/>
              <a:cxnLst/>
              <a:rect l="l" t="t" r="r" b="b"/>
              <a:pathLst>
                <a:path w="336550" h="7619">
                  <a:moveTo>
                    <a:pt x="63793" y="0"/>
                  </a:moveTo>
                  <a:lnTo>
                    <a:pt x="2540" y="0"/>
                  </a:lnTo>
                  <a:lnTo>
                    <a:pt x="0" y="7620"/>
                  </a:lnTo>
                  <a:lnTo>
                    <a:pt x="62620" y="7620"/>
                  </a:lnTo>
                  <a:lnTo>
                    <a:pt x="63793" y="0"/>
                  </a:lnTo>
                  <a:close/>
                </a:path>
                <a:path w="336550" h="7619">
                  <a:moveTo>
                    <a:pt x="336145" y="0"/>
                  </a:moveTo>
                  <a:lnTo>
                    <a:pt x="319786" y="0"/>
                  </a:lnTo>
                  <a:lnTo>
                    <a:pt x="321818" y="7620"/>
                  </a:lnTo>
                  <a:lnTo>
                    <a:pt x="336492" y="7620"/>
                  </a:lnTo>
                  <a:lnTo>
                    <a:pt x="336145" y="0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49839" y="1233170"/>
              <a:ext cx="339725" cy="7620"/>
            </a:xfrm>
            <a:custGeom>
              <a:avLst/>
              <a:gdLst/>
              <a:ahLst/>
              <a:cxnLst/>
              <a:rect l="l" t="t" r="r" b="b"/>
              <a:pathLst>
                <a:path w="339725" h="7619">
                  <a:moveTo>
                    <a:pt x="65251" y="0"/>
                  </a:moveTo>
                  <a:lnTo>
                    <a:pt x="2630" y="0"/>
                  </a:lnTo>
                  <a:lnTo>
                    <a:pt x="1360" y="3809"/>
                  </a:lnTo>
                  <a:lnTo>
                    <a:pt x="0" y="7619"/>
                  </a:lnTo>
                  <a:lnTo>
                    <a:pt x="63409" y="7619"/>
                  </a:lnTo>
                  <a:lnTo>
                    <a:pt x="64860" y="2539"/>
                  </a:lnTo>
                  <a:lnTo>
                    <a:pt x="65251" y="0"/>
                  </a:lnTo>
                  <a:close/>
                </a:path>
                <a:path w="339725" h="7619">
                  <a:moveTo>
                    <a:pt x="339122" y="0"/>
                  </a:moveTo>
                  <a:lnTo>
                    <a:pt x="324448" y="0"/>
                  </a:lnTo>
                  <a:lnTo>
                    <a:pt x="326480" y="7619"/>
                  </a:lnTo>
                  <a:lnTo>
                    <a:pt x="339469" y="7619"/>
                  </a:lnTo>
                  <a:lnTo>
                    <a:pt x="339122" y="0"/>
                  </a:lnTo>
                  <a:close/>
                </a:path>
              </a:pathLst>
            </a:custGeom>
            <a:solidFill>
              <a:srgbClr val="0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47571" y="1239520"/>
              <a:ext cx="342265" cy="7620"/>
            </a:xfrm>
            <a:custGeom>
              <a:avLst/>
              <a:gdLst/>
              <a:ahLst/>
              <a:cxnLst/>
              <a:rect l="l" t="t" r="r" b="b"/>
              <a:pathLst>
                <a:path w="342264" h="7619">
                  <a:moveTo>
                    <a:pt x="66039" y="0"/>
                  </a:moveTo>
                  <a:lnTo>
                    <a:pt x="2721" y="0"/>
                  </a:lnTo>
                  <a:lnTo>
                    <a:pt x="0" y="7619"/>
                  </a:lnTo>
                  <a:lnTo>
                    <a:pt x="63862" y="7619"/>
                  </a:lnTo>
                  <a:lnTo>
                    <a:pt x="66039" y="0"/>
                  </a:lnTo>
                  <a:close/>
                </a:path>
                <a:path w="342264" h="7619">
                  <a:moveTo>
                    <a:pt x="341679" y="0"/>
                  </a:moveTo>
                  <a:lnTo>
                    <a:pt x="328409" y="0"/>
                  </a:lnTo>
                  <a:lnTo>
                    <a:pt x="328748" y="1269"/>
                  </a:lnTo>
                  <a:lnTo>
                    <a:pt x="330242" y="7619"/>
                  </a:lnTo>
                  <a:lnTo>
                    <a:pt x="342025" y="7619"/>
                  </a:lnTo>
                  <a:lnTo>
                    <a:pt x="341679" y="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44850" y="1247139"/>
              <a:ext cx="345440" cy="7620"/>
            </a:xfrm>
            <a:custGeom>
              <a:avLst/>
              <a:gdLst/>
              <a:ahLst/>
              <a:cxnLst/>
              <a:rect l="l" t="t" r="r" b="b"/>
              <a:pathLst>
                <a:path w="345439" h="7619">
                  <a:moveTo>
                    <a:pt x="66584" y="0"/>
                  </a:moveTo>
                  <a:lnTo>
                    <a:pt x="2721" y="0"/>
                  </a:lnTo>
                  <a:lnTo>
                    <a:pt x="0" y="7620"/>
                  </a:lnTo>
                  <a:lnTo>
                    <a:pt x="64476" y="7620"/>
                  </a:lnTo>
                  <a:lnTo>
                    <a:pt x="64770" y="6350"/>
                  </a:lnTo>
                  <a:lnTo>
                    <a:pt x="66584" y="0"/>
                  </a:lnTo>
                  <a:close/>
                </a:path>
                <a:path w="345439" h="7619">
                  <a:moveTo>
                    <a:pt x="344747" y="0"/>
                  </a:moveTo>
                  <a:lnTo>
                    <a:pt x="332964" y="0"/>
                  </a:lnTo>
                  <a:lnTo>
                    <a:pt x="334757" y="7620"/>
                  </a:lnTo>
                  <a:lnTo>
                    <a:pt x="345093" y="7620"/>
                  </a:lnTo>
                  <a:lnTo>
                    <a:pt x="344747" y="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242818" y="1254760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19">
                  <a:moveTo>
                    <a:pt x="66508" y="0"/>
                  </a:moveTo>
                  <a:lnTo>
                    <a:pt x="2031" y="0"/>
                  </a:lnTo>
                  <a:lnTo>
                    <a:pt x="0" y="7619"/>
                  </a:lnTo>
                  <a:lnTo>
                    <a:pt x="64750" y="7619"/>
                  </a:lnTo>
                  <a:lnTo>
                    <a:pt x="66508" y="0"/>
                  </a:lnTo>
                  <a:close/>
                </a:path>
                <a:path w="347979" h="7619">
                  <a:moveTo>
                    <a:pt x="347125" y="0"/>
                  </a:moveTo>
                  <a:lnTo>
                    <a:pt x="336789" y="0"/>
                  </a:lnTo>
                  <a:lnTo>
                    <a:pt x="338581" y="7619"/>
                  </a:lnTo>
                  <a:lnTo>
                    <a:pt x="347471" y="7619"/>
                  </a:lnTo>
                  <a:lnTo>
                    <a:pt x="347125" y="0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241124" y="1261110"/>
              <a:ext cx="349250" cy="7620"/>
            </a:xfrm>
            <a:custGeom>
              <a:avLst/>
              <a:gdLst/>
              <a:ahLst/>
              <a:cxnLst/>
              <a:rect l="l" t="t" r="r" b="b"/>
              <a:pathLst>
                <a:path w="349250" h="7619">
                  <a:moveTo>
                    <a:pt x="66736" y="0"/>
                  </a:moveTo>
                  <a:lnTo>
                    <a:pt x="2031" y="0"/>
                  </a:lnTo>
                  <a:lnTo>
                    <a:pt x="0" y="7619"/>
                  </a:lnTo>
                  <a:lnTo>
                    <a:pt x="64978" y="7619"/>
                  </a:lnTo>
                  <a:lnTo>
                    <a:pt x="66736" y="0"/>
                  </a:lnTo>
                  <a:close/>
                </a:path>
                <a:path w="349250" h="7619">
                  <a:moveTo>
                    <a:pt x="349107" y="0"/>
                  </a:moveTo>
                  <a:lnTo>
                    <a:pt x="339976" y="0"/>
                  </a:lnTo>
                  <a:lnTo>
                    <a:pt x="340275" y="1269"/>
                  </a:lnTo>
                  <a:lnTo>
                    <a:pt x="349165" y="1269"/>
                  </a:lnTo>
                  <a:lnTo>
                    <a:pt x="349107" y="0"/>
                  </a:lnTo>
                  <a:close/>
                </a:path>
              </a:pathLst>
            </a:custGeom>
            <a:solidFill>
              <a:srgbClr val="0F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229630" y="1268729"/>
              <a:ext cx="85646" cy="2400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48734" y="1507490"/>
              <a:ext cx="348615" cy="8890"/>
            </a:xfrm>
            <a:custGeom>
              <a:avLst/>
              <a:gdLst/>
              <a:ahLst/>
              <a:cxnLst/>
              <a:rect l="l" t="t" r="r" b="b"/>
              <a:pathLst>
                <a:path w="348614" h="8890">
                  <a:moveTo>
                    <a:pt x="66196" y="0"/>
                  </a:moveTo>
                  <a:lnTo>
                    <a:pt x="0" y="0"/>
                  </a:lnTo>
                  <a:lnTo>
                    <a:pt x="2614" y="8889"/>
                  </a:lnTo>
                  <a:lnTo>
                    <a:pt x="69267" y="8889"/>
                  </a:lnTo>
                  <a:lnTo>
                    <a:pt x="67235" y="3810"/>
                  </a:lnTo>
                  <a:lnTo>
                    <a:pt x="66196" y="0"/>
                  </a:lnTo>
                  <a:close/>
                </a:path>
                <a:path w="348614" h="8890">
                  <a:moveTo>
                    <a:pt x="341555" y="3810"/>
                  </a:moveTo>
                  <a:lnTo>
                    <a:pt x="338819" y="8889"/>
                  </a:lnTo>
                  <a:lnTo>
                    <a:pt x="348328" y="8889"/>
                  </a:lnTo>
                  <a:lnTo>
                    <a:pt x="341555" y="3810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50975" y="1515109"/>
              <a:ext cx="349885" cy="7620"/>
            </a:xfrm>
            <a:custGeom>
              <a:avLst/>
              <a:gdLst/>
              <a:ahLst/>
              <a:cxnLst/>
              <a:rect l="l" t="t" r="r" b="b"/>
              <a:pathLst>
                <a:path w="349885" h="7619">
                  <a:moveTo>
                    <a:pt x="66518" y="0"/>
                  </a:moveTo>
                  <a:lnTo>
                    <a:pt x="0" y="0"/>
                  </a:lnTo>
                  <a:lnTo>
                    <a:pt x="1494" y="5079"/>
                  </a:lnTo>
                  <a:lnTo>
                    <a:pt x="2539" y="7619"/>
                  </a:lnTo>
                  <a:lnTo>
                    <a:pt x="69566" y="7619"/>
                  </a:lnTo>
                  <a:lnTo>
                    <a:pt x="66518" y="0"/>
                  </a:lnTo>
                  <a:close/>
                </a:path>
                <a:path w="349885" h="7619">
                  <a:moveTo>
                    <a:pt x="344394" y="0"/>
                  </a:moveTo>
                  <a:lnTo>
                    <a:pt x="337262" y="0"/>
                  </a:lnTo>
                  <a:lnTo>
                    <a:pt x="333159" y="7619"/>
                  </a:lnTo>
                  <a:lnTo>
                    <a:pt x="348113" y="7619"/>
                  </a:lnTo>
                  <a:lnTo>
                    <a:pt x="349474" y="3810"/>
                  </a:lnTo>
                  <a:lnTo>
                    <a:pt x="344394" y="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253515" y="1522730"/>
              <a:ext cx="346075" cy="7620"/>
            </a:xfrm>
            <a:custGeom>
              <a:avLst/>
              <a:gdLst/>
              <a:ahLst/>
              <a:cxnLst/>
              <a:rect l="l" t="t" r="r" b="b"/>
              <a:pathLst>
                <a:path w="346075" h="7619">
                  <a:moveTo>
                    <a:pt x="67026" y="0"/>
                  </a:moveTo>
                  <a:lnTo>
                    <a:pt x="0" y="0"/>
                  </a:lnTo>
                  <a:lnTo>
                    <a:pt x="3137" y="7620"/>
                  </a:lnTo>
                  <a:lnTo>
                    <a:pt x="70179" y="7620"/>
                  </a:lnTo>
                  <a:lnTo>
                    <a:pt x="67534" y="1270"/>
                  </a:lnTo>
                  <a:lnTo>
                    <a:pt x="67026" y="0"/>
                  </a:lnTo>
                  <a:close/>
                </a:path>
                <a:path w="346075" h="7619">
                  <a:moveTo>
                    <a:pt x="345573" y="0"/>
                  </a:moveTo>
                  <a:lnTo>
                    <a:pt x="330619" y="0"/>
                  </a:lnTo>
                  <a:lnTo>
                    <a:pt x="327884" y="5080"/>
                  </a:lnTo>
                  <a:lnTo>
                    <a:pt x="326402" y="7620"/>
                  </a:lnTo>
                  <a:lnTo>
                    <a:pt x="342851" y="7620"/>
                  </a:lnTo>
                  <a:lnTo>
                    <a:pt x="345573" y="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256130" y="1529080"/>
              <a:ext cx="340995" cy="8890"/>
            </a:xfrm>
            <a:custGeom>
              <a:avLst/>
              <a:gdLst/>
              <a:ahLst/>
              <a:cxnLst/>
              <a:rect l="l" t="t" r="r" b="b"/>
              <a:pathLst>
                <a:path w="340995" h="8890">
                  <a:moveTo>
                    <a:pt x="67036" y="0"/>
                  </a:moveTo>
                  <a:lnTo>
                    <a:pt x="0" y="0"/>
                  </a:lnTo>
                  <a:lnTo>
                    <a:pt x="3660" y="8890"/>
                  </a:lnTo>
                  <a:lnTo>
                    <a:pt x="70740" y="8890"/>
                  </a:lnTo>
                  <a:lnTo>
                    <a:pt x="67036" y="0"/>
                  </a:lnTo>
                  <a:close/>
                </a:path>
                <a:path w="340995" h="8890">
                  <a:moveTo>
                    <a:pt x="340690" y="0"/>
                  </a:moveTo>
                  <a:lnTo>
                    <a:pt x="324528" y="0"/>
                  </a:lnTo>
                  <a:lnTo>
                    <a:pt x="319342" y="8890"/>
                  </a:lnTo>
                  <a:lnTo>
                    <a:pt x="337243" y="8890"/>
                  </a:lnTo>
                  <a:lnTo>
                    <a:pt x="337969" y="7620"/>
                  </a:lnTo>
                  <a:lnTo>
                    <a:pt x="340690" y="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59268" y="1536700"/>
              <a:ext cx="335280" cy="7620"/>
            </a:xfrm>
            <a:custGeom>
              <a:avLst/>
              <a:gdLst/>
              <a:ahLst/>
              <a:cxnLst/>
              <a:rect l="l" t="t" r="r" b="b"/>
              <a:pathLst>
                <a:path w="335279" h="7619">
                  <a:moveTo>
                    <a:pt x="67073" y="0"/>
                  </a:moveTo>
                  <a:lnTo>
                    <a:pt x="0" y="0"/>
                  </a:lnTo>
                  <a:lnTo>
                    <a:pt x="2091" y="5079"/>
                  </a:lnTo>
                  <a:lnTo>
                    <a:pt x="3446" y="7620"/>
                  </a:lnTo>
                  <a:lnTo>
                    <a:pt x="70671" y="7620"/>
                  </a:lnTo>
                  <a:lnTo>
                    <a:pt x="68131" y="2539"/>
                  </a:lnTo>
                  <a:lnTo>
                    <a:pt x="67073" y="0"/>
                  </a:lnTo>
                  <a:close/>
                </a:path>
                <a:path w="335279" h="7619">
                  <a:moveTo>
                    <a:pt x="334831" y="0"/>
                  </a:moveTo>
                  <a:lnTo>
                    <a:pt x="316945" y="0"/>
                  </a:lnTo>
                  <a:lnTo>
                    <a:pt x="313241" y="6350"/>
                  </a:lnTo>
                  <a:lnTo>
                    <a:pt x="312433" y="7620"/>
                  </a:lnTo>
                  <a:lnTo>
                    <a:pt x="330477" y="7620"/>
                  </a:lnTo>
                  <a:lnTo>
                    <a:pt x="334831" y="0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262714" y="1544319"/>
              <a:ext cx="327025" cy="7620"/>
            </a:xfrm>
            <a:custGeom>
              <a:avLst/>
              <a:gdLst/>
              <a:ahLst/>
              <a:cxnLst/>
              <a:rect l="l" t="t" r="r" b="b"/>
              <a:pathLst>
                <a:path w="327025" h="7619">
                  <a:moveTo>
                    <a:pt x="67225" y="0"/>
                  </a:moveTo>
                  <a:lnTo>
                    <a:pt x="0" y="0"/>
                  </a:lnTo>
                  <a:lnTo>
                    <a:pt x="4063" y="7619"/>
                  </a:lnTo>
                  <a:lnTo>
                    <a:pt x="71289" y="7619"/>
                  </a:lnTo>
                  <a:lnTo>
                    <a:pt x="69765" y="5079"/>
                  </a:lnTo>
                  <a:lnTo>
                    <a:pt x="67225" y="0"/>
                  </a:lnTo>
                  <a:close/>
                </a:path>
                <a:path w="327025" h="7619">
                  <a:moveTo>
                    <a:pt x="327031" y="0"/>
                  </a:moveTo>
                  <a:lnTo>
                    <a:pt x="308987" y="0"/>
                  </a:lnTo>
                  <a:lnTo>
                    <a:pt x="304138" y="7619"/>
                  </a:lnTo>
                  <a:lnTo>
                    <a:pt x="322676" y="7619"/>
                  </a:lnTo>
                  <a:lnTo>
                    <a:pt x="327031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66101" y="155066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67140" y="0"/>
                  </a:moveTo>
                  <a:lnTo>
                    <a:pt x="0" y="0"/>
                  </a:lnTo>
                  <a:lnTo>
                    <a:pt x="4741" y="8889"/>
                  </a:lnTo>
                  <a:lnTo>
                    <a:pt x="72474" y="8889"/>
                  </a:lnTo>
                  <a:lnTo>
                    <a:pt x="67140" y="0"/>
                  </a:lnTo>
                  <a:close/>
                </a:path>
                <a:path w="320039" h="8890">
                  <a:moveTo>
                    <a:pt x="320015" y="0"/>
                  </a:moveTo>
                  <a:lnTo>
                    <a:pt x="301559" y="0"/>
                  </a:lnTo>
                  <a:lnTo>
                    <a:pt x="297518" y="6350"/>
                  </a:lnTo>
                  <a:lnTo>
                    <a:pt x="296133" y="8889"/>
                  </a:lnTo>
                  <a:lnTo>
                    <a:pt x="315494" y="8889"/>
                  </a:lnTo>
                  <a:lnTo>
                    <a:pt x="317838" y="3809"/>
                  </a:lnTo>
                  <a:lnTo>
                    <a:pt x="320015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70165" y="1558290"/>
              <a:ext cx="312420" cy="8890"/>
            </a:xfrm>
            <a:custGeom>
              <a:avLst/>
              <a:gdLst/>
              <a:ahLst/>
              <a:cxnLst/>
              <a:rect l="l" t="t" r="r" b="b"/>
              <a:pathLst>
                <a:path w="312420" h="8890">
                  <a:moveTo>
                    <a:pt x="67648" y="0"/>
                  </a:moveTo>
                  <a:lnTo>
                    <a:pt x="0" y="0"/>
                  </a:lnTo>
                  <a:lnTo>
                    <a:pt x="1354" y="2539"/>
                  </a:lnTo>
                  <a:lnTo>
                    <a:pt x="4818" y="8889"/>
                  </a:lnTo>
                  <a:lnTo>
                    <a:pt x="72756" y="8889"/>
                  </a:lnTo>
                  <a:lnTo>
                    <a:pt x="69934" y="3810"/>
                  </a:lnTo>
                  <a:lnTo>
                    <a:pt x="67648" y="0"/>
                  </a:lnTo>
                  <a:close/>
                </a:path>
                <a:path w="312420" h="8890">
                  <a:moveTo>
                    <a:pt x="312016" y="0"/>
                  </a:moveTo>
                  <a:lnTo>
                    <a:pt x="292761" y="0"/>
                  </a:lnTo>
                  <a:lnTo>
                    <a:pt x="287912" y="8889"/>
                  </a:lnTo>
                  <a:lnTo>
                    <a:pt x="307913" y="8889"/>
                  </a:lnTo>
                  <a:lnTo>
                    <a:pt x="312016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74290" y="1565909"/>
              <a:ext cx="304800" cy="7620"/>
            </a:xfrm>
            <a:custGeom>
              <a:avLst/>
              <a:gdLst/>
              <a:ahLst/>
              <a:cxnLst/>
              <a:rect l="l" t="t" r="r" b="b"/>
              <a:pathLst>
                <a:path w="304800" h="7619">
                  <a:moveTo>
                    <a:pt x="67925" y="0"/>
                  </a:moveTo>
                  <a:lnTo>
                    <a:pt x="0" y="0"/>
                  </a:lnTo>
                  <a:lnTo>
                    <a:pt x="4156" y="7619"/>
                  </a:lnTo>
                  <a:lnTo>
                    <a:pt x="72159" y="7619"/>
                  </a:lnTo>
                  <a:lnTo>
                    <a:pt x="67925" y="0"/>
                  </a:lnTo>
                  <a:close/>
                </a:path>
                <a:path w="304800" h="7619">
                  <a:moveTo>
                    <a:pt x="304373" y="0"/>
                  </a:moveTo>
                  <a:lnTo>
                    <a:pt x="284479" y="0"/>
                  </a:lnTo>
                  <a:lnTo>
                    <a:pt x="281709" y="5079"/>
                  </a:lnTo>
                  <a:lnTo>
                    <a:pt x="279486" y="7619"/>
                  </a:lnTo>
                  <a:lnTo>
                    <a:pt x="300759" y="7619"/>
                  </a:lnTo>
                  <a:lnTo>
                    <a:pt x="302029" y="5079"/>
                  </a:lnTo>
                  <a:lnTo>
                    <a:pt x="304373" y="0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278447" y="1573530"/>
              <a:ext cx="297180" cy="7620"/>
            </a:xfrm>
            <a:custGeom>
              <a:avLst/>
              <a:gdLst/>
              <a:ahLst/>
              <a:cxnLst/>
              <a:rect l="l" t="t" r="r" b="b"/>
              <a:pathLst>
                <a:path w="297179" h="7619">
                  <a:moveTo>
                    <a:pt x="68002" y="0"/>
                  </a:moveTo>
                  <a:lnTo>
                    <a:pt x="0" y="0"/>
                  </a:lnTo>
                  <a:lnTo>
                    <a:pt x="692" y="1270"/>
                  </a:lnTo>
                  <a:lnTo>
                    <a:pt x="4926" y="7620"/>
                  </a:lnTo>
                  <a:lnTo>
                    <a:pt x="74534" y="7620"/>
                  </a:lnTo>
                  <a:lnTo>
                    <a:pt x="68002" y="0"/>
                  </a:lnTo>
                  <a:close/>
                </a:path>
                <a:path w="297179" h="7619">
                  <a:moveTo>
                    <a:pt x="296602" y="0"/>
                  </a:moveTo>
                  <a:lnTo>
                    <a:pt x="275330" y="0"/>
                  </a:lnTo>
                  <a:lnTo>
                    <a:pt x="268662" y="7620"/>
                  </a:lnTo>
                  <a:lnTo>
                    <a:pt x="292792" y="7620"/>
                  </a:lnTo>
                  <a:lnTo>
                    <a:pt x="296602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282526" y="1579880"/>
              <a:ext cx="289560" cy="8890"/>
            </a:xfrm>
            <a:custGeom>
              <a:avLst/>
              <a:gdLst/>
              <a:ahLst/>
              <a:cxnLst/>
              <a:rect l="l" t="t" r="r" b="b"/>
              <a:pathLst>
                <a:path w="289560" h="8890">
                  <a:moveTo>
                    <a:pt x="69366" y="0"/>
                  </a:moveTo>
                  <a:lnTo>
                    <a:pt x="0" y="0"/>
                  </a:lnTo>
                  <a:lnTo>
                    <a:pt x="4233" y="6350"/>
                  </a:lnTo>
                  <a:lnTo>
                    <a:pt x="5644" y="8890"/>
                  </a:lnTo>
                  <a:lnTo>
                    <a:pt x="76986" y="8890"/>
                  </a:lnTo>
                  <a:lnTo>
                    <a:pt x="69366" y="0"/>
                  </a:lnTo>
                  <a:close/>
                </a:path>
                <a:path w="289560" h="8890">
                  <a:moveTo>
                    <a:pt x="289348" y="0"/>
                  </a:moveTo>
                  <a:lnTo>
                    <a:pt x="265694" y="0"/>
                  </a:lnTo>
                  <a:lnTo>
                    <a:pt x="264583" y="1270"/>
                  </a:lnTo>
                  <a:lnTo>
                    <a:pt x="258868" y="8890"/>
                  </a:lnTo>
                  <a:lnTo>
                    <a:pt x="283887" y="8890"/>
                  </a:lnTo>
                  <a:lnTo>
                    <a:pt x="286173" y="6350"/>
                  </a:lnTo>
                  <a:lnTo>
                    <a:pt x="289348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87465" y="1587500"/>
              <a:ext cx="280670" cy="7620"/>
            </a:xfrm>
            <a:custGeom>
              <a:avLst/>
              <a:gdLst/>
              <a:ahLst/>
              <a:cxnLst/>
              <a:rect l="l" t="t" r="r" b="b"/>
              <a:pathLst>
                <a:path w="280670" h="7619">
                  <a:moveTo>
                    <a:pt x="70958" y="0"/>
                  </a:moveTo>
                  <a:lnTo>
                    <a:pt x="0" y="0"/>
                  </a:lnTo>
                  <a:lnTo>
                    <a:pt x="4233" y="7620"/>
                  </a:lnTo>
                  <a:lnTo>
                    <a:pt x="78669" y="7620"/>
                  </a:lnTo>
                  <a:lnTo>
                    <a:pt x="74224" y="3810"/>
                  </a:lnTo>
                  <a:lnTo>
                    <a:pt x="70958" y="0"/>
                  </a:lnTo>
                  <a:close/>
                </a:path>
                <a:path w="280670" h="7619">
                  <a:moveTo>
                    <a:pt x="280091" y="0"/>
                  </a:moveTo>
                  <a:lnTo>
                    <a:pt x="254881" y="0"/>
                  </a:lnTo>
                  <a:lnTo>
                    <a:pt x="252024" y="3810"/>
                  </a:lnTo>
                  <a:lnTo>
                    <a:pt x="248214" y="7620"/>
                  </a:lnTo>
                  <a:lnTo>
                    <a:pt x="273233" y="7620"/>
                  </a:lnTo>
                  <a:lnTo>
                    <a:pt x="280091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91698" y="1595119"/>
              <a:ext cx="269240" cy="7620"/>
            </a:xfrm>
            <a:custGeom>
              <a:avLst/>
              <a:gdLst/>
              <a:ahLst/>
              <a:cxnLst/>
              <a:rect l="l" t="t" r="r" b="b"/>
              <a:pathLst>
                <a:path w="269239" h="7619">
                  <a:moveTo>
                    <a:pt x="74436" y="0"/>
                  </a:moveTo>
                  <a:lnTo>
                    <a:pt x="0" y="0"/>
                  </a:lnTo>
                  <a:lnTo>
                    <a:pt x="1411" y="2539"/>
                  </a:lnTo>
                  <a:lnTo>
                    <a:pt x="5856" y="7619"/>
                  </a:lnTo>
                  <a:lnTo>
                    <a:pt x="83326" y="7619"/>
                  </a:lnTo>
                  <a:lnTo>
                    <a:pt x="74436" y="0"/>
                  </a:lnTo>
                  <a:close/>
                </a:path>
                <a:path w="269239" h="7619">
                  <a:moveTo>
                    <a:pt x="269000" y="0"/>
                  </a:moveTo>
                  <a:lnTo>
                    <a:pt x="243981" y="0"/>
                  </a:lnTo>
                  <a:lnTo>
                    <a:pt x="236361" y="7619"/>
                  </a:lnTo>
                  <a:lnTo>
                    <a:pt x="262904" y="7619"/>
                  </a:lnTo>
                  <a:lnTo>
                    <a:pt x="265571" y="3809"/>
                  </a:lnTo>
                  <a:lnTo>
                    <a:pt x="269000" y="0"/>
                  </a:lnTo>
                  <a:close/>
                </a:path>
              </a:pathLst>
            </a:custGeom>
            <a:solidFill>
              <a:srgbClr val="2B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296443" y="1601469"/>
              <a:ext cx="259079" cy="8890"/>
            </a:xfrm>
            <a:custGeom>
              <a:avLst/>
              <a:gdLst/>
              <a:ahLst/>
              <a:cxnLst/>
              <a:rect l="l" t="t" r="r" b="b"/>
              <a:pathLst>
                <a:path w="259079" h="8890">
                  <a:moveTo>
                    <a:pt x="77099" y="0"/>
                  </a:moveTo>
                  <a:lnTo>
                    <a:pt x="0" y="0"/>
                  </a:lnTo>
                  <a:lnTo>
                    <a:pt x="7778" y="8889"/>
                  </a:lnTo>
                  <a:lnTo>
                    <a:pt x="89884" y="8889"/>
                  </a:lnTo>
                  <a:lnTo>
                    <a:pt x="83026" y="5079"/>
                  </a:lnTo>
                  <a:lnTo>
                    <a:pt x="77099" y="0"/>
                  </a:lnTo>
                  <a:close/>
                </a:path>
                <a:path w="259079" h="8890">
                  <a:moveTo>
                    <a:pt x="259048" y="0"/>
                  </a:moveTo>
                  <a:lnTo>
                    <a:pt x="232886" y="0"/>
                  </a:lnTo>
                  <a:lnTo>
                    <a:pt x="227806" y="5079"/>
                  </a:lnTo>
                  <a:lnTo>
                    <a:pt x="221138" y="8889"/>
                  </a:lnTo>
                  <a:lnTo>
                    <a:pt x="252825" y="8889"/>
                  </a:lnTo>
                  <a:lnTo>
                    <a:pt x="259048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303111" y="1609090"/>
              <a:ext cx="247650" cy="8890"/>
            </a:xfrm>
            <a:custGeom>
              <a:avLst/>
              <a:gdLst/>
              <a:ahLst/>
              <a:cxnLst/>
              <a:rect l="l" t="t" r="r" b="b"/>
              <a:pathLst>
                <a:path w="247650" h="8890">
                  <a:moveTo>
                    <a:pt x="80930" y="0"/>
                  </a:moveTo>
                  <a:lnTo>
                    <a:pt x="0" y="0"/>
                  </a:lnTo>
                  <a:lnTo>
                    <a:pt x="7778" y="8889"/>
                  </a:lnTo>
                  <a:lnTo>
                    <a:pt x="95408" y="8889"/>
                  </a:lnTo>
                  <a:lnTo>
                    <a:pt x="87788" y="3810"/>
                  </a:lnTo>
                  <a:lnTo>
                    <a:pt x="80930" y="0"/>
                  </a:lnTo>
                  <a:close/>
                </a:path>
                <a:path w="247650" h="8890">
                  <a:moveTo>
                    <a:pt x="247046" y="0"/>
                  </a:moveTo>
                  <a:lnTo>
                    <a:pt x="216693" y="0"/>
                  </a:lnTo>
                  <a:lnTo>
                    <a:pt x="212248" y="2539"/>
                  </a:lnTo>
                  <a:lnTo>
                    <a:pt x="204628" y="7620"/>
                  </a:lnTo>
                  <a:lnTo>
                    <a:pt x="201665" y="8889"/>
                  </a:lnTo>
                  <a:lnTo>
                    <a:pt x="238918" y="8889"/>
                  </a:lnTo>
                  <a:lnTo>
                    <a:pt x="245268" y="2539"/>
                  </a:lnTo>
                  <a:lnTo>
                    <a:pt x="247046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10331" y="1616709"/>
              <a:ext cx="233045" cy="7620"/>
            </a:xfrm>
            <a:custGeom>
              <a:avLst/>
              <a:gdLst/>
              <a:ahLst/>
              <a:cxnLst/>
              <a:rect l="l" t="t" r="r" b="b"/>
              <a:pathLst>
                <a:path w="233045" h="7619">
                  <a:moveTo>
                    <a:pt x="100876" y="6350"/>
                  </a:moveTo>
                  <a:lnTo>
                    <a:pt x="93256" y="6350"/>
                  </a:lnTo>
                  <a:lnTo>
                    <a:pt x="93256" y="1270"/>
                  </a:lnTo>
                  <a:lnTo>
                    <a:pt x="87236" y="1270"/>
                  </a:lnTo>
                  <a:lnTo>
                    <a:pt x="87236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3517" y="1270"/>
                  </a:lnTo>
                  <a:lnTo>
                    <a:pt x="3517" y="6350"/>
                  </a:lnTo>
                  <a:lnTo>
                    <a:pt x="7213" y="6350"/>
                  </a:lnTo>
                  <a:lnTo>
                    <a:pt x="7213" y="7620"/>
                  </a:lnTo>
                  <a:lnTo>
                    <a:pt x="100876" y="7620"/>
                  </a:lnTo>
                  <a:lnTo>
                    <a:pt x="100876" y="6350"/>
                  </a:lnTo>
                  <a:close/>
                </a:path>
                <a:path w="233045" h="7619">
                  <a:moveTo>
                    <a:pt x="232956" y="0"/>
                  </a:moveTo>
                  <a:lnTo>
                    <a:pt x="197408" y="0"/>
                  </a:lnTo>
                  <a:lnTo>
                    <a:pt x="179628" y="7620"/>
                  </a:lnTo>
                  <a:lnTo>
                    <a:pt x="225348" y="7620"/>
                  </a:lnTo>
                  <a:lnTo>
                    <a:pt x="232956" y="0"/>
                  </a:lnTo>
                  <a:close/>
                </a:path>
              </a:pathLst>
            </a:custGeom>
            <a:solidFill>
              <a:srgbClr val="2D3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318298" y="1624330"/>
              <a:ext cx="217804" cy="7620"/>
            </a:xfrm>
            <a:custGeom>
              <a:avLst/>
              <a:gdLst/>
              <a:ahLst/>
              <a:cxnLst/>
              <a:rect l="l" t="t" r="r" b="b"/>
              <a:pathLst>
                <a:path w="217804" h="7619">
                  <a:moveTo>
                    <a:pt x="95461" y="0"/>
                  </a:moveTo>
                  <a:lnTo>
                    <a:pt x="0" y="0"/>
                  </a:lnTo>
                  <a:lnTo>
                    <a:pt x="1481" y="1270"/>
                  </a:lnTo>
                  <a:lnTo>
                    <a:pt x="9948" y="7620"/>
                  </a:lnTo>
                  <a:lnTo>
                    <a:pt x="209761" y="7620"/>
                  </a:lnTo>
                  <a:lnTo>
                    <a:pt x="212301" y="5080"/>
                  </a:lnTo>
                  <a:lnTo>
                    <a:pt x="123401" y="5080"/>
                  </a:lnTo>
                  <a:lnTo>
                    <a:pt x="111971" y="3810"/>
                  </a:lnTo>
                  <a:lnTo>
                    <a:pt x="100541" y="1270"/>
                  </a:lnTo>
                  <a:lnTo>
                    <a:pt x="95461" y="0"/>
                  </a:lnTo>
                  <a:close/>
                </a:path>
                <a:path w="217804" h="7619">
                  <a:moveTo>
                    <a:pt x="217381" y="0"/>
                  </a:moveTo>
                  <a:lnTo>
                    <a:pt x="171661" y="0"/>
                  </a:lnTo>
                  <a:lnTo>
                    <a:pt x="162771" y="1270"/>
                  </a:lnTo>
                  <a:lnTo>
                    <a:pt x="153881" y="3810"/>
                  </a:lnTo>
                  <a:lnTo>
                    <a:pt x="143721" y="5080"/>
                  </a:lnTo>
                  <a:lnTo>
                    <a:pt x="212301" y="5080"/>
                  </a:lnTo>
                  <a:lnTo>
                    <a:pt x="217381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326553" y="1630680"/>
              <a:ext cx="203200" cy="8890"/>
            </a:xfrm>
            <a:custGeom>
              <a:avLst/>
              <a:gdLst/>
              <a:ahLst/>
              <a:cxnLst/>
              <a:rect l="l" t="t" r="r" b="b"/>
              <a:pathLst>
                <a:path w="203200" h="8889">
                  <a:moveTo>
                    <a:pt x="202776" y="0"/>
                  </a:moveTo>
                  <a:lnTo>
                    <a:pt x="0" y="0"/>
                  </a:lnTo>
                  <a:lnTo>
                    <a:pt x="11853" y="8890"/>
                  </a:lnTo>
                  <a:lnTo>
                    <a:pt x="189713" y="8890"/>
                  </a:lnTo>
                  <a:lnTo>
                    <a:pt x="191346" y="7620"/>
                  </a:lnTo>
                  <a:lnTo>
                    <a:pt x="201506" y="1270"/>
                  </a:lnTo>
                  <a:lnTo>
                    <a:pt x="202776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338398" y="1638299"/>
              <a:ext cx="178435" cy="7620"/>
            </a:xfrm>
            <a:custGeom>
              <a:avLst/>
              <a:gdLst/>
              <a:ahLst/>
              <a:cxnLst/>
              <a:rect l="l" t="t" r="r" b="b"/>
              <a:pathLst>
                <a:path w="178435" h="7619">
                  <a:moveTo>
                    <a:pt x="177863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5257" y="2540"/>
                  </a:lnTo>
                  <a:lnTo>
                    <a:pt x="5257" y="7620"/>
                  </a:lnTo>
                  <a:lnTo>
                    <a:pt x="172961" y="7620"/>
                  </a:lnTo>
                  <a:lnTo>
                    <a:pt x="172961" y="2540"/>
                  </a:lnTo>
                  <a:lnTo>
                    <a:pt x="177863" y="2540"/>
                  </a:lnTo>
                  <a:lnTo>
                    <a:pt x="177863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348101" y="1645919"/>
              <a:ext cx="159385" cy="7620"/>
            </a:xfrm>
            <a:custGeom>
              <a:avLst/>
              <a:gdLst/>
              <a:ahLst/>
              <a:cxnLst/>
              <a:rect l="l" t="t" r="r" b="b"/>
              <a:pathLst>
                <a:path w="159385" h="7619">
                  <a:moveTo>
                    <a:pt x="1591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5969" y="1270"/>
                  </a:lnTo>
                  <a:lnTo>
                    <a:pt x="5969" y="5080"/>
                  </a:lnTo>
                  <a:lnTo>
                    <a:pt x="13335" y="5080"/>
                  </a:lnTo>
                  <a:lnTo>
                    <a:pt x="13335" y="7620"/>
                  </a:lnTo>
                  <a:lnTo>
                    <a:pt x="149212" y="7620"/>
                  </a:lnTo>
                  <a:lnTo>
                    <a:pt x="149212" y="5080"/>
                  </a:lnTo>
                  <a:lnTo>
                    <a:pt x="154927" y="5080"/>
                  </a:lnTo>
                  <a:lnTo>
                    <a:pt x="154927" y="1270"/>
                  </a:lnTo>
                  <a:lnTo>
                    <a:pt x="159181" y="1270"/>
                  </a:lnTo>
                  <a:lnTo>
                    <a:pt x="159181" y="0"/>
                  </a:lnTo>
                  <a:close/>
                </a:path>
              </a:pathLst>
            </a:custGeom>
            <a:solidFill>
              <a:srgbClr val="2F3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361436" y="1652269"/>
              <a:ext cx="135890" cy="8890"/>
            </a:xfrm>
            <a:custGeom>
              <a:avLst/>
              <a:gdLst/>
              <a:ahLst/>
              <a:cxnLst/>
              <a:rect l="l" t="t" r="r" b="b"/>
              <a:pathLst>
                <a:path w="135889" h="8889">
                  <a:moveTo>
                    <a:pt x="135889" y="0"/>
                  </a:moveTo>
                  <a:lnTo>
                    <a:pt x="0" y="0"/>
                  </a:lnTo>
                  <a:lnTo>
                    <a:pt x="9143" y="5079"/>
                  </a:lnTo>
                  <a:lnTo>
                    <a:pt x="20573" y="8889"/>
                  </a:lnTo>
                  <a:lnTo>
                    <a:pt x="113707" y="8889"/>
                  </a:lnTo>
                  <a:lnTo>
                    <a:pt x="122173" y="6350"/>
                  </a:lnTo>
                  <a:lnTo>
                    <a:pt x="133603" y="1269"/>
                  </a:lnTo>
                  <a:lnTo>
                    <a:pt x="135889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378200" y="1659890"/>
              <a:ext cx="101600" cy="7620"/>
            </a:xfrm>
            <a:custGeom>
              <a:avLst/>
              <a:gdLst/>
              <a:ahLst/>
              <a:cxnLst/>
              <a:rect l="l" t="t" r="r" b="b"/>
              <a:pathLst>
                <a:path w="101600" h="7619">
                  <a:moveTo>
                    <a:pt x="101176" y="0"/>
                  </a:moveTo>
                  <a:lnTo>
                    <a:pt x="0" y="0"/>
                  </a:lnTo>
                  <a:lnTo>
                    <a:pt x="3810" y="1270"/>
                  </a:lnTo>
                  <a:lnTo>
                    <a:pt x="26670" y="6350"/>
                  </a:lnTo>
                  <a:lnTo>
                    <a:pt x="52070" y="7620"/>
                  </a:lnTo>
                  <a:lnTo>
                    <a:pt x="66040" y="6350"/>
                  </a:lnTo>
                  <a:lnTo>
                    <a:pt x="78740" y="3810"/>
                  </a:lnTo>
                  <a:lnTo>
                    <a:pt x="92710" y="2539"/>
                  </a:lnTo>
                  <a:lnTo>
                    <a:pt x="101176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625850" y="1079500"/>
              <a:ext cx="177800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0" y="0"/>
                  </a:moveTo>
                  <a:lnTo>
                    <a:pt x="177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/>
          <p:nvPr/>
        </p:nvSpPr>
        <p:spPr>
          <a:xfrm>
            <a:off x="3919220" y="1079500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25850" y="1079500"/>
            <a:ext cx="177800" cy="7620"/>
          </a:xfrm>
          <a:custGeom>
            <a:avLst/>
            <a:gdLst/>
            <a:ahLst/>
            <a:cxnLst/>
            <a:rect l="l" t="t" r="r" b="b"/>
            <a:pathLst>
              <a:path w="177800" h="7619">
                <a:moveTo>
                  <a:pt x="177800" y="0"/>
                </a:moveTo>
                <a:lnTo>
                  <a:pt x="0" y="0"/>
                </a:lnTo>
                <a:lnTo>
                  <a:pt x="0" y="7620"/>
                </a:lnTo>
                <a:lnTo>
                  <a:pt x="177800" y="7620"/>
                </a:lnTo>
                <a:lnTo>
                  <a:pt x="1778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19220" y="1079500"/>
            <a:ext cx="146050" cy="7620"/>
          </a:xfrm>
          <a:custGeom>
            <a:avLst/>
            <a:gdLst/>
            <a:ahLst/>
            <a:cxnLst/>
            <a:rect l="l" t="t" r="r" b="b"/>
            <a:pathLst>
              <a:path w="146050" h="7619">
                <a:moveTo>
                  <a:pt x="146050" y="0"/>
                </a:moveTo>
                <a:lnTo>
                  <a:pt x="0" y="0"/>
                </a:lnTo>
                <a:lnTo>
                  <a:pt x="0" y="7620"/>
                </a:lnTo>
                <a:lnTo>
                  <a:pt x="146050" y="7620"/>
                </a:lnTo>
                <a:lnTo>
                  <a:pt x="14605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25850" y="1085850"/>
            <a:ext cx="177800" cy="7620"/>
          </a:xfrm>
          <a:custGeom>
            <a:avLst/>
            <a:gdLst/>
            <a:ahLst/>
            <a:cxnLst/>
            <a:rect l="l" t="t" r="r" b="b"/>
            <a:pathLst>
              <a:path w="177800" h="7619">
                <a:moveTo>
                  <a:pt x="177800" y="0"/>
                </a:moveTo>
                <a:lnTo>
                  <a:pt x="0" y="0"/>
                </a:lnTo>
                <a:lnTo>
                  <a:pt x="0" y="7620"/>
                </a:lnTo>
                <a:lnTo>
                  <a:pt x="177800" y="7620"/>
                </a:lnTo>
                <a:lnTo>
                  <a:pt x="177800" y="0"/>
                </a:lnTo>
                <a:close/>
              </a:path>
            </a:pathLst>
          </a:custGeom>
          <a:solidFill>
            <a:srgbClr val="00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3625850" y="1079500"/>
            <a:ext cx="1388110" cy="588010"/>
            <a:chOff x="3625850" y="1079500"/>
            <a:chExt cx="1388110" cy="588010"/>
          </a:xfrm>
        </p:grpSpPr>
        <p:sp>
          <p:nvSpPr>
            <p:cNvPr id="78" name="object 78"/>
            <p:cNvSpPr/>
            <p:nvPr/>
          </p:nvSpPr>
          <p:spPr>
            <a:xfrm>
              <a:off x="3919220" y="1085850"/>
              <a:ext cx="146050" cy="7620"/>
            </a:xfrm>
            <a:custGeom>
              <a:avLst/>
              <a:gdLst/>
              <a:ahLst/>
              <a:cxnLst/>
              <a:rect l="l" t="t" r="r" b="b"/>
              <a:pathLst>
                <a:path w="146050" h="7619">
                  <a:moveTo>
                    <a:pt x="14605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46050" y="7620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625850" y="1093470"/>
              <a:ext cx="439420" cy="7620"/>
            </a:xfrm>
            <a:custGeom>
              <a:avLst/>
              <a:gdLst/>
              <a:ahLst/>
              <a:cxnLst/>
              <a:rect l="l" t="t" r="r" b="b"/>
              <a:pathLst>
                <a:path w="439420" h="7619">
                  <a:moveTo>
                    <a:pt x="156210" y="2539"/>
                  </a:moveTo>
                  <a:lnTo>
                    <a:pt x="25400" y="2539"/>
                  </a:lnTo>
                  <a:lnTo>
                    <a:pt x="31750" y="5079"/>
                  </a:lnTo>
                  <a:lnTo>
                    <a:pt x="33020" y="5079"/>
                  </a:lnTo>
                  <a:lnTo>
                    <a:pt x="35560" y="6350"/>
                  </a:lnTo>
                  <a:lnTo>
                    <a:pt x="36829" y="7619"/>
                  </a:lnTo>
                  <a:lnTo>
                    <a:pt x="139700" y="7619"/>
                  </a:lnTo>
                  <a:lnTo>
                    <a:pt x="142239" y="6350"/>
                  </a:lnTo>
                  <a:lnTo>
                    <a:pt x="146050" y="5079"/>
                  </a:lnTo>
                  <a:lnTo>
                    <a:pt x="147320" y="3809"/>
                  </a:lnTo>
                  <a:lnTo>
                    <a:pt x="149860" y="3809"/>
                  </a:lnTo>
                  <a:lnTo>
                    <a:pt x="156210" y="2539"/>
                  </a:lnTo>
                  <a:close/>
                </a:path>
                <a:path w="439420" h="7619">
                  <a:moveTo>
                    <a:pt x="17780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77800" y="2539"/>
                  </a:lnTo>
                  <a:lnTo>
                    <a:pt x="177800" y="0"/>
                  </a:lnTo>
                  <a:close/>
                </a:path>
                <a:path w="439420" h="7619">
                  <a:moveTo>
                    <a:pt x="417829" y="2539"/>
                  </a:moveTo>
                  <a:lnTo>
                    <a:pt x="320039" y="2539"/>
                  </a:lnTo>
                  <a:lnTo>
                    <a:pt x="325120" y="5079"/>
                  </a:lnTo>
                  <a:lnTo>
                    <a:pt x="326389" y="6350"/>
                  </a:lnTo>
                  <a:lnTo>
                    <a:pt x="328929" y="7619"/>
                  </a:lnTo>
                  <a:lnTo>
                    <a:pt x="403860" y="7619"/>
                  </a:lnTo>
                  <a:lnTo>
                    <a:pt x="408939" y="5079"/>
                  </a:lnTo>
                  <a:lnTo>
                    <a:pt x="412750" y="3809"/>
                  </a:lnTo>
                  <a:lnTo>
                    <a:pt x="414020" y="3809"/>
                  </a:lnTo>
                  <a:lnTo>
                    <a:pt x="417829" y="2539"/>
                  </a:lnTo>
                  <a:close/>
                </a:path>
                <a:path w="439420" h="7619">
                  <a:moveTo>
                    <a:pt x="439420" y="0"/>
                  </a:moveTo>
                  <a:lnTo>
                    <a:pt x="293370" y="0"/>
                  </a:lnTo>
                  <a:lnTo>
                    <a:pt x="293370" y="2539"/>
                  </a:lnTo>
                  <a:lnTo>
                    <a:pt x="439420" y="2539"/>
                  </a:lnTo>
                  <a:lnTo>
                    <a:pt x="439420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662680" y="1101090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19">
                  <a:moveTo>
                    <a:pt x="102870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3810" y="2539"/>
                  </a:lnTo>
                  <a:lnTo>
                    <a:pt x="7620" y="3810"/>
                  </a:lnTo>
                  <a:lnTo>
                    <a:pt x="7620" y="6350"/>
                  </a:lnTo>
                  <a:lnTo>
                    <a:pt x="8890" y="7620"/>
                  </a:lnTo>
                  <a:lnTo>
                    <a:pt x="96520" y="7620"/>
                  </a:lnTo>
                  <a:lnTo>
                    <a:pt x="96520" y="3810"/>
                  </a:lnTo>
                  <a:lnTo>
                    <a:pt x="99060" y="3810"/>
                  </a:lnTo>
                  <a:lnTo>
                    <a:pt x="100330" y="1270"/>
                  </a:lnTo>
                  <a:lnTo>
                    <a:pt x="102870" y="0"/>
                  </a:lnTo>
                  <a:close/>
                </a:path>
                <a:path w="367029" h="7619">
                  <a:moveTo>
                    <a:pt x="367030" y="0"/>
                  </a:moveTo>
                  <a:lnTo>
                    <a:pt x="292099" y="0"/>
                  </a:lnTo>
                  <a:lnTo>
                    <a:pt x="299720" y="3810"/>
                  </a:lnTo>
                  <a:lnTo>
                    <a:pt x="300990" y="3810"/>
                  </a:lnTo>
                  <a:lnTo>
                    <a:pt x="302260" y="7620"/>
                  </a:lnTo>
                  <a:lnTo>
                    <a:pt x="359410" y="7620"/>
                  </a:lnTo>
                  <a:lnTo>
                    <a:pt x="363220" y="3810"/>
                  </a:lnTo>
                  <a:lnTo>
                    <a:pt x="365760" y="2539"/>
                  </a:lnTo>
                  <a:lnTo>
                    <a:pt x="367030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670300" y="1107440"/>
              <a:ext cx="353060" cy="8890"/>
            </a:xfrm>
            <a:custGeom>
              <a:avLst/>
              <a:gdLst/>
              <a:ahLst/>
              <a:cxnLst/>
              <a:rect l="l" t="t" r="r" b="b"/>
              <a:pathLst>
                <a:path w="353060" h="8890">
                  <a:moveTo>
                    <a:pt x="88900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5714" y="8889"/>
                  </a:lnTo>
                  <a:lnTo>
                    <a:pt x="81914" y="8889"/>
                  </a:lnTo>
                  <a:lnTo>
                    <a:pt x="85089" y="2539"/>
                  </a:lnTo>
                  <a:lnTo>
                    <a:pt x="88900" y="1270"/>
                  </a:lnTo>
                  <a:lnTo>
                    <a:pt x="88900" y="0"/>
                  </a:lnTo>
                  <a:close/>
                </a:path>
                <a:path w="353060" h="8890">
                  <a:moveTo>
                    <a:pt x="353060" y="0"/>
                  </a:moveTo>
                  <a:lnTo>
                    <a:pt x="294216" y="0"/>
                  </a:lnTo>
                  <a:lnTo>
                    <a:pt x="294639" y="1270"/>
                  </a:lnTo>
                  <a:lnTo>
                    <a:pt x="298450" y="5080"/>
                  </a:lnTo>
                  <a:lnTo>
                    <a:pt x="299720" y="7620"/>
                  </a:lnTo>
                  <a:lnTo>
                    <a:pt x="300989" y="8889"/>
                  </a:lnTo>
                  <a:lnTo>
                    <a:pt x="346075" y="8889"/>
                  </a:lnTo>
                  <a:lnTo>
                    <a:pt x="346710" y="7620"/>
                  </a:lnTo>
                  <a:lnTo>
                    <a:pt x="349250" y="5080"/>
                  </a:lnTo>
                  <a:lnTo>
                    <a:pt x="350520" y="253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019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675380" y="1115059"/>
              <a:ext cx="341630" cy="7620"/>
            </a:xfrm>
            <a:custGeom>
              <a:avLst/>
              <a:gdLst/>
              <a:ahLst/>
              <a:cxnLst/>
              <a:rect l="l" t="t" r="r" b="b"/>
              <a:pathLst>
                <a:path w="341629" h="7619">
                  <a:moveTo>
                    <a:pt x="77470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73660" y="7619"/>
                  </a:lnTo>
                  <a:lnTo>
                    <a:pt x="77470" y="0"/>
                  </a:lnTo>
                  <a:close/>
                </a:path>
                <a:path w="341629" h="7619">
                  <a:moveTo>
                    <a:pt x="341630" y="0"/>
                  </a:moveTo>
                  <a:lnTo>
                    <a:pt x="294640" y="0"/>
                  </a:lnTo>
                  <a:lnTo>
                    <a:pt x="295910" y="1269"/>
                  </a:lnTo>
                  <a:lnTo>
                    <a:pt x="295910" y="2539"/>
                  </a:lnTo>
                  <a:lnTo>
                    <a:pt x="297180" y="6350"/>
                  </a:lnTo>
                  <a:lnTo>
                    <a:pt x="298450" y="7619"/>
                  </a:lnTo>
                  <a:lnTo>
                    <a:pt x="337820" y="7619"/>
                  </a:lnTo>
                  <a:lnTo>
                    <a:pt x="337820" y="5079"/>
                  </a:lnTo>
                  <a:lnTo>
                    <a:pt x="340360" y="2539"/>
                  </a:lnTo>
                  <a:lnTo>
                    <a:pt x="341630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679189" y="1122680"/>
              <a:ext cx="334010" cy="7620"/>
            </a:xfrm>
            <a:custGeom>
              <a:avLst/>
              <a:gdLst/>
              <a:ahLst/>
              <a:cxnLst/>
              <a:rect l="l" t="t" r="r" b="b"/>
              <a:pathLst>
                <a:path w="334010" h="7619">
                  <a:moveTo>
                    <a:pt x="69850" y="0"/>
                  </a:moveTo>
                  <a:lnTo>
                    <a:pt x="0" y="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1632" y="7620"/>
                  </a:lnTo>
                  <a:lnTo>
                    <a:pt x="68072" y="7620"/>
                  </a:lnTo>
                  <a:lnTo>
                    <a:pt x="68580" y="5080"/>
                  </a:lnTo>
                  <a:lnTo>
                    <a:pt x="68580" y="2540"/>
                  </a:lnTo>
                  <a:lnTo>
                    <a:pt x="69850" y="0"/>
                  </a:lnTo>
                  <a:close/>
                </a:path>
                <a:path w="334010" h="7619">
                  <a:moveTo>
                    <a:pt x="334010" y="0"/>
                  </a:moveTo>
                  <a:lnTo>
                    <a:pt x="294639" y="0"/>
                  </a:lnTo>
                  <a:lnTo>
                    <a:pt x="295910" y="1270"/>
                  </a:lnTo>
                  <a:lnTo>
                    <a:pt x="295910" y="7620"/>
                  </a:lnTo>
                  <a:lnTo>
                    <a:pt x="330200" y="7620"/>
                  </a:lnTo>
                  <a:lnTo>
                    <a:pt x="331470" y="5080"/>
                  </a:lnTo>
                  <a:lnTo>
                    <a:pt x="331470" y="3810"/>
                  </a:lnTo>
                  <a:lnTo>
                    <a:pt x="334010" y="1270"/>
                  </a:lnTo>
                  <a:lnTo>
                    <a:pt x="334010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680822" y="1130300"/>
              <a:ext cx="328930" cy="7620"/>
            </a:xfrm>
            <a:custGeom>
              <a:avLst/>
              <a:gdLst/>
              <a:ahLst/>
              <a:cxnLst/>
              <a:rect l="l" t="t" r="r" b="b"/>
              <a:pathLst>
                <a:path w="328929" h="7619">
                  <a:moveTo>
                    <a:pt x="66439" y="0"/>
                  </a:moveTo>
                  <a:lnTo>
                    <a:pt x="0" y="0"/>
                  </a:lnTo>
                  <a:lnTo>
                    <a:pt x="2177" y="7620"/>
                  </a:lnTo>
                  <a:lnTo>
                    <a:pt x="65677" y="7620"/>
                  </a:lnTo>
                  <a:lnTo>
                    <a:pt x="65677" y="3810"/>
                  </a:lnTo>
                  <a:lnTo>
                    <a:pt x="66439" y="0"/>
                  </a:lnTo>
                  <a:close/>
                </a:path>
                <a:path w="328929" h="7619">
                  <a:moveTo>
                    <a:pt x="328567" y="0"/>
                  </a:moveTo>
                  <a:lnTo>
                    <a:pt x="294277" y="0"/>
                  </a:lnTo>
                  <a:lnTo>
                    <a:pt x="295547" y="7620"/>
                  </a:lnTo>
                  <a:lnTo>
                    <a:pt x="327551" y="7620"/>
                  </a:lnTo>
                  <a:lnTo>
                    <a:pt x="328567" y="2539"/>
                  </a:lnTo>
                  <a:lnTo>
                    <a:pt x="328567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682637" y="1136650"/>
              <a:ext cx="326390" cy="7620"/>
            </a:xfrm>
            <a:custGeom>
              <a:avLst/>
              <a:gdLst/>
              <a:ahLst/>
              <a:cxnLst/>
              <a:rect l="l" t="t" r="r" b="b"/>
              <a:pathLst>
                <a:path w="326389" h="7619">
                  <a:moveTo>
                    <a:pt x="63862" y="0"/>
                  </a:moveTo>
                  <a:lnTo>
                    <a:pt x="0" y="0"/>
                  </a:lnTo>
                  <a:lnTo>
                    <a:pt x="362" y="1270"/>
                  </a:lnTo>
                  <a:lnTo>
                    <a:pt x="1270" y="7620"/>
                  </a:lnTo>
                  <a:lnTo>
                    <a:pt x="63137" y="7620"/>
                  </a:lnTo>
                  <a:lnTo>
                    <a:pt x="63862" y="5079"/>
                  </a:lnTo>
                  <a:lnTo>
                    <a:pt x="63862" y="0"/>
                  </a:lnTo>
                  <a:close/>
                </a:path>
                <a:path w="326389" h="7619">
                  <a:moveTo>
                    <a:pt x="325990" y="0"/>
                  </a:moveTo>
                  <a:lnTo>
                    <a:pt x="293521" y="0"/>
                  </a:lnTo>
                  <a:lnTo>
                    <a:pt x="293732" y="1270"/>
                  </a:lnTo>
                  <a:lnTo>
                    <a:pt x="293732" y="7620"/>
                  </a:lnTo>
                  <a:lnTo>
                    <a:pt x="324636" y="7620"/>
                  </a:lnTo>
                  <a:lnTo>
                    <a:pt x="325482" y="2539"/>
                  </a:lnTo>
                  <a:lnTo>
                    <a:pt x="325990" y="0"/>
                  </a:lnTo>
                  <a:close/>
                </a:path>
              </a:pathLst>
            </a:custGeom>
            <a:solidFill>
              <a:srgbClr val="038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683907" y="1144269"/>
              <a:ext cx="323850" cy="7620"/>
            </a:xfrm>
            <a:custGeom>
              <a:avLst/>
              <a:gdLst/>
              <a:ahLst/>
              <a:cxnLst/>
              <a:rect l="l" t="t" r="r" b="b"/>
              <a:pathLst>
                <a:path w="323850" h="7619">
                  <a:moveTo>
                    <a:pt x="61867" y="0"/>
                  </a:moveTo>
                  <a:lnTo>
                    <a:pt x="0" y="0"/>
                  </a:lnTo>
                  <a:lnTo>
                    <a:pt x="362" y="2539"/>
                  </a:lnTo>
                  <a:lnTo>
                    <a:pt x="362" y="7619"/>
                  </a:lnTo>
                  <a:lnTo>
                    <a:pt x="60052" y="7619"/>
                  </a:lnTo>
                  <a:lnTo>
                    <a:pt x="60052" y="6350"/>
                  </a:lnTo>
                  <a:lnTo>
                    <a:pt x="61867" y="0"/>
                  </a:lnTo>
                  <a:close/>
                </a:path>
                <a:path w="323850" h="7619">
                  <a:moveTo>
                    <a:pt x="323366" y="0"/>
                  </a:moveTo>
                  <a:lnTo>
                    <a:pt x="292462" y="0"/>
                  </a:lnTo>
                  <a:lnTo>
                    <a:pt x="292462" y="2539"/>
                  </a:lnTo>
                  <a:lnTo>
                    <a:pt x="293188" y="7619"/>
                  </a:lnTo>
                  <a:lnTo>
                    <a:pt x="322942" y="7619"/>
                  </a:lnTo>
                  <a:lnTo>
                    <a:pt x="322942" y="2539"/>
                  </a:lnTo>
                  <a:lnTo>
                    <a:pt x="323366" y="0"/>
                  </a:lnTo>
                  <a:close/>
                </a:path>
              </a:pathLst>
            </a:custGeom>
            <a:solidFill>
              <a:srgbClr val="048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684269" y="1151889"/>
              <a:ext cx="322580" cy="7620"/>
            </a:xfrm>
            <a:custGeom>
              <a:avLst/>
              <a:gdLst/>
              <a:ahLst/>
              <a:cxnLst/>
              <a:rect l="l" t="t" r="r" b="b"/>
              <a:pathLst>
                <a:path w="322579" h="7619">
                  <a:moveTo>
                    <a:pt x="5968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58" y="7620"/>
                  </a:lnTo>
                  <a:lnTo>
                    <a:pt x="59689" y="7620"/>
                  </a:lnTo>
                  <a:lnTo>
                    <a:pt x="59689" y="0"/>
                  </a:lnTo>
                  <a:close/>
                </a:path>
                <a:path w="322579" h="7619">
                  <a:moveTo>
                    <a:pt x="322579" y="0"/>
                  </a:moveTo>
                  <a:lnTo>
                    <a:pt x="292825" y="0"/>
                  </a:lnTo>
                  <a:lnTo>
                    <a:pt x="293369" y="3810"/>
                  </a:lnTo>
                  <a:lnTo>
                    <a:pt x="293750" y="7620"/>
                  </a:lnTo>
                  <a:lnTo>
                    <a:pt x="321854" y="7620"/>
                  </a:lnTo>
                  <a:lnTo>
                    <a:pt x="322579" y="2539"/>
                  </a:lnTo>
                  <a:lnTo>
                    <a:pt x="322579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684269" y="1158239"/>
              <a:ext cx="322580" cy="8890"/>
            </a:xfrm>
            <a:custGeom>
              <a:avLst/>
              <a:gdLst/>
              <a:ahLst/>
              <a:cxnLst/>
              <a:rect l="l" t="t" r="r" b="b"/>
              <a:pathLst>
                <a:path w="322579" h="8890">
                  <a:moveTo>
                    <a:pt x="59689" y="0"/>
                  </a:moveTo>
                  <a:lnTo>
                    <a:pt x="0" y="0"/>
                  </a:lnTo>
                  <a:lnTo>
                    <a:pt x="1111" y="8889"/>
                  </a:lnTo>
                  <a:lnTo>
                    <a:pt x="59689" y="8889"/>
                  </a:lnTo>
                  <a:lnTo>
                    <a:pt x="59689" y="0"/>
                  </a:lnTo>
                  <a:close/>
                </a:path>
                <a:path w="322579" h="8890">
                  <a:moveTo>
                    <a:pt x="322035" y="0"/>
                  </a:moveTo>
                  <a:lnTo>
                    <a:pt x="293623" y="0"/>
                  </a:lnTo>
                  <a:lnTo>
                    <a:pt x="294513" y="8889"/>
                  </a:lnTo>
                  <a:lnTo>
                    <a:pt x="321309" y="8889"/>
                  </a:lnTo>
                  <a:lnTo>
                    <a:pt x="321309" y="5080"/>
                  </a:lnTo>
                  <a:lnTo>
                    <a:pt x="322035" y="0"/>
                  </a:lnTo>
                  <a:close/>
                </a:path>
              </a:pathLst>
            </a:custGeom>
            <a:solidFill>
              <a:srgbClr val="058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685222" y="1165860"/>
              <a:ext cx="320675" cy="7620"/>
            </a:xfrm>
            <a:custGeom>
              <a:avLst/>
              <a:gdLst/>
              <a:ahLst/>
              <a:cxnLst/>
              <a:rect l="l" t="t" r="r" b="b"/>
              <a:pathLst>
                <a:path w="320675" h="7619">
                  <a:moveTo>
                    <a:pt x="58737" y="0"/>
                  </a:moveTo>
                  <a:lnTo>
                    <a:pt x="0" y="0"/>
                  </a:lnTo>
                  <a:lnTo>
                    <a:pt x="317" y="2539"/>
                  </a:lnTo>
                  <a:lnTo>
                    <a:pt x="317" y="7619"/>
                  </a:lnTo>
                  <a:lnTo>
                    <a:pt x="58737" y="7619"/>
                  </a:lnTo>
                  <a:lnTo>
                    <a:pt x="58737" y="0"/>
                  </a:lnTo>
                  <a:close/>
                </a:path>
                <a:path w="320675" h="7619">
                  <a:moveTo>
                    <a:pt x="320357" y="0"/>
                  </a:moveTo>
                  <a:lnTo>
                    <a:pt x="293433" y="0"/>
                  </a:lnTo>
                  <a:lnTo>
                    <a:pt x="293687" y="2539"/>
                  </a:lnTo>
                  <a:lnTo>
                    <a:pt x="293687" y="7619"/>
                  </a:lnTo>
                  <a:lnTo>
                    <a:pt x="320357" y="7619"/>
                  </a:lnTo>
                  <a:lnTo>
                    <a:pt x="320357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685540" y="117347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685540" y="117982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685540" y="118744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88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685540" y="119506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685540" y="120268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685540" y="120903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A8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685540" y="121665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A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685540" y="122427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685540" y="123189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685540" y="123824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685540" y="124586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D7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685540" y="125348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685540" y="126110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685540" y="126745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F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685540" y="127507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F7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685540" y="128269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685540" y="129031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685540" y="129666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17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685540" y="130428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685540" y="131190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27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685540" y="131825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36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685540" y="132587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685540" y="133349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685540" y="134111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685540" y="134746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66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685540" y="135508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685540" y="136270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685540" y="137032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685540" y="137667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685540" y="138429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685540" y="139191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685540" y="139953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685540" y="140588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A6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685539" y="141350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39" y="0"/>
                  </a:moveTo>
                  <a:lnTo>
                    <a:pt x="293370" y="0"/>
                  </a:lnTo>
                  <a:lnTo>
                    <a:pt x="293370" y="1269"/>
                  </a:lnTo>
                  <a:lnTo>
                    <a:pt x="293177" y="7619"/>
                  </a:lnTo>
                  <a:lnTo>
                    <a:pt x="320039" y="7619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685540" y="142112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166" y="0"/>
                  </a:lnTo>
                  <a:lnTo>
                    <a:pt x="292938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685540" y="142874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2938" y="0"/>
                  </a:lnTo>
                  <a:lnTo>
                    <a:pt x="292709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685540" y="143509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2747" y="0"/>
                  </a:lnTo>
                  <a:lnTo>
                    <a:pt x="292519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D5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685540" y="144271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2519" y="0"/>
                  </a:lnTo>
                  <a:lnTo>
                    <a:pt x="29229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E5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685539" y="1450340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245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39" y="0"/>
                  </a:moveTo>
                  <a:lnTo>
                    <a:pt x="292292" y="0"/>
                  </a:lnTo>
                  <a:lnTo>
                    <a:pt x="292100" y="6350"/>
                  </a:lnTo>
                  <a:lnTo>
                    <a:pt x="292015" y="7620"/>
                  </a:lnTo>
                  <a:lnTo>
                    <a:pt x="320039" y="7620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685703" y="1456690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256" y="0"/>
                  </a:moveTo>
                  <a:lnTo>
                    <a:pt x="0" y="0"/>
                  </a:lnTo>
                  <a:lnTo>
                    <a:pt x="573" y="8889"/>
                  </a:lnTo>
                  <a:lnTo>
                    <a:pt x="58256" y="8889"/>
                  </a:lnTo>
                  <a:lnTo>
                    <a:pt x="58256" y="0"/>
                  </a:lnTo>
                  <a:close/>
                </a:path>
                <a:path w="320039" h="8890">
                  <a:moveTo>
                    <a:pt x="319876" y="0"/>
                  </a:moveTo>
                  <a:lnTo>
                    <a:pt x="291936" y="0"/>
                  </a:lnTo>
                  <a:lnTo>
                    <a:pt x="291343" y="8889"/>
                  </a:lnTo>
                  <a:lnTo>
                    <a:pt x="319422" y="8889"/>
                  </a:lnTo>
                  <a:lnTo>
                    <a:pt x="319876" y="2539"/>
                  </a:lnTo>
                  <a:lnTo>
                    <a:pt x="319876" y="0"/>
                  </a:lnTo>
                  <a:close/>
                </a:path>
              </a:pathLst>
            </a:custGeom>
            <a:solidFill>
              <a:srgbClr val="1F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686195" y="1464309"/>
              <a:ext cx="319405" cy="7620"/>
            </a:xfrm>
            <a:custGeom>
              <a:avLst/>
              <a:gdLst/>
              <a:ahLst/>
              <a:cxnLst/>
              <a:rect l="l" t="t" r="r" b="b"/>
              <a:pathLst>
                <a:path w="319404" h="7619">
                  <a:moveTo>
                    <a:pt x="57764" y="0"/>
                  </a:moveTo>
                  <a:lnTo>
                    <a:pt x="0" y="0"/>
                  </a:lnTo>
                  <a:lnTo>
                    <a:pt x="491" y="7619"/>
                  </a:lnTo>
                  <a:lnTo>
                    <a:pt x="58308" y="7619"/>
                  </a:lnTo>
                  <a:lnTo>
                    <a:pt x="57764" y="3810"/>
                  </a:lnTo>
                  <a:lnTo>
                    <a:pt x="57764" y="0"/>
                  </a:lnTo>
                  <a:close/>
                </a:path>
                <a:path w="319404" h="7619">
                  <a:moveTo>
                    <a:pt x="319021" y="0"/>
                  </a:moveTo>
                  <a:lnTo>
                    <a:pt x="290936" y="0"/>
                  </a:lnTo>
                  <a:lnTo>
                    <a:pt x="290428" y="7619"/>
                  </a:lnTo>
                  <a:lnTo>
                    <a:pt x="318477" y="7619"/>
                  </a:lnTo>
                  <a:lnTo>
                    <a:pt x="319021" y="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686687" y="1471929"/>
              <a:ext cx="318135" cy="7620"/>
            </a:xfrm>
            <a:custGeom>
              <a:avLst/>
              <a:gdLst/>
              <a:ahLst/>
              <a:cxnLst/>
              <a:rect l="l" t="t" r="r" b="b"/>
              <a:pathLst>
                <a:path w="318135" h="7619">
                  <a:moveTo>
                    <a:pt x="57817" y="0"/>
                  </a:moveTo>
                  <a:lnTo>
                    <a:pt x="0" y="0"/>
                  </a:lnTo>
                  <a:lnTo>
                    <a:pt x="491" y="7620"/>
                  </a:lnTo>
                  <a:lnTo>
                    <a:pt x="58905" y="7620"/>
                  </a:lnTo>
                  <a:lnTo>
                    <a:pt x="57817" y="0"/>
                  </a:lnTo>
                  <a:close/>
                </a:path>
                <a:path w="318135" h="7619">
                  <a:moveTo>
                    <a:pt x="317985" y="0"/>
                  </a:moveTo>
                  <a:lnTo>
                    <a:pt x="289936" y="0"/>
                  </a:lnTo>
                  <a:lnTo>
                    <a:pt x="289682" y="3810"/>
                  </a:lnTo>
                  <a:lnTo>
                    <a:pt x="289389" y="7620"/>
                  </a:lnTo>
                  <a:lnTo>
                    <a:pt x="317441" y="7620"/>
                  </a:lnTo>
                  <a:lnTo>
                    <a:pt x="317985" y="0"/>
                  </a:lnTo>
                  <a:close/>
                </a:path>
              </a:pathLst>
            </a:custGeom>
            <a:solidFill>
              <a:srgbClr val="205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687096" y="1478279"/>
              <a:ext cx="317500" cy="8890"/>
            </a:xfrm>
            <a:custGeom>
              <a:avLst/>
              <a:gdLst/>
              <a:ahLst/>
              <a:cxnLst/>
              <a:rect l="l" t="t" r="r" b="b"/>
              <a:pathLst>
                <a:path w="317500" h="8890">
                  <a:moveTo>
                    <a:pt x="58314" y="0"/>
                  </a:moveTo>
                  <a:lnTo>
                    <a:pt x="0" y="0"/>
                  </a:lnTo>
                  <a:lnTo>
                    <a:pt x="573" y="8890"/>
                  </a:lnTo>
                  <a:lnTo>
                    <a:pt x="59473" y="8890"/>
                  </a:lnTo>
                  <a:lnTo>
                    <a:pt x="59403" y="7620"/>
                  </a:lnTo>
                  <a:lnTo>
                    <a:pt x="58314" y="0"/>
                  </a:lnTo>
                  <a:close/>
                </a:path>
                <a:path w="317500" h="8890">
                  <a:moveTo>
                    <a:pt x="317122" y="0"/>
                  </a:moveTo>
                  <a:lnTo>
                    <a:pt x="289077" y="0"/>
                  </a:lnTo>
                  <a:lnTo>
                    <a:pt x="288393" y="8890"/>
                  </a:lnTo>
                  <a:lnTo>
                    <a:pt x="316487" y="8890"/>
                  </a:lnTo>
                  <a:lnTo>
                    <a:pt x="317122" y="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687588" y="1485900"/>
              <a:ext cx="316230" cy="7620"/>
            </a:xfrm>
            <a:custGeom>
              <a:avLst/>
              <a:gdLst/>
              <a:ahLst/>
              <a:cxnLst/>
              <a:rect l="l" t="t" r="r" b="b"/>
              <a:pathLst>
                <a:path w="316229" h="7619">
                  <a:moveTo>
                    <a:pt x="58911" y="0"/>
                  </a:moveTo>
                  <a:lnTo>
                    <a:pt x="0" y="0"/>
                  </a:lnTo>
                  <a:lnTo>
                    <a:pt x="491" y="7620"/>
                  </a:lnTo>
                  <a:lnTo>
                    <a:pt x="59334" y="7620"/>
                  </a:lnTo>
                  <a:lnTo>
                    <a:pt x="58911" y="0"/>
                  </a:lnTo>
                  <a:close/>
                </a:path>
                <a:path w="316229" h="7619">
                  <a:moveTo>
                    <a:pt x="316086" y="0"/>
                  </a:moveTo>
                  <a:lnTo>
                    <a:pt x="288000" y="0"/>
                  </a:lnTo>
                  <a:lnTo>
                    <a:pt x="287511" y="6350"/>
                  </a:lnTo>
                  <a:lnTo>
                    <a:pt x="287511" y="7620"/>
                  </a:lnTo>
                  <a:lnTo>
                    <a:pt x="315542" y="7620"/>
                  </a:lnTo>
                  <a:lnTo>
                    <a:pt x="316086" y="0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688080" y="1493519"/>
              <a:ext cx="315595" cy="7620"/>
            </a:xfrm>
            <a:custGeom>
              <a:avLst/>
              <a:gdLst/>
              <a:ahLst/>
              <a:cxnLst/>
              <a:rect l="l" t="t" r="r" b="b"/>
              <a:pathLst>
                <a:path w="315595" h="7619">
                  <a:moveTo>
                    <a:pt x="58843" y="0"/>
                  </a:moveTo>
                  <a:lnTo>
                    <a:pt x="0" y="0"/>
                  </a:lnTo>
                  <a:lnTo>
                    <a:pt x="586" y="7619"/>
                  </a:lnTo>
                  <a:lnTo>
                    <a:pt x="59266" y="7619"/>
                  </a:lnTo>
                  <a:lnTo>
                    <a:pt x="58843" y="0"/>
                  </a:lnTo>
                  <a:close/>
                </a:path>
                <a:path w="315595" h="7619">
                  <a:moveTo>
                    <a:pt x="315050" y="0"/>
                  </a:moveTo>
                  <a:lnTo>
                    <a:pt x="287020" y="0"/>
                  </a:lnTo>
                  <a:lnTo>
                    <a:pt x="287020" y="7619"/>
                  </a:lnTo>
                  <a:lnTo>
                    <a:pt x="313983" y="7619"/>
                  </a:lnTo>
                  <a:lnTo>
                    <a:pt x="314960" y="1269"/>
                  </a:lnTo>
                  <a:lnTo>
                    <a:pt x="315050" y="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688666" y="1501140"/>
              <a:ext cx="313690" cy="7620"/>
            </a:xfrm>
            <a:custGeom>
              <a:avLst/>
              <a:gdLst/>
              <a:ahLst/>
              <a:cxnLst/>
              <a:rect l="l" t="t" r="r" b="b"/>
              <a:pathLst>
                <a:path w="313689" h="7619">
                  <a:moveTo>
                    <a:pt x="58680" y="0"/>
                  </a:moveTo>
                  <a:lnTo>
                    <a:pt x="0" y="0"/>
                  </a:lnTo>
                  <a:lnTo>
                    <a:pt x="586" y="7620"/>
                  </a:lnTo>
                  <a:lnTo>
                    <a:pt x="59103" y="7620"/>
                  </a:lnTo>
                  <a:lnTo>
                    <a:pt x="58680" y="0"/>
                  </a:lnTo>
                  <a:close/>
                </a:path>
                <a:path w="313689" h="7619">
                  <a:moveTo>
                    <a:pt x="313396" y="0"/>
                  </a:moveTo>
                  <a:lnTo>
                    <a:pt x="286433" y="0"/>
                  </a:lnTo>
                  <a:lnTo>
                    <a:pt x="286433" y="6350"/>
                  </a:lnTo>
                  <a:lnTo>
                    <a:pt x="286087" y="7620"/>
                  </a:lnTo>
                  <a:lnTo>
                    <a:pt x="312224" y="7620"/>
                  </a:lnTo>
                  <a:lnTo>
                    <a:pt x="313396" y="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689154" y="1507490"/>
              <a:ext cx="312420" cy="8890"/>
            </a:xfrm>
            <a:custGeom>
              <a:avLst/>
              <a:gdLst/>
              <a:ahLst/>
              <a:cxnLst/>
              <a:rect l="l" t="t" r="r" b="b"/>
              <a:pathLst>
                <a:path w="312420" h="8890">
                  <a:moveTo>
                    <a:pt x="58544" y="0"/>
                  </a:moveTo>
                  <a:lnTo>
                    <a:pt x="0" y="0"/>
                  </a:lnTo>
                  <a:lnTo>
                    <a:pt x="195" y="2539"/>
                  </a:lnTo>
                  <a:lnTo>
                    <a:pt x="772" y="8889"/>
                  </a:lnTo>
                  <a:lnTo>
                    <a:pt x="59567" y="8889"/>
                  </a:lnTo>
                  <a:lnTo>
                    <a:pt x="58615" y="1270"/>
                  </a:lnTo>
                  <a:lnTo>
                    <a:pt x="58544" y="0"/>
                  </a:lnTo>
                  <a:close/>
                </a:path>
                <a:path w="312420" h="8890">
                  <a:moveTo>
                    <a:pt x="311931" y="0"/>
                  </a:moveTo>
                  <a:lnTo>
                    <a:pt x="285945" y="0"/>
                  </a:lnTo>
                  <a:lnTo>
                    <a:pt x="283520" y="8889"/>
                  </a:lnTo>
                  <a:lnTo>
                    <a:pt x="311345" y="8889"/>
                  </a:lnTo>
                  <a:lnTo>
                    <a:pt x="311345" y="3810"/>
                  </a:lnTo>
                  <a:lnTo>
                    <a:pt x="311931" y="0"/>
                  </a:lnTo>
                  <a:close/>
                </a:path>
              </a:pathLst>
            </a:custGeom>
            <a:solidFill>
              <a:srgbClr val="2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689811" y="1515109"/>
              <a:ext cx="311150" cy="7620"/>
            </a:xfrm>
            <a:custGeom>
              <a:avLst/>
              <a:gdLst/>
              <a:ahLst/>
              <a:cxnLst/>
              <a:rect l="l" t="t" r="r" b="b"/>
              <a:pathLst>
                <a:path w="311150" h="7619">
                  <a:moveTo>
                    <a:pt x="58751" y="0"/>
                  </a:moveTo>
                  <a:lnTo>
                    <a:pt x="0" y="0"/>
                  </a:lnTo>
                  <a:lnTo>
                    <a:pt x="692" y="7619"/>
                  </a:lnTo>
                  <a:lnTo>
                    <a:pt x="59704" y="7619"/>
                  </a:lnTo>
                  <a:lnTo>
                    <a:pt x="58751" y="0"/>
                  </a:lnTo>
                  <a:close/>
                </a:path>
                <a:path w="311150" h="7619">
                  <a:moveTo>
                    <a:pt x="310688" y="0"/>
                  </a:moveTo>
                  <a:lnTo>
                    <a:pt x="283209" y="0"/>
                  </a:lnTo>
                  <a:lnTo>
                    <a:pt x="281478" y="6350"/>
                  </a:lnTo>
                  <a:lnTo>
                    <a:pt x="281224" y="7619"/>
                  </a:lnTo>
                  <a:lnTo>
                    <a:pt x="310688" y="7619"/>
                  </a:lnTo>
                  <a:lnTo>
                    <a:pt x="310688" y="0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690504" y="1522730"/>
              <a:ext cx="310515" cy="7620"/>
            </a:xfrm>
            <a:custGeom>
              <a:avLst/>
              <a:gdLst/>
              <a:ahLst/>
              <a:cxnLst/>
              <a:rect l="l" t="t" r="r" b="b"/>
              <a:pathLst>
                <a:path w="310514" h="7619">
                  <a:moveTo>
                    <a:pt x="59011" y="0"/>
                  </a:moveTo>
                  <a:lnTo>
                    <a:pt x="0" y="0"/>
                  </a:lnTo>
                  <a:lnTo>
                    <a:pt x="115" y="1270"/>
                  </a:lnTo>
                  <a:lnTo>
                    <a:pt x="1385" y="7620"/>
                  </a:lnTo>
                  <a:lnTo>
                    <a:pt x="60228" y="7620"/>
                  </a:lnTo>
                  <a:lnTo>
                    <a:pt x="59805" y="6350"/>
                  </a:lnTo>
                  <a:lnTo>
                    <a:pt x="59011" y="0"/>
                  </a:lnTo>
                  <a:close/>
                </a:path>
                <a:path w="310514" h="7619">
                  <a:moveTo>
                    <a:pt x="309995" y="0"/>
                  </a:moveTo>
                  <a:lnTo>
                    <a:pt x="280531" y="0"/>
                  </a:lnTo>
                  <a:lnTo>
                    <a:pt x="279007" y="7620"/>
                  </a:lnTo>
                  <a:lnTo>
                    <a:pt x="308407" y="7620"/>
                  </a:lnTo>
                  <a:lnTo>
                    <a:pt x="309995" y="1270"/>
                  </a:lnTo>
                  <a:lnTo>
                    <a:pt x="309995" y="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691889" y="1530350"/>
              <a:ext cx="307340" cy="7620"/>
            </a:xfrm>
            <a:custGeom>
              <a:avLst/>
              <a:gdLst/>
              <a:ahLst/>
              <a:cxnLst/>
              <a:rect l="l" t="t" r="r" b="b"/>
              <a:pathLst>
                <a:path w="307339" h="7619">
                  <a:moveTo>
                    <a:pt x="58843" y="0"/>
                  </a:moveTo>
                  <a:lnTo>
                    <a:pt x="0" y="0"/>
                  </a:lnTo>
                  <a:lnTo>
                    <a:pt x="1269" y="6350"/>
                  </a:lnTo>
                  <a:lnTo>
                    <a:pt x="1552" y="7620"/>
                  </a:lnTo>
                  <a:lnTo>
                    <a:pt x="61118" y="7620"/>
                  </a:lnTo>
                  <a:lnTo>
                    <a:pt x="60959" y="6350"/>
                  </a:lnTo>
                  <a:lnTo>
                    <a:pt x="58843" y="0"/>
                  </a:lnTo>
                  <a:close/>
                </a:path>
                <a:path w="307339" h="7619">
                  <a:moveTo>
                    <a:pt x="307022" y="0"/>
                  </a:moveTo>
                  <a:lnTo>
                    <a:pt x="277621" y="0"/>
                  </a:lnTo>
                  <a:lnTo>
                    <a:pt x="276859" y="3810"/>
                  </a:lnTo>
                  <a:lnTo>
                    <a:pt x="275907" y="7620"/>
                  </a:lnTo>
                  <a:lnTo>
                    <a:pt x="305117" y="7620"/>
                  </a:lnTo>
                  <a:lnTo>
                    <a:pt x="307022" y="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693160" y="1536700"/>
              <a:ext cx="304165" cy="8890"/>
            </a:xfrm>
            <a:custGeom>
              <a:avLst/>
              <a:gdLst/>
              <a:ahLst/>
              <a:cxnLst/>
              <a:rect l="l" t="t" r="r" b="b"/>
              <a:pathLst>
                <a:path w="304164" h="8890">
                  <a:moveTo>
                    <a:pt x="59689" y="0"/>
                  </a:moveTo>
                  <a:lnTo>
                    <a:pt x="0" y="0"/>
                  </a:lnTo>
                  <a:lnTo>
                    <a:pt x="1975" y="8889"/>
                  </a:lnTo>
                  <a:lnTo>
                    <a:pt x="60801" y="8889"/>
                  </a:lnTo>
                  <a:lnTo>
                    <a:pt x="59689" y="0"/>
                  </a:lnTo>
                  <a:close/>
                </a:path>
                <a:path w="304164" h="8890">
                  <a:moveTo>
                    <a:pt x="304164" y="0"/>
                  </a:moveTo>
                  <a:lnTo>
                    <a:pt x="274954" y="0"/>
                  </a:lnTo>
                  <a:lnTo>
                    <a:pt x="273050" y="7620"/>
                  </a:lnTo>
                  <a:lnTo>
                    <a:pt x="272687" y="8889"/>
                  </a:lnTo>
                  <a:lnTo>
                    <a:pt x="301624" y="8889"/>
                  </a:lnTo>
                  <a:lnTo>
                    <a:pt x="303529" y="2539"/>
                  </a:lnTo>
                  <a:lnTo>
                    <a:pt x="304164" y="0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694853" y="1544319"/>
              <a:ext cx="300355" cy="7620"/>
            </a:xfrm>
            <a:custGeom>
              <a:avLst/>
              <a:gdLst/>
              <a:ahLst/>
              <a:cxnLst/>
              <a:rect l="l" t="t" r="r" b="b"/>
              <a:pathLst>
                <a:path w="300354" h="7619">
                  <a:moveTo>
                    <a:pt x="58949" y="0"/>
                  </a:moveTo>
                  <a:lnTo>
                    <a:pt x="0" y="0"/>
                  </a:lnTo>
                  <a:lnTo>
                    <a:pt x="846" y="3809"/>
                  </a:lnTo>
                  <a:lnTo>
                    <a:pt x="1608" y="7619"/>
                  </a:lnTo>
                  <a:lnTo>
                    <a:pt x="60960" y="7619"/>
                  </a:lnTo>
                  <a:lnTo>
                    <a:pt x="59266" y="2539"/>
                  </a:lnTo>
                  <a:lnTo>
                    <a:pt x="58949" y="0"/>
                  </a:lnTo>
                  <a:close/>
                </a:path>
                <a:path w="300354" h="7619">
                  <a:moveTo>
                    <a:pt x="300312" y="0"/>
                  </a:moveTo>
                  <a:lnTo>
                    <a:pt x="271356" y="0"/>
                  </a:lnTo>
                  <a:lnTo>
                    <a:pt x="269179" y="7619"/>
                  </a:lnTo>
                  <a:lnTo>
                    <a:pt x="298026" y="7619"/>
                  </a:lnTo>
                  <a:lnTo>
                    <a:pt x="300312" y="0"/>
                  </a:lnTo>
                  <a:close/>
                </a:path>
              </a:pathLst>
            </a:custGeom>
            <a:solidFill>
              <a:srgbClr val="26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696461" y="1551940"/>
              <a:ext cx="296545" cy="7620"/>
            </a:xfrm>
            <a:custGeom>
              <a:avLst/>
              <a:gdLst/>
              <a:ahLst/>
              <a:cxnLst/>
              <a:rect l="l" t="t" r="r" b="b"/>
              <a:pathLst>
                <a:path w="296545" h="7619">
                  <a:moveTo>
                    <a:pt x="59351" y="0"/>
                  </a:moveTo>
                  <a:lnTo>
                    <a:pt x="0" y="0"/>
                  </a:lnTo>
                  <a:lnTo>
                    <a:pt x="1524" y="7620"/>
                  </a:lnTo>
                  <a:lnTo>
                    <a:pt x="61891" y="7620"/>
                  </a:lnTo>
                  <a:lnTo>
                    <a:pt x="59351" y="0"/>
                  </a:lnTo>
                  <a:close/>
                </a:path>
                <a:path w="296545" h="7619">
                  <a:moveTo>
                    <a:pt x="296417" y="0"/>
                  </a:moveTo>
                  <a:lnTo>
                    <a:pt x="267570" y="0"/>
                  </a:lnTo>
                  <a:lnTo>
                    <a:pt x="267208" y="1270"/>
                  </a:lnTo>
                  <a:lnTo>
                    <a:pt x="264486" y="7620"/>
                  </a:lnTo>
                  <a:lnTo>
                    <a:pt x="294513" y="7620"/>
                  </a:lnTo>
                  <a:lnTo>
                    <a:pt x="296417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697731" y="1558290"/>
              <a:ext cx="294005" cy="8890"/>
            </a:xfrm>
            <a:custGeom>
              <a:avLst/>
              <a:gdLst/>
              <a:ahLst/>
              <a:cxnLst/>
              <a:rect l="l" t="t" r="r" b="b"/>
              <a:pathLst>
                <a:path w="294004" h="8890">
                  <a:moveTo>
                    <a:pt x="60198" y="0"/>
                  </a:moveTo>
                  <a:lnTo>
                    <a:pt x="0" y="0"/>
                  </a:lnTo>
                  <a:lnTo>
                    <a:pt x="508" y="2539"/>
                  </a:lnTo>
                  <a:lnTo>
                    <a:pt x="3048" y="8889"/>
                  </a:lnTo>
                  <a:lnTo>
                    <a:pt x="62314" y="8889"/>
                  </a:lnTo>
                  <a:lnTo>
                    <a:pt x="61468" y="3810"/>
                  </a:lnTo>
                  <a:lnTo>
                    <a:pt x="60198" y="0"/>
                  </a:lnTo>
                  <a:close/>
                </a:path>
                <a:path w="294004" h="8890">
                  <a:moveTo>
                    <a:pt x="293560" y="0"/>
                  </a:moveTo>
                  <a:lnTo>
                    <a:pt x="263760" y="0"/>
                  </a:lnTo>
                  <a:lnTo>
                    <a:pt x="262128" y="3810"/>
                  </a:lnTo>
                  <a:lnTo>
                    <a:pt x="259225" y="8889"/>
                  </a:lnTo>
                  <a:lnTo>
                    <a:pt x="290576" y="8889"/>
                  </a:lnTo>
                  <a:lnTo>
                    <a:pt x="292608" y="3810"/>
                  </a:lnTo>
                  <a:lnTo>
                    <a:pt x="293560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700272" y="1565909"/>
              <a:ext cx="288925" cy="8890"/>
            </a:xfrm>
            <a:custGeom>
              <a:avLst/>
              <a:gdLst/>
              <a:ahLst/>
              <a:cxnLst/>
              <a:rect l="l" t="t" r="r" b="b"/>
              <a:pathLst>
                <a:path w="288925" h="8890">
                  <a:moveTo>
                    <a:pt x="59562" y="0"/>
                  </a:moveTo>
                  <a:lnTo>
                    <a:pt x="0" y="0"/>
                  </a:lnTo>
                  <a:lnTo>
                    <a:pt x="3555" y="8889"/>
                  </a:lnTo>
                  <a:lnTo>
                    <a:pt x="64007" y="8889"/>
                  </a:lnTo>
                  <a:lnTo>
                    <a:pt x="60198" y="3810"/>
                  </a:lnTo>
                  <a:lnTo>
                    <a:pt x="59562" y="0"/>
                  </a:lnTo>
                  <a:close/>
                </a:path>
                <a:path w="288925" h="8890">
                  <a:moveTo>
                    <a:pt x="288543" y="0"/>
                  </a:moveTo>
                  <a:lnTo>
                    <a:pt x="257410" y="0"/>
                  </a:lnTo>
                  <a:lnTo>
                    <a:pt x="254507" y="5079"/>
                  </a:lnTo>
                  <a:lnTo>
                    <a:pt x="251967" y="8889"/>
                  </a:lnTo>
                  <a:lnTo>
                    <a:pt x="284988" y="8889"/>
                  </a:lnTo>
                  <a:lnTo>
                    <a:pt x="288543" y="0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703319" y="1573530"/>
              <a:ext cx="282575" cy="7620"/>
            </a:xfrm>
            <a:custGeom>
              <a:avLst/>
              <a:gdLst/>
              <a:ahLst/>
              <a:cxnLst/>
              <a:rect l="l" t="t" r="r" b="b"/>
              <a:pathLst>
                <a:path w="282575" h="7619">
                  <a:moveTo>
                    <a:pt x="60007" y="0"/>
                  </a:moveTo>
                  <a:lnTo>
                    <a:pt x="0" y="0"/>
                  </a:lnTo>
                  <a:lnTo>
                    <a:pt x="3048" y="7620"/>
                  </a:lnTo>
                  <a:lnTo>
                    <a:pt x="63500" y="7620"/>
                  </a:lnTo>
                  <a:lnTo>
                    <a:pt x="60959" y="1270"/>
                  </a:lnTo>
                  <a:lnTo>
                    <a:pt x="60007" y="0"/>
                  </a:lnTo>
                  <a:close/>
                </a:path>
                <a:path w="282575" h="7619">
                  <a:moveTo>
                    <a:pt x="282448" y="0"/>
                  </a:moveTo>
                  <a:lnTo>
                    <a:pt x="249766" y="0"/>
                  </a:lnTo>
                  <a:lnTo>
                    <a:pt x="244686" y="7620"/>
                  </a:lnTo>
                  <a:lnTo>
                    <a:pt x="279823" y="7620"/>
                  </a:lnTo>
                  <a:lnTo>
                    <a:pt x="281939" y="1270"/>
                  </a:lnTo>
                  <a:lnTo>
                    <a:pt x="282448" y="0"/>
                  </a:lnTo>
                  <a:close/>
                </a:path>
              </a:pathLst>
            </a:custGeom>
            <a:solidFill>
              <a:srgbClr val="294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706368" y="1581150"/>
              <a:ext cx="276860" cy="7620"/>
            </a:xfrm>
            <a:custGeom>
              <a:avLst/>
              <a:gdLst/>
              <a:ahLst/>
              <a:cxnLst/>
              <a:rect l="l" t="t" r="r" b="b"/>
              <a:pathLst>
                <a:path w="276860" h="7619">
                  <a:moveTo>
                    <a:pt x="60451" y="0"/>
                  </a:moveTo>
                  <a:lnTo>
                    <a:pt x="0" y="0"/>
                  </a:lnTo>
                  <a:lnTo>
                    <a:pt x="2031" y="5079"/>
                  </a:lnTo>
                  <a:lnTo>
                    <a:pt x="3619" y="7620"/>
                  </a:lnTo>
                  <a:lnTo>
                    <a:pt x="66166" y="7620"/>
                  </a:lnTo>
                  <a:lnTo>
                    <a:pt x="65531" y="6350"/>
                  </a:lnTo>
                  <a:lnTo>
                    <a:pt x="60451" y="0"/>
                  </a:lnTo>
                  <a:close/>
                </a:path>
                <a:path w="276860" h="7619">
                  <a:moveTo>
                    <a:pt x="276775" y="0"/>
                  </a:moveTo>
                  <a:lnTo>
                    <a:pt x="241638" y="0"/>
                  </a:lnTo>
                  <a:lnTo>
                    <a:pt x="238251" y="5079"/>
                  </a:lnTo>
                  <a:lnTo>
                    <a:pt x="236135" y="7620"/>
                  </a:lnTo>
                  <a:lnTo>
                    <a:pt x="273494" y="7620"/>
                  </a:lnTo>
                  <a:lnTo>
                    <a:pt x="275081" y="5079"/>
                  </a:lnTo>
                  <a:lnTo>
                    <a:pt x="276775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709193" y="1587500"/>
              <a:ext cx="271780" cy="8890"/>
            </a:xfrm>
            <a:custGeom>
              <a:avLst/>
              <a:gdLst/>
              <a:ahLst/>
              <a:cxnLst/>
              <a:rect l="l" t="t" r="r" b="b"/>
              <a:pathLst>
                <a:path w="271779" h="8890">
                  <a:moveTo>
                    <a:pt x="62706" y="0"/>
                  </a:moveTo>
                  <a:lnTo>
                    <a:pt x="0" y="0"/>
                  </a:lnTo>
                  <a:lnTo>
                    <a:pt x="5556" y="8889"/>
                  </a:lnTo>
                  <a:lnTo>
                    <a:pt x="68103" y="8889"/>
                  </a:lnTo>
                  <a:lnTo>
                    <a:pt x="65246" y="5079"/>
                  </a:lnTo>
                  <a:lnTo>
                    <a:pt x="62706" y="0"/>
                  </a:lnTo>
                  <a:close/>
                </a:path>
                <a:path w="271779" h="8890">
                  <a:moveTo>
                    <a:pt x="271462" y="0"/>
                  </a:moveTo>
                  <a:lnTo>
                    <a:pt x="234367" y="0"/>
                  </a:lnTo>
                  <a:lnTo>
                    <a:pt x="229076" y="6350"/>
                  </a:lnTo>
                  <a:lnTo>
                    <a:pt x="226028" y="8889"/>
                  </a:lnTo>
                  <a:lnTo>
                    <a:pt x="265906" y="8889"/>
                  </a:lnTo>
                  <a:lnTo>
                    <a:pt x="271462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713956" y="1595119"/>
              <a:ext cx="262255" cy="8890"/>
            </a:xfrm>
            <a:custGeom>
              <a:avLst/>
              <a:gdLst/>
              <a:ahLst/>
              <a:cxnLst/>
              <a:rect l="l" t="t" r="r" b="b"/>
              <a:pathLst>
                <a:path w="262254" h="8890">
                  <a:moveTo>
                    <a:pt x="62388" y="0"/>
                  </a:moveTo>
                  <a:lnTo>
                    <a:pt x="0" y="0"/>
                  </a:lnTo>
                  <a:lnTo>
                    <a:pt x="793" y="1269"/>
                  </a:lnTo>
                  <a:lnTo>
                    <a:pt x="5027" y="8889"/>
                  </a:lnTo>
                  <a:lnTo>
                    <a:pt x="69373" y="8889"/>
                  </a:lnTo>
                  <a:lnTo>
                    <a:pt x="68103" y="7619"/>
                  </a:lnTo>
                  <a:lnTo>
                    <a:pt x="62388" y="0"/>
                  </a:lnTo>
                  <a:close/>
                </a:path>
                <a:path w="262254" h="8890">
                  <a:moveTo>
                    <a:pt x="261937" y="0"/>
                  </a:moveTo>
                  <a:lnTo>
                    <a:pt x="222789" y="0"/>
                  </a:lnTo>
                  <a:lnTo>
                    <a:pt x="216693" y="5079"/>
                  </a:lnTo>
                  <a:lnTo>
                    <a:pt x="212883" y="8889"/>
                  </a:lnTo>
                  <a:lnTo>
                    <a:pt x="256381" y="8889"/>
                  </a:lnTo>
                  <a:lnTo>
                    <a:pt x="261937" y="0"/>
                  </a:lnTo>
                  <a:close/>
                </a:path>
              </a:pathLst>
            </a:custGeom>
            <a:solidFill>
              <a:srgbClr val="2B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718277" y="1602740"/>
              <a:ext cx="252853" cy="647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084319" y="1079500"/>
              <a:ext cx="186689" cy="4152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142740" y="149351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10" h="8890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95910" h="8890">
                  <a:moveTo>
                    <a:pt x="285750" y="1269"/>
                  </a:moveTo>
                  <a:lnTo>
                    <a:pt x="283463" y="8889"/>
                  </a:lnTo>
                  <a:lnTo>
                    <a:pt x="295035" y="8889"/>
                  </a:lnTo>
                  <a:lnTo>
                    <a:pt x="295910" y="5079"/>
                  </a:lnTo>
                  <a:lnTo>
                    <a:pt x="285750" y="1269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142740" y="1501140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10" h="8890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95910" h="8890">
                  <a:moveTo>
                    <a:pt x="295327" y="0"/>
                  </a:moveTo>
                  <a:lnTo>
                    <a:pt x="283845" y="0"/>
                  </a:lnTo>
                  <a:lnTo>
                    <a:pt x="281178" y="8889"/>
                  </a:lnTo>
                  <a:lnTo>
                    <a:pt x="293286" y="8889"/>
                  </a:lnTo>
                  <a:lnTo>
                    <a:pt x="295327" y="0"/>
                  </a:lnTo>
                  <a:close/>
                </a:path>
              </a:pathLst>
            </a:custGeom>
            <a:solidFill>
              <a:srgbClr val="2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142740" y="1508759"/>
              <a:ext cx="294005" cy="7620"/>
            </a:xfrm>
            <a:custGeom>
              <a:avLst/>
              <a:gdLst/>
              <a:ahLst/>
              <a:cxnLst/>
              <a:rect l="l" t="t" r="r" b="b"/>
              <a:pathLst>
                <a:path w="294004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94004" h="7619">
                  <a:moveTo>
                    <a:pt x="293578" y="0"/>
                  </a:moveTo>
                  <a:lnTo>
                    <a:pt x="281559" y="0"/>
                  </a:lnTo>
                  <a:lnTo>
                    <a:pt x="279273" y="7619"/>
                  </a:lnTo>
                  <a:lnTo>
                    <a:pt x="291829" y="7619"/>
                  </a:lnTo>
                  <a:lnTo>
                    <a:pt x="293578" y="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142740" y="1516380"/>
              <a:ext cx="292100" cy="7620"/>
            </a:xfrm>
            <a:custGeom>
              <a:avLst/>
              <a:gdLst/>
              <a:ahLst/>
              <a:cxnLst/>
              <a:rect l="l" t="t" r="r" b="b"/>
              <a:pathLst>
                <a:path w="29210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92100" h="7619">
                  <a:moveTo>
                    <a:pt x="291829" y="0"/>
                  </a:moveTo>
                  <a:lnTo>
                    <a:pt x="279273" y="0"/>
                  </a:lnTo>
                  <a:lnTo>
                    <a:pt x="278130" y="3810"/>
                  </a:lnTo>
                  <a:lnTo>
                    <a:pt x="276860" y="7620"/>
                  </a:lnTo>
                  <a:lnTo>
                    <a:pt x="290080" y="7620"/>
                  </a:lnTo>
                  <a:lnTo>
                    <a:pt x="291829" y="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142740" y="1522730"/>
              <a:ext cx="290830" cy="8890"/>
            </a:xfrm>
            <a:custGeom>
              <a:avLst/>
              <a:gdLst/>
              <a:ahLst/>
              <a:cxnLst/>
              <a:rect l="l" t="t" r="r" b="b"/>
              <a:pathLst>
                <a:path w="29082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90829" h="8890">
                  <a:moveTo>
                    <a:pt x="290371" y="0"/>
                  </a:moveTo>
                  <a:lnTo>
                    <a:pt x="277283" y="0"/>
                  </a:lnTo>
                  <a:lnTo>
                    <a:pt x="274320" y="8890"/>
                  </a:lnTo>
                  <a:lnTo>
                    <a:pt x="288331" y="8890"/>
                  </a:lnTo>
                  <a:lnTo>
                    <a:pt x="290371" y="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142740" y="1530350"/>
              <a:ext cx="288925" cy="8890"/>
            </a:xfrm>
            <a:custGeom>
              <a:avLst/>
              <a:gdLst/>
              <a:ahLst/>
              <a:cxnLst/>
              <a:rect l="l" t="t" r="r" b="b"/>
              <a:pathLst>
                <a:path w="288925" h="8890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88925" h="8890">
                  <a:moveTo>
                    <a:pt x="288623" y="0"/>
                  </a:moveTo>
                  <a:lnTo>
                    <a:pt x="274743" y="0"/>
                  </a:lnTo>
                  <a:lnTo>
                    <a:pt x="274320" y="1270"/>
                  </a:lnTo>
                  <a:lnTo>
                    <a:pt x="271462" y="8889"/>
                  </a:lnTo>
                  <a:lnTo>
                    <a:pt x="286582" y="8889"/>
                  </a:lnTo>
                  <a:lnTo>
                    <a:pt x="288623" y="0"/>
                  </a:lnTo>
                  <a:close/>
                </a:path>
              </a:pathLst>
            </a:custGeom>
            <a:solidFill>
              <a:srgbClr val="26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142740" y="153796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87020" h="7619">
                  <a:moveTo>
                    <a:pt x="286874" y="0"/>
                  </a:moveTo>
                  <a:lnTo>
                    <a:pt x="271938" y="0"/>
                  </a:lnTo>
                  <a:lnTo>
                    <a:pt x="270510" y="3809"/>
                  </a:lnTo>
                  <a:lnTo>
                    <a:pt x="267970" y="7619"/>
                  </a:lnTo>
                  <a:lnTo>
                    <a:pt x="285125" y="7619"/>
                  </a:lnTo>
                  <a:lnTo>
                    <a:pt x="286874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142740" y="1545590"/>
              <a:ext cx="285750" cy="7620"/>
            </a:xfrm>
            <a:custGeom>
              <a:avLst/>
              <a:gdLst/>
              <a:ahLst/>
              <a:cxnLst/>
              <a:rect l="l" t="t" r="r" b="b"/>
              <a:pathLst>
                <a:path w="28575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615" y="7620"/>
                  </a:lnTo>
                  <a:lnTo>
                    <a:pt x="58420" y="6350"/>
                  </a:lnTo>
                  <a:lnTo>
                    <a:pt x="58420" y="0"/>
                  </a:lnTo>
                  <a:close/>
                </a:path>
                <a:path w="285750" h="7619">
                  <a:moveTo>
                    <a:pt x="285125" y="0"/>
                  </a:moveTo>
                  <a:lnTo>
                    <a:pt x="267970" y="0"/>
                  </a:lnTo>
                  <a:lnTo>
                    <a:pt x="265430" y="3810"/>
                  </a:lnTo>
                  <a:lnTo>
                    <a:pt x="264001" y="7620"/>
                  </a:lnTo>
                  <a:lnTo>
                    <a:pt x="283376" y="7620"/>
                  </a:lnTo>
                  <a:lnTo>
                    <a:pt x="285125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142740" y="1551940"/>
              <a:ext cx="283845" cy="8890"/>
            </a:xfrm>
            <a:custGeom>
              <a:avLst/>
              <a:gdLst/>
              <a:ahLst/>
              <a:cxnLst/>
              <a:rect l="l" t="t" r="r" b="b"/>
              <a:pathLst>
                <a:path w="283845" h="8890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787" y="8889"/>
                  </a:lnTo>
                  <a:lnTo>
                    <a:pt x="58420" y="0"/>
                  </a:lnTo>
                  <a:close/>
                </a:path>
                <a:path w="283845" h="8890">
                  <a:moveTo>
                    <a:pt x="283668" y="0"/>
                  </a:moveTo>
                  <a:lnTo>
                    <a:pt x="264477" y="0"/>
                  </a:lnTo>
                  <a:lnTo>
                    <a:pt x="261620" y="7620"/>
                  </a:lnTo>
                  <a:lnTo>
                    <a:pt x="260985" y="8889"/>
                  </a:lnTo>
                  <a:lnTo>
                    <a:pt x="281627" y="8889"/>
                  </a:lnTo>
                  <a:lnTo>
                    <a:pt x="283668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142740" y="1559559"/>
              <a:ext cx="281940" cy="7620"/>
            </a:xfrm>
            <a:custGeom>
              <a:avLst/>
              <a:gdLst/>
              <a:ahLst/>
              <a:cxnLst/>
              <a:rect l="l" t="t" r="r" b="b"/>
              <a:pathLst>
                <a:path w="281939" h="7619">
                  <a:moveTo>
                    <a:pt x="59592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60764" y="7619"/>
                  </a:lnTo>
                  <a:lnTo>
                    <a:pt x="59592" y="0"/>
                  </a:lnTo>
                  <a:close/>
                </a:path>
                <a:path w="281939" h="7619">
                  <a:moveTo>
                    <a:pt x="281919" y="0"/>
                  </a:moveTo>
                  <a:lnTo>
                    <a:pt x="261620" y="0"/>
                  </a:lnTo>
                  <a:lnTo>
                    <a:pt x="257810" y="7619"/>
                  </a:lnTo>
                  <a:lnTo>
                    <a:pt x="280170" y="7619"/>
                  </a:lnTo>
                  <a:lnTo>
                    <a:pt x="281919" y="0"/>
                  </a:lnTo>
                  <a:close/>
                </a:path>
              </a:pathLst>
            </a:custGeom>
            <a:solidFill>
              <a:srgbClr val="294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142740" y="1567180"/>
              <a:ext cx="280670" cy="7620"/>
            </a:xfrm>
            <a:custGeom>
              <a:avLst/>
              <a:gdLst/>
              <a:ahLst/>
              <a:cxnLst/>
              <a:rect l="l" t="t" r="r" b="b"/>
              <a:pathLst>
                <a:path w="280670" h="7619">
                  <a:moveTo>
                    <a:pt x="6076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960" y="7620"/>
                  </a:lnTo>
                  <a:lnTo>
                    <a:pt x="60960" y="1270"/>
                  </a:lnTo>
                  <a:lnTo>
                    <a:pt x="60764" y="0"/>
                  </a:lnTo>
                  <a:close/>
                </a:path>
                <a:path w="280670" h="7619">
                  <a:moveTo>
                    <a:pt x="280170" y="0"/>
                  </a:moveTo>
                  <a:lnTo>
                    <a:pt x="257810" y="0"/>
                  </a:lnTo>
                  <a:lnTo>
                    <a:pt x="254000" y="6350"/>
                  </a:lnTo>
                  <a:lnTo>
                    <a:pt x="253491" y="7620"/>
                  </a:lnTo>
                  <a:lnTo>
                    <a:pt x="278421" y="7620"/>
                  </a:lnTo>
                  <a:lnTo>
                    <a:pt x="280170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142740" y="1574800"/>
              <a:ext cx="278765" cy="7620"/>
            </a:xfrm>
            <a:custGeom>
              <a:avLst/>
              <a:gdLst/>
              <a:ahLst/>
              <a:cxnLst/>
              <a:rect l="l" t="t" r="r" b="b"/>
              <a:pathLst>
                <a:path w="278764" h="7619">
                  <a:moveTo>
                    <a:pt x="609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960" y="7620"/>
                  </a:lnTo>
                  <a:lnTo>
                    <a:pt x="60960" y="0"/>
                  </a:lnTo>
                  <a:close/>
                </a:path>
                <a:path w="278764" h="7619">
                  <a:moveTo>
                    <a:pt x="278421" y="0"/>
                  </a:moveTo>
                  <a:lnTo>
                    <a:pt x="253491" y="0"/>
                  </a:lnTo>
                  <a:lnTo>
                    <a:pt x="251460" y="5079"/>
                  </a:lnTo>
                  <a:lnTo>
                    <a:pt x="248919" y="7620"/>
                  </a:lnTo>
                  <a:lnTo>
                    <a:pt x="276672" y="7620"/>
                  </a:lnTo>
                  <a:lnTo>
                    <a:pt x="278421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142014" y="1581150"/>
              <a:ext cx="278130" cy="7620"/>
            </a:xfrm>
            <a:custGeom>
              <a:avLst/>
              <a:gdLst/>
              <a:ahLst/>
              <a:cxnLst/>
              <a:rect l="l" t="t" r="r" b="b"/>
              <a:pathLst>
                <a:path w="278129" h="7619">
                  <a:moveTo>
                    <a:pt x="61685" y="0"/>
                  </a:moveTo>
                  <a:lnTo>
                    <a:pt x="725" y="0"/>
                  </a:lnTo>
                  <a:lnTo>
                    <a:pt x="725" y="2539"/>
                  </a:lnTo>
                  <a:lnTo>
                    <a:pt x="0" y="7620"/>
                  </a:lnTo>
                  <a:lnTo>
                    <a:pt x="61685" y="7620"/>
                  </a:lnTo>
                  <a:lnTo>
                    <a:pt x="61685" y="0"/>
                  </a:lnTo>
                  <a:close/>
                </a:path>
                <a:path w="278129" h="7619">
                  <a:moveTo>
                    <a:pt x="277689" y="0"/>
                  </a:moveTo>
                  <a:lnTo>
                    <a:pt x="250915" y="0"/>
                  </a:lnTo>
                  <a:lnTo>
                    <a:pt x="243295" y="7620"/>
                  </a:lnTo>
                  <a:lnTo>
                    <a:pt x="275940" y="7620"/>
                  </a:lnTo>
                  <a:lnTo>
                    <a:pt x="277689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140708" y="1588769"/>
              <a:ext cx="277495" cy="7620"/>
            </a:xfrm>
            <a:custGeom>
              <a:avLst/>
              <a:gdLst/>
              <a:ahLst/>
              <a:cxnLst/>
              <a:rect l="l" t="t" r="r" b="b"/>
              <a:pathLst>
                <a:path w="277495" h="7619">
                  <a:moveTo>
                    <a:pt x="62991" y="0"/>
                  </a:moveTo>
                  <a:lnTo>
                    <a:pt x="1306" y="0"/>
                  </a:lnTo>
                  <a:lnTo>
                    <a:pt x="762" y="3809"/>
                  </a:lnTo>
                  <a:lnTo>
                    <a:pt x="0" y="7619"/>
                  </a:lnTo>
                  <a:lnTo>
                    <a:pt x="64262" y="7619"/>
                  </a:lnTo>
                  <a:lnTo>
                    <a:pt x="62991" y="3809"/>
                  </a:lnTo>
                  <a:lnTo>
                    <a:pt x="62991" y="0"/>
                  </a:lnTo>
                  <a:close/>
                </a:path>
                <a:path w="277495" h="7619">
                  <a:moveTo>
                    <a:pt x="277247" y="0"/>
                  </a:moveTo>
                  <a:lnTo>
                    <a:pt x="244601" y="0"/>
                  </a:lnTo>
                  <a:lnTo>
                    <a:pt x="243331" y="1269"/>
                  </a:lnTo>
                  <a:lnTo>
                    <a:pt x="240791" y="5079"/>
                  </a:lnTo>
                  <a:lnTo>
                    <a:pt x="238251" y="7619"/>
                  </a:lnTo>
                  <a:lnTo>
                    <a:pt x="275498" y="7619"/>
                  </a:lnTo>
                  <a:lnTo>
                    <a:pt x="277247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140200" y="1596390"/>
              <a:ext cx="276225" cy="7620"/>
            </a:xfrm>
            <a:custGeom>
              <a:avLst/>
              <a:gdLst/>
              <a:ahLst/>
              <a:cxnLst/>
              <a:rect l="l" t="t" r="r" b="b"/>
              <a:pathLst>
                <a:path w="276225" h="7619">
                  <a:moveTo>
                    <a:pt x="64770" y="0"/>
                  </a:moveTo>
                  <a:lnTo>
                    <a:pt x="508" y="0"/>
                  </a:lnTo>
                  <a:lnTo>
                    <a:pt x="0" y="2539"/>
                  </a:lnTo>
                  <a:lnTo>
                    <a:pt x="0" y="7620"/>
                  </a:lnTo>
                  <a:lnTo>
                    <a:pt x="68579" y="7620"/>
                  </a:lnTo>
                  <a:lnTo>
                    <a:pt x="67310" y="3810"/>
                  </a:lnTo>
                  <a:lnTo>
                    <a:pt x="66039" y="3810"/>
                  </a:lnTo>
                  <a:lnTo>
                    <a:pt x="66039" y="2539"/>
                  </a:lnTo>
                  <a:lnTo>
                    <a:pt x="64770" y="0"/>
                  </a:lnTo>
                  <a:close/>
                </a:path>
                <a:path w="276225" h="7619">
                  <a:moveTo>
                    <a:pt x="276006" y="0"/>
                  </a:moveTo>
                  <a:lnTo>
                    <a:pt x="238760" y="0"/>
                  </a:lnTo>
                  <a:lnTo>
                    <a:pt x="236220" y="2539"/>
                  </a:lnTo>
                  <a:lnTo>
                    <a:pt x="231139" y="3810"/>
                  </a:lnTo>
                  <a:lnTo>
                    <a:pt x="227329" y="7620"/>
                  </a:lnTo>
                  <a:lnTo>
                    <a:pt x="274257" y="7620"/>
                  </a:lnTo>
                  <a:lnTo>
                    <a:pt x="276006" y="0"/>
                  </a:lnTo>
                  <a:close/>
                </a:path>
              </a:pathLst>
            </a:custGeom>
            <a:solidFill>
              <a:srgbClr val="2C3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138930" y="1604009"/>
              <a:ext cx="275590" cy="7620"/>
            </a:xfrm>
            <a:custGeom>
              <a:avLst/>
              <a:gdLst/>
              <a:ahLst/>
              <a:cxnLst/>
              <a:rect l="l" t="t" r="r" b="b"/>
              <a:pathLst>
                <a:path w="275589" h="7619">
                  <a:moveTo>
                    <a:pt x="69849" y="0"/>
                  </a:moveTo>
                  <a:lnTo>
                    <a:pt x="1269" y="0"/>
                  </a:lnTo>
                  <a:lnTo>
                    <a:pt x="1269" y="6350"/>
                  </a:lnTo>
                  <a:lnTo>
                    <a:pt x="0" y="7619"/>
                  </a:lnTo>
                  <a:lnTo>
                    <a:pt x="74929" y="7619"/>
                  </a:lnTo>
                  <a:lnTo>
                    <a:pt x="73659" y="6350"/>
                  </a:lnTo>
                  <a:lnTo>
                    <a:pt x="72389" y="3810"/>
                  </a:lnTo>
                  <a:lnTo>
                    <a:pt x="71119" y="2539"/>
                  </a:lnTo>
                  <a:lnTo>
                    <a:pt x="69849" y="0"/>
                  </a:lnTo>
                  <a:close/>
                </a:path>
                <a:path w="275589" h="7619">
                  <a:moveTo>
                    <a:pt x="275527" y="0"/>
                  </a:moveTo>
                  <a:lnTo>
                    <a:pt x="228599" y="0"/>
                  </a:lnTo>
                  <a:lnTo>
                    <a:pt x="227329" y="1269"/>
                  </a:lnTo>
                  <a:lnTo>
                    <a:pt x="223519" y="3810"/>
                  </a:lnTo>
                  <a:lnTo>
                    <a:pt x="218439" y="6350"/>
                  </a:lnTo>
                  <a:lnTo>
                    <a:pt x="215265" y="7619"/>
                  </a:lnTo>
                  <a:lnTo>
                    <a:pt x="273778" y="7619"/>
                  </a:lnTo>
                  <a:lnTo>
                    <a:pt x="275527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135119" y="1610359"/>
              <a:ext cx="278130" cy="7620"/>
            </a:xfrm>
            <a:custGeom>
              <a:avLst/>
              <a:gdLst/>
              <a:ahLst/>
              <a:cxnLst/>
              <a:rect l="l" t="t" r="r" b="b"/>
              <a:pathLst>
                <a:path w="278129" h="7619">
                  <a:moveTo>
                    <a:pt x="77469" y="0"/>
                  </a:moveTo>
                  <a:lnTo>
                    <a:pt x="5079" y="0"/>
                  </a:lnTo>
                  <a:lnTo>
                    <a:pt x="2539" y="2539"/>
                  </a:lnTo>
                  <a:lnTo>
                    <a:pt x="0" y="7619"/>
                  </a:lnTo>
                  <a:lnTo>
                    <a:pt x="111759" y="7619"/>
                  </a:lnTo>
                  <a:lnTo>
                    <a:pt x="99059" y="6350"/>
                  </a:lnTo>
                  <a:lnTo>
                    <a:pt x="93979" y="5079"/>
                  </a:lnTo>
                  <a:lnTo>
                    <a:pt x="88900" y="5079"/>
                  </a:lnTo>
                  <a:lnTo>
                    <a:pt x="85089" y="2539"/>
                  </a:lnTo>
                  <a:lnTo>
                    <a:pt x="81279" y="2539"/>
                  </a:lnTo>
                  <a:lnTo>
                    <a:pt x="78739" y="1269"/>
                  </a:lnTo>
                  <a:lnTo>
                    <a:pt x="77469" y="0"/>
                  </a:lnTo>
                  <a:close/>
                </a:path>
                <a:path w="278129" h="7619">
                  <a:moveTo>
                    <a:pt x="277880" y="0"/>
                  </a:moveTo>
                  <a:lnTo>
                    <a:pt x="222250" y="0"/>
                  </a:lnTo>
                  <a:lnTo>
                    <a:pt x="215900" y="2539"/>
                  </a:lnTo>
                  <a:lnTo>
                    <a:pt x="208279" y="2539"/>
                  </a:lnTo>
                  <a:lnTo>
                    <a:pt x="200659" y="5079"/>
                  </a:lnTo>
                  <a:lnTo>
                    <a:pt x="182879" y="7619"/>
                  </a:lnTo>
                  <a:lnTo>
                    <a:pt x="276131" y="7619"/>
                  </a:lnTo>
                  <a:lnTo>
                    <a:pt x="277880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128769" y="1617980"/>
              <a:ext cx="282575" cy="7620"/>
            </a:xfrm>
            <a:custGeom>
              <a:avLst/>
              <a:gdLst/>
              <a:ahLst/>
              <a:cxnLst/>
              <a:rect l="l" t="t" r="r" b="b"/>
              <a:pathLst>
                <a:path w="282575" h="7619">
                  <a:moveTo>
                    <a:pt x="282481" y="0"/>
                  </a:moveTo>
                  <a:lnTo>
                    <a:pt x="6350" y="0"/>
                  </a:lnTo>
                  <a:lnTo>
                    <a:pt x="3809" y="5080"/>
                  </a:lnTo>
                  <a:lnTo>
                    <a:pt x="1269" y="6350"/>
                  </a:lnTo>
                  <a:lnTo>
                    <a:pt x="0" y="7620"/>
                  </a:lnTo>
                  <a:lnTo>
                    <a:pt x="280732" y="7620"/>
                  </a:lnTo>
                  <a:lnTo>
                    <a:pt x="282481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119880" y="1625600"/>
              <a:ext cx="290195" cy="7620"/>
            </a:xfrm>
            <a:custGeom>
              <a:avLst/>
              <a:gdLst/>
              <a:ahLst/>
              <a:cxnLst/>
              <a:rect l="l" t="t" r="r" b="b"/>
              <a:pathLst>
                <a:path w="290195" h="7619">
                  <a:moveTo>
                    <a:pt x="289622" y="0"/>
                  </a:moveTo>
                  <a:lnTo>
                    <a:pt x="8890" y="0"/>
                  </a:lnTo>
                  <a:lnTo>
                    <a:pt x="7620" y="3810"/>
                  </a:lnTo>
                  <a:lnTo>
                    <a:pt x="3810" y="5079"/>
                  </a:lnTo>
                  <a:lnTo>
                    <a:pt x="2540" y="6350"/>
                  </a:lnTo>
                  <a:lnTo>
                    <a:pt x="0" y="7620"/>
                  </a:lnTo>
                  <a:lnTo>
                    <a:pt x="287873" y="7620"/>
                  </a:lnTo>
                  <a:lnTo>
                    <a:pt x="289622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084319" y="1633219"/>
              <a:ext cx="323850" cy="7620"/>
            </a:xfrm>
            <a:custGeom>
              <a:avLst/>
              <a:gdLst/>
              <a:ahLst/>
              <a:cxnLst/>
              <a:rect l="l" t="t" r="r" b="b"/>
              <a:pathLst>
                <a:path w="323850" h="7619">
                  <a:moveTo>
                    <a:pt x="323433" y="0"/>
                  </a:moveTo>
                  <a:lnTo>
                    <a:pt x="35559" y="0"/>
                  </a:lnTo>
                  <a:lnTo>
                    <a:pt x="30479" y="2539"/>
                  </a:lnTo>
                  <a:lnTo>
                    <a:pt x="26669" y="3809"/>
                  </a:lnTo>
                  <a:lnTo>
                    <a:pt x="21589" y="3809"/>
                  </a:lnTo>
                  <a:lnTo>
                    <a:pt x="15239" y="5079"/>
                  </a:lnTo>
                  <a:lnTo>
                    <a:pt x="0" y="5079"/>
                  </a:lnTo>
                  <a:lnTo>
                    <a:pt x="0" y="7619"/>
                  </a:lnTo>
                  <a:lnTo>
                    <a:pt x="321684" y="7619"/>
                  </a:lnTo>
                  <a:lnTo>
                    <a:pt x="323433" y="0"/>
                  </a:lnTo>
                  <a:close/>
                </a:path>
              </a:pathLst>
            </a:custGeom>
            <a:solidFill>
              <a:srgbClr val="2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084319" y="1639569"/>
              <a:ext cx="322580" cy="7620"/>
            </a:xfrm>
            <a:custGeom>
              <a:avLst/>
              <a:gdLst/>
              <a:ahLst/>
              <a:cxnLst/>
              <a:rect l="l" t="t" r="r" b="b"/>
              <a:pathLst>
                <a:path w="322579" h="7619">
                  <a:moveTo>
                    <a:pt x="321976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320227" y="7619"/>
                  </a:lnTo>
                  <a:lnTo>
                    <a:pt x="321976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084319" y="1647190"/>
              <a:ext cx="320675" cy="6350"/>
            </a:xfrm>
            <a:custGeom>
              <a:avLst/>
              <a:gdLst/>
              <a:ahLst/>
              <a:cxnLst/>
              <a:rect l="l" t="t" r="r" b="b"/>
              <a:pathLst>
                <a:path w="320675" h="6350">
                  <a:moveTo>
                    <a:pt x="32022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18769" y="6350"/>
                  </a:lnTo>
                  <a:lnTo>
                    <a:pt x="320227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475240" y="1079500"/>
              <a:ext cx="338455" cy="6350"/>
            </a:xfrm>
            <a:custGeom>
              <a:avLst/>
              <a:gdLst/>
              <a:ahLst/>
              <a:cxnLst/>
              <a:rect l="l" t="t" r="r" b="b"/>
              <a:pathLst>
                <a:path w="338454" h="6350">
                  <a:moveTo>
                    <a:pt x="338059" y="0"/>
                  </a:moveTo>
                  <a:lnTo>
                    <a:pt x="338239" y="6350"/>
                  </a:lnTo>
                  <a:lnTo>
                    <a:pt x="0" y="6350"/>
                  </a:lnTo>
                  <a:lnTo>
                    <a:pt x="239" y="0"/>
                  </a:lnTo>
                  <a:lnTo>
                    <a:pt x="33805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474952" y="1085850"/>
              <a:ext cx="339090" cy="7620"/>
            </a:xfrm>
            <a:custGeom>
              <a:avLst/>
              <a:gdLst/>
              <a:ahLst/>
              <a:cxnLst/>
              <a:rect l="l" t="t" r="r" b="b"/>
              <a:pathLst>
                <a:path w="339089" h="7619">
                  <a:moveTo>
                    <a:pt x="338526" y="0"/>
                  </a:moveTo>
                  <a:lnTo>
                    <a:pt x="287" y="0"/>
                  </a:lnTo>
                  <a:lnTo>
                    <a:pt x="0" y="7620"/>
                  </a:lnTo>
                  <a:lnTo>
                    <a:pt x="338742" y="7620"/>
                  </a:lnTo>
                  <a:lnTo>
                    <a:pt x="338526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474665" y="1093470"/>
              <a:ext cx="339725" cy="7620"/>
            </a:xfrm>
            <a:custGeom>
              <a:avLst/>
              <a:gdLst/>
              <a:ahLst/>
              <a:cxnLst/>
              <a:rect l="l" t="t" r="r" b="b"/>
              <a:pathLst>
                <a:path w="339725" h="7619">
                  <a:moveTo>
                    <a:pt x="339030" y="0"/>
                  </a:moveTo>
                  <a:lnTo>
                    <a:pt x="287" y="0"/>
                  </a:lnTo>
                  <a:lnTo>
                    <a:pt x="0" y="7619"/>
                  </a:lnTo>
                  <a:lnTo>
                    <a:pt x="339245" y="7619"/>
                  </a:lnTo>
                  <a:lnTo>
                    <a:pt x="339030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474377" y="1099820"/>
              <a:ext cx="340360" cy="8890"/>
            </a:xfrm>
            <a:custGeom>
              <a:avLst/>
              <a:gdLst/>
              <a:ahLst/>
              <a:cxnLst/>
              <a:rect l="l" t="t" r="r" b="b"/>
              <a:pathLst>
                <a:path w="340360" h="8890">
                  <a:moveTo>
                    <a:pt x="339497" y="0"/>
                  </a:moveTo>
                  <a:lnTo>
                    <a:pt x="335" y="0"/>
                  </a:lnTo>
                  <a:lnTo>
                    <a:pt x="0" y="8889"/>
                  </a:lnTo>
                  <a:lnTo>
                    <a:pt x="339748" y="8889"/>
                  </a:lnTo>
                  <a:lnTo>
                    <a:pt x="339497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474138" y="1107440"/>
              <a:ext cx="340360" cy="7620"/>
            </a:xfrm>
            <a:custGeom>
              <a:avLst/>
              <a:gdLst/>
              <a:ahLst/>
              <a:cxnLst/>
              <a:rect l="l" t="t" r="r" b="b"/>
              <a:pathLst>
                <a:path w="340360" h="7619">
                  <a:moveTo>
                    <a:pt x="339952" y="0"/>
                  </a:moveTo>
                  <a:lnTo>
                    <a:pt x="287" y="0"/>
                  </a:lnTo>
                  <a:lnTo>
                    <a:pt x="0" y="7620"/>
                  </a:lnTo>
                  <a:lnTo>
                    <a:pt x="340168" y="7620"/>
                  </a:lnTo>
                  <a:lnTo>
                    <a:pt x="339952" y="0"/>
                  </a:lnTo>
                  <a:close/>
                </a:path>
              </a:pathLst>
            </a:custGeom>
            <a:solidFill>
              <a:srgbClr val="019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473850" y="1115059"/>
              <a:ext cx="340995" cy="7620"/>
            </a:xfrm>
            <a:custGeom>
              <a:avLst/>
              <a:gdLst/>
              <a:ahLst/>
              <a:cxnLst/>
              <a:rect l="l" t="t" r="r" b="b"/>
              <a:pathLst>
                <a:path w="340995" h="7619">
                  <a:moveTo>
                    <a:pt x="340455" y="0"/>
                  </a:moveTo>
                  <a:lnTo>
                    <a:pt x="287" y="0"/>
                  </a:lnTo>
                  <a:lnTo>
                    <a:pt x="0" y="7619"/>
                  </a:lnTo>
                  <a:lnTo>
                    <a:pt x="46714" y="7619"/>
                  </a:lnTo>
                  <a:lnTo>
                    <a:pt x="48619" y="6350"/>
                  </a:lnTo>
                  <a:lnTo>
                    <a:pt x="52429" y="5079"/>
                  </a:lnTo>
                  <a:lnTo>
                    <a:pt x="56239" y="5079"/>
                  </a:lnTo>
                  <a:lnTo>
                    <a:pt x="60049" y="2539"/>
                  </a:lnTo>
                  <a:lnTo>
                    <a:pt x="65129" y="2539"/>
                  </a:lnTo>
                  <a:lnTo>
                    <a:pt x="76559" y="1269"/>
                  </a:lnTo>
                  <a:lnTo>
                    <a:pt x="340491" y="1269"/>
                  </a:lnTo>
                  <a:lnTo>
                    <a:pt x="340455" y="0"/>
                  </a:lnTo>
                  <a:close/>
                </a:path>
                <a:path w="340995" h="7619">
                  <a:moveTo>
                    <a:pt x="199749" y="1269"/>
                  </a:moveTo>
                  <a:lnTo>
                    <a:pt x="138789" y="1269"/>
                  </a:lnTo>
                  <a:lnTo>
                    <a:pt x="138789" y="7619"/>
                  </a:lnTo>
                  <a:lnTo>
                    <a:pt x="199749" y="7619"/>
                  </a:lnTo>
                  <a:lnTo>
                    <a:pt x="199749" y="1269"/>
                  </a:lnTo>
                  <a:close/>
                </a:path>
                <a:path w="340995" h="7619">
                  <a:moveTo>
                    <a:pt x="340491" y="1269"/>
                  </a:moveTo>
                  <a:lnTo>
                    <a:pt x="268329" y="1269"/>
                  </a:lnTo>
                  <a:lnTo>
                    <a:pt x="273409" y="2539"/>
                  </a:lnTo>
                  <a:lnTo>
                    <a:pt x="279759" y="2539"/>
                  </a:lnTo>
                  <a:lnTo>
                    <a:pt x="283569" y="5079"/>
                  </a:lnTo>
                  <a:lnTo>
                    <a:pt x="288649" y="7619"/>
                  </a:lnTo>
                  <a:lnTo>
                    <a:pt x="340671" y="7619"/>
                  </a:lnTo>
                  <a:lnTo>
                    <a:pt x="340491" y="1269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473562" y="1121409"/>
              <a:ext cx="341630" cy="8890"/>
            </a:xfrm>
            <a:custGeom>
              <a:avLst/>
              <a:gdLst/>
              <a:ahLst/>
              <a:cxnLst/>
              <a:rect l="l" t="t" r="r" b="b"/>
              <a:pathLst>
                <a:path w="341629" h="8890">
                  <a:moveTo>
                    <a:pt x="200036" y="0"/>
                  </a:moveTo>
                  <a:lnTo>
                    <a:pt x="139076" y="0"/>
                  </a:lnTo>
                  <a:lnTo>
                    <a:pt x="139076" y="8889"/>
                  </a:lnTo>
                  <a:lnTo>
                    <a:pt x="200036" y="8889"/>
                  </a:lnTo>
                  <a:lnTo>
                    <a:pt x="200036" y="0"/>
                  </a:lnTo>
                  <a:close/>
                </a:path>
                <a:path w="341629" h="8890">
                  <a:moveTo>
                    <a:pt x="48906" y="0"/>
                  </a:moveTo>
                  <a:lnTo>
                    <a:pt x="335" y="0"/>
                  </a:lnTo>
                  <a:lnTo>
                    <a:pt x="0" y="8889"/>
                  </a:lnTo>
                  <a:lnTo>
                    <a:pt x="36841" y="8889"/>
                  </a:lnTo>
                  <a:lnTo>
                    <a:pt x="37476" y="7619"/>
                  </a:lnTo>
                  <a:lnTo>
                    <a:pt x="48906" y="0"/>
                  </a:lnTo>
                  <a:close/>
                </a:path>
                <a:path w="341629" h="8890">
                  <a:moveTo>
                    <a:pt x="340923" y="0"/>
                  </a:moveTo>
                  <a:lnTo>
                    <a:pt x="286396" y="0"/>
                  </a:lnTo>
                  <a:lnTo>
                    <a:pt x="288936" y="1269"/>
                  </a:lnTo>
                  <a:lnTo>
                    <a:pt x="292746" y="3810"/>
                  </a:lnTo>
                  <a:lnTo>
                    <a:pt x="297826" y="6350"/>
                  </a:lnTo>
                  <a:lnTo>
                    <a:pt x="301636" y="8889"/>
                  </a:lnTo>
                  <a:lnTo>
                    <a:pt x="341174" y="8889"/>
                  </a:lnTo>
                  <a:lnTo>
                    <a:pt x="340923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473323" y="1129030"/>
              <a:ext cx="341630" cy="7620"/>
            </a:xfrm>
            <a:custGeom>
              <a:avLst/>
              <a:gdLst/>
              <a:ahLst/>
              <a:cxnLst/>
              <a:rect l="l" t="t" r="r" b="b"/>
              <a:pathLst>
                <a:path w="341629" h="7619">
                  <a:moveTo>
                    <a:pt x="200276" y="0"/>
                  </a:moveTo>
                  <a:lnTo>
                    <a:pt x="139316" y="0"/>
                  </a:lnTo>
                  <a:lnTo>
                    <a:pt x="139316" y="7620"/>
                  </a:lnTo>
                  <a:lnTo>
                    <a:pt x="200276" y="7620"/>
                  </a:lnTo>
                  <a:lnTo>
                    <a:pt x="200276" y="0"/>
                  </a:lnTo>
                  <a:close/>
                </a:path>
                <a:path w="341629" h="7619">
                  <a:moveTo>
                    <a:pt x="37716" y="0"/>
                  </a:moveTo>
                  <a:lnTo>
                    <a:pt x="287" y="0"/>
                  </a:lnTo>
                  <a:lnTo>
                    <a:pt x="0" y="7620"/>
                  </a:lnTo>
                  <a:lnTo>
                    <a:pt x="32636" y="7620"/>
                  </a:lnTo>
                  <a:lnTo>
                    <a:pt x="35176" y="5080"/>
                  </a:lnTo>
                  <a:lnTo>
                    <a:pt x="37716" y="0"/>
                  </a:lnTo>
                  <a:close/>
                </a:path>
                <a:path w="341629" h="7619">
                  <a:moveTo>
                    <a:pt x="341378" y="0"/>
                  </a:moveTo>
                  <a:lnTo>
                    <a:pt x="299971" y="0"/>
                  </a:lnTo>
                  <a:lnTo>
                    <a:pt x="301876" y="1270"/>
                  </a:lnTo>
                  <a:lnTo>
                    <a:pt x="305686" y="5080"/>
                  </a:lnTo>
                  <a:lnTo>
                    <a:pt x="307379" y="7620"/>
                  </a:lnTo>
                  <a:lnTo>
                    <a:pt x="341594" y="7620"/>
                  </a:lnTo>
                  <a:lnTo>
                    <a:pt x="341378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473035" y="1136650"/>
              <a:ext cx="342265" cy="7620"/>
            </a:xfrm>
            <a:custGeom>
              <a:avLst/>
              <a:gdLst/>
              <a:ahLst/>
              <a:cxnLst/>
              <a:rect l="l" t="t" r="r" b="b"/>
              <a:pathLst>
                <a:path w="342264" h="7619">
                  <a:moveTo>
                    <a:pt x="200564" y="0"/>
                  </a:moveTo>
                  <a:lnTo>
                    <a:pt x="139604" y="0"/>
                  </a:lnTo>
                  <a:lnTo>
                    <a:pt x="139604" y="7620"/>
                  </a:lnTo>
                  <a:lnTo>
                    <a:pt x="200564" y="7620"/>
                  </a:lnTo>
                  <a:lnTo>
                    <a:pt x="200564" y="0"/>
                  </a:lnTo>
                  <a:close/>
                </a:path>
                <a:path w="342264" h="7619">
                  <a:moveTo>
                    <a:pt x="32924" y="0"/>
                  </a:moveTo>
                  <a:lnTo>
                    <a:pt x="287" y="0"/>
                  </a:lnTo>
                  <a:lnTo>
                    <a:pt x="0" y="7620"/>
                  </a:lnTo>
                  <a:lnTo>
                    <a:pt x="27209" y="7620"/>
                  </a:lnTo>
                  <a:lnTo>
                    <a:pt x="29114" y="5079"/>
                  </a:lnTo>
                  <a:lnTo>
                    <a:pt x="31654" y="1270"/>
                  </a:lnTo>
                  <a:lnTo>
                    <a:pt x="32924" y="0"/>
                  </a:lnTo>
                  <a:close/>
                </a:path>
                <a:path w="342264" h="7619">
                  <a:moveTo>
                    <a:pt x="341881" y="0"/>
                  </a:moveTo>
                  <a:lnTo>
                    <a:pt x="307667" y="0"/>
                  </a:lnTo>
                  <a:lnTo>
                    <a:pt x="308514" y="1270"/>
                  </a:lnTo>
                  <a:lnTo>
                    <a:pt x="312324" y="6350"/>
                  </a:lnTo>
                  <a:lnTo>
                    <a:pt x="313170" y="7620"/>
                  </a:lnTo>
                  <a:lnTo>
                    <a:pt x="342097" y="7620"/>
                  </a:lnTo>
                  <a:lnTo>
                    <a:pt x="341881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472748" y="1143000"/>
              <a:ext cx="342900" cy="8890"/>
            </a:xfrm>
            <a:custGeom>
              <a:avLst/>
              <a:gdLst/>
              <a:ahLst/>
              <a:cxnLst/>
              <a:rect l="l" t="t" r="r" b="b"/>
              <a:pathLst>
                <a:path w="342900" h="8890">
                  <a:moveTo>
                    <a:pt x="200851" y="0"/>
                  </a:moveTo>
                  <a:lnTo>
                    <a:pt x="139891" y="0"/>
                  </a:lnTo>
                  <a:lnTo>
                    <a:pt x="139891" y="8889"/>
                  </a:lnTo>
                  <a:lnTo>
                    <a:pt x="200851" y="8889"/>
                  </a:lnTo>
                  <a:lnTo>
                    <a:pt x="200851" y="0"/>
                  </a:lnTo>
                  <a:close/>
                </a:path>
                <a:path w="342900" h="8890">
                  <a:moveTo>
                    <a:pt x="28449" y="0"/>
                  </a:moveTo>
                  <a:lnTo>
                    <a:pt x="335" y="0"/>
                  </a:lnTo>
                  <a:lnTo>
                    <a:pt x="0" y="8889"/>
                  </a:lnTo>
                  <a:lnTo>
                    <a:pt x="23559" y="8889"/>
                  </a:lnTo>
                  <a:lnTo>
                    <a:pt x="25591" y="3810"/>
                  </a:lnTo>
                  <a:lnTo>
                    <a:pt x="28449" y="0"/>
                  </a:lnTo>
                  <a:close/>
                </a:path>
                <a:path w="342900" h="8890">
                  <a:moveTo>
                    <a:pt x="342348" y="0"/>
                  </a:moveTo>
                  <a:lnTo>
                    <a:pt x="312611" y="0"/>
                  </a:lnTo>
                  <a:lnTo>
                    <a:pt x="315151" y="3810"/>
                  </a:lnTo>
                  <a:lnTo>
                    <a:pt x="317183" y="8889"/>
                  </a:lnTo>
                  <a:lnTo>
                    <a:pt x="342600" y="8889"/>
                  </a:lnTo>
                  <a:lnTo>
                    <a:pt x="342348" y="0"/>
                  </a:lnTo>
                  <a:close/>
                </a:path>
              </a:pathLst>
            </a:custGeom>
            <a:solidFill>
              <a:srgbClr val="048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472508" y="1150619"/>
              <a:ext cx="343535" cy="7620"/>
            </a:xfrm>
            <a:custGeom>
              <a:avLst/>
              <a:gdLst/>
              <a:ahLst/>
              <a:cxnLst/>
              <a:rect l="l" t="t" r="r" b="b"/>
              <a:pathLst>
                <a:path w="343535" h="7619">
                  <a:moveTo>
                    <a:pt x="201091" y="0"/>
                  </a:moveTo>
                  <a:lnTo>
                    <a:pt x="140131" y="0"/>
                  </a:lnTo>
                  <a:lnTo>
                    <a:pt x="140131" y="7619"/>
                  </a:lnTo>
                  <a:lnTo>
                    <a:pt x="201091" y="7619"/>
                  </a:lnTo>
                  <a:lnTo>
                    <a:pt x="201091" y="0"/>
                  </a:lnTo>
                  <a:close/>
                </a:path>
                <a:path w="343535" h="7619">
                  <a:moveTo>
                    <a:pt x="24307" y="0"/>
                  </a:moveTo>
                  <a:lnTo>
                    <a:pt x="287" y="0"/>
                  </a:lnTo>
                  <a:lnTo>
                    <a:pt x="0" y="7619"/>
                  </a:lnTo>
                  <a:lnTo>
                    <a:pt x="20751" y="7619"/>
                  </a:lnTo>
                  <a:lnTo>
                    <a:pt x="23291" y="2539"/>
                  </a:lnTo>
                  <a:lnTo>
                    <a:pt x="24307" y="0"/>
                  </a:lnTo>
                  <a:close/>
                </a:path>
                <a:path w="343535" h="7619">
                  <a:moveTo>
                    <a:pt x="342804" y="0"/>
                  </a:moveTo>
                  <a:lnTo>
                    <a:pt x="316915" y="0"/>
                  </a:lnTo>
                  <a:lnTo>
                    <a:pt x="317931" y="2539"/>
                  </a:lnTo>
                  <a:lnTo>
                    <a:pt x="320471" y="7619"/>
                  </a:lnTo>
                  <a:lnTo>
                    <a:pt x="343019" y="7619"/>
                  </a:lnTo>
                  <a:lnTo>
                    <a:pt x="342804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472221" y="1158239"/>
              <a:ext cx="343535" cy="7620"/>
            </a:xfrm>
            <a:custGeom>
              <a:avLst/>
              <a:gdLst/>
              <a:ahLst/>
              <a:cxnLst/>
              <a:rect l="l" t="t" r="r" b="b"/>
              <a:pathLst>
                <a:path w="343535" h="7619">
                  <a:moveTo>
                    <a:pt x="201378" y="0"/>
                  </a:moveTo>
                  <a:lnTo>
                    <a:pt x="140418" y="0"/>
                  </a:lnTo>
                  <a:lnTo>
                    <a:pt x="140418" y="7620"/>
                  </a:lnTo>
                  <a:lnTo>
                    <a:pt x="201378" y="7620"/>
                  </a:lnTo>
                  <a:lnTo>
                    <a:pt x="201378" y="0"/>
                  </a:lnTo>
                  <a:close/>
                </a:path>
                <a:path w="343535" h="7619">
                  <a:moveTo>
                    <a:pt x="21038" y="0"/>
                  </a:moveTo>
                  <a:lnTo>
                    <a:pt x="287" y="0"/>
                  </a:lnTo>
                  <a:lnTo>
                    <a:pt x="0" y="7620"/>
                  </a:lnTo>
                  <a:lnTo>
                    <a:pt x="18498" y="7620"/>
                  </a:lnTo>
                  <a:lnTo>
                    <a:pt x="21038" y="0"/>
                  </a:lnTo>
                  <a:close/>
                </a:path>
                <a:path w="343535" h="7619">
                  <a:moveTo>
                    <a:pt x="343307" y="0"/>
                  </a:moveTo>
                  <a:lnTo>
                    <a:pt x="320758" y="0"/>
                  </a:lnTo>
                  <a:lnTo>
                    <a:pt x="323298" y="5080"/>
                  </a:lnTo>
                  <a:lnTo>
                    <a:pt x="324992" y="7620"/>
                  </a:lnTo>
                  <a:lnTo>
                    <a:pt x="343523" y="7620"/>
                  </a:lnTo>
                  <a:lnTo>
                    <a:pt x="343307" y="0"/>
                  </a:lnTo>
                  <a:close/>
                </a:path>
              </a:pathLst>
            </a:custGeom>
            <a:solidFill>
              <a:srgbClr val="058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471933" y="1164589"/>
              <a:ext cx="344170" cy="8890"/>
            </a:xfrm>
            <a:custGeom>
              <a:avLst/>
              <a:gdLst/>
              <a:ahLst/>
              <a:cxnLst/>
              <a:rect l="l" t="t" r="r" b="b"/>
              <a:pathLst>
                <a:path w="344170" h="8890">
                  <a:moveTo>
                    <a:pt x="201666" y="0"/>
                  </a:moveTo>
                  <a:lnTo>
                    <a:pt x="140706" y="0"/>
                  </a:lnTo>
                  <a:lnTo>
                    <a:pt x="140706" y="8889"/>
                  </a:lnTo>
                  <a:lnTo>
                    <a:pt x="201666" y="8889"/>
                  </a:lnTo>
                  <a:lnTo>
                    <a:pt x="201666" y="0"/>
                  </a:lnTo>
                  <a:close/>
                </a:path>
                <a:path w="344170" h="8890">
                  <a:moveTo>
                    <a:pt x="19209" y="0"/>
                  </a:moveTo>
                  <a:lnTo>
                    <a:pt x="335" y="0"/>
                  </a:lnTo>
                  <a:lnTo>
                    <a:pt x="0" y="8889"/>
                  </a:lnTo>
                  <a:lnTo>
                    <a:pt x="16034" y="8889"/>
                  </a:lnTo>
                  <a:lnTo>
                    <a:pt x="16246" y="7620"/>
                  </a:lnTo>
                  <a:lnTo>
                    <a:pt x="18786" y="1270"/>
                  </a:lnTo>
                  <a:lnTo>
                    <a:pt x="19209" y="0"/>
                  </a:lnTo>
                  <a:close/>
                </a:path>
                <a:path w="344170" h="8890">
                  <a:moveTo>
                    <a:pt x="343774" y="0"/>
                  </a:moveTo>
                  <a:lnTo>
                    <a:pt x="324433" y="0"/>
                  </a:lnTo>
                  <a:lnTo>
                    <a:pt x="326126" y="2539"/>
                  </a:lnTo>
                  <a:lnTo>
                    <a:pt x="328666" y="7620"/>
                  </a:lnTo>
                  <a:lnTo>
                    <a:pt x="328666" y="8889"/>
                  </a:lnTo>
                  <a:lnTo>
                    <a:pt x="344026" y="8889"/>
                  </a:lnTo>
                  <a:lnTo>
                    <a:pt x="343774" y="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471694" y="1172210"/>
              <a:ext cx="344805" cy="7620"/>
            </a:xfrm>
            <a:custGeom>
              <a:avLst/>
              <a:gdLst/>
              <a:ahLst/>
              <a:cxnLst/>
              <a:rect l="l" t="t" r="r" b="b"/>
              <a:pathLst>
                <a:path w="344804" h="7619">
                  <a:moveTo>
                    <a:pt x="201906" y="0"/>
                  </a:moveTo>
                  <a:lnTo>
                    <a:pt x="140946" y="0"/>
                  </a:lnTo>
                  <a:lnTo>
                    <a:pt x="140946" y="7619"/>
                  </a:lnTo>
                  <a:lnTo>
                    <a:pt x="201906" y="7619"/>
                  </a:lnTo>
                  <a:lnTo>
                    <a:pt x="201906" y="0"/>
                  </a:lnTo>
                  <a:close/>
                </a:path>
                <a:path w="344804" h="7619">
                  <a:moveTo>
                    <a:pt x="16486" y="0"/>
                  </a:moveTo>
                  <a:lnTo>
                    <a:pt x="287" y="0"/>
                  </a:lnTo>
                  <a:lnTo>
                    <a:pt x="0" y="7619"/>
                  </a:lnTo>
                  <a:lnTo>
                    <a:pt x="15216" y="7619"/>
                  </a:lnTo>
                  <a:lnTo>
                    <a:pt x="16486" y="0"/>
                  </a:lnTo>
                  <a:close/>
                </a:path>
                <a:path w="344804" h="7619">
                  <a:moveTo>
                    <a:pt x="344229" y="0"/>
                  </a:moveTo>
                  <a:lnTo>
                    <a:pt x="328906" y="0"/>
                  </a:lnTo>
                  <a:lnTo>
                    <a:pt x="328906" y="6350"/>
                  </a:lnTo>
                  <a:lnTo>
                    <a:pt x="329160" y="7619"/>
                  </a:lnTo>
                  <a:lnTo>
                    <a:pt x="344445" y="7619"/>
                  </a:lnTo>
                  <a:lnTo>
                    <a:pt x="344229" y="0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471406" y="1179830"/>
              <a:ext cx="345440" cy="7620"/>
            </a:xfrm>
            <a:custGeom>
              <a:avLst/>
              <a:gdLst/>
              <a:ahLst/>
              <a:cxnLst/>
              <a:rect l="l" t="t" r="r" b="b"/>
              <a:pathLst>
                <a:path w="345439" h="7619">
                  <a:moveTo>
                    <a:pt x="202193" y="0"/>
                  </a:moveTo>
                  <a:lnTo>
                    <a:pt x="141233" y="0"/>
                  </a:lnTo>
                  <a:lnTo>
                    <a:pt x="141233" y="7620"/>
                  </a:lnTo>
                  <a:lnTo>
                    <a:pt x="202193" y="7620"/>
                  </a:lnTo>
                  <a:lnTo>
                    <a:pt x="202193" y="0"/>
                  </a:lnTo>
                  <a:close/>
                </a:path>
                <a:path w="345439" h="7619">
                  <a:moveTo>
                    <a:pt x="15503" y="0"/>
                  </a:moveTo>
                  <a:lnTo>
                    <a:pt x="287" y="0"/>
                  </a:lnTo>
                  <a:lnTo>
                    <a:pt x="0" y="7620"/>
                  </a:lnTo>
                  <a:lnTo>
                    <a:pt x="14233" y="7620"/>
                  </a:lnTo>
                  <a:lnTo>
                    <a:pt x="15503" y="0"/>
                  </a:lnTo>
                  <a:close/>
                </a:path>
                <a:path w="345439" h="7619">
                  <a:moveTo>
                    <a:pt x="344733" y="0"/>
                  </a:moveTo>
                  <a:lnTo>
                    <a:pt x="329447" y="0"/>
                  </a:lnTo>
                  <a:lnTo>
                    <a:pt x="330463" y="5080"/>
                  </a:lnTo>
                  <a:lnTo>
                    <a:pt x="330463" y="7620"/>
                  </a:lnTo>
                  <a:lnTo>
                    <a:pt x="344948" y="7620"/>
                  </a:lnTo>
                  <a:lnTo>
                    <a:pt x="344733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471118" y="1186179"/>
              <a:ext cx="346075" cy="8890"/>
            </a:xfrm>
            <a:custGeom>
              <a:avLst/>
              <a:gdLst/>
              <a:ahLst/>
              <a:cxnLst/>
              <a:rect l="l" t="t" r="r" b="b"/>
              <a:pathLst>
                <a:path w="346075" h="8890">
                  <a:moveTo>
                    <a:pt x="202481" y="0"/>
                  </a:moveTo>
                  <a:lnTo>
                    <a:pt x="141521" y="0"/>
                  </a:lnTo>
                  <a:lnTo>
                    <a:pt x="141521" y="8890"/>
                  </a:lnTo>
                  <a:lnTo>
                    <a:pt x="202481" y="8890"/>
                  </a:lnTo>
                  <a:lnTo>
                    <a:pt x="202481" y="0"/>
                  </a:lnTo>
                  <a:close/>
                </a:path>
                <a:path w="346075" h="8890">
                  <a:moveTo>
                    <a:pt x="14732" y="0"/>
                  </a:moveTo>
                  <a:lnTo>
                    <a:pt x="335" y="0"/>
                  </a:lnTo>
                  <a:lnTo>
                    <a:pt x="0" y="8890"/>
                  </a:lnTo>
                  <a:lnTo>
                    <a:pt x="13432" y="8890"/>
                  </a:lnTo>
                  <a:lnTo>
                    <a:pt x="14521" y="1270"/>
                  </a:lnTo>
                  <a:lnTo>
                    <a:pt x="14732" y="0"/>
                  </a:lnTo>
                  <a:close/>
                </a:path>
                <a:path w="346075" h="8890">
                  <a:moveTo>
                    <a:pt x="345200" y="0"/>
                  </a:moveTo>
                  <a:lnTo>
                    <a:pt x="330751" y="0"/>
                  </a:lnTo>
                  <a:lnTo>
                    <a:pt x="330751" y="5080"/>
                  </a:lnTo>
                  <a:lnTo>
                    <a:pt x="331513" y="8890"/>
                  </a:lnTo>
                  <a:lnTo>
                    <a:pt x="345451" y="8890"/>
                  </a:lnTo>
                  <a:lnTo>
                    <a:pt x="345200" y="0"/>
                  </a:lnTo>
                  <a:close/>
                </a:path>
              </a:pathLst>
            </a:custGeom>
            <a:solidFill>
              <a:srgbClr val="088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470879" y="1193800"/>
              <a:ext cx="346075" cy="7620"/>
            </a:xfrm>
            <a:custGeom>
              <a:avLst/>
              <a:gdLst/>
              <a:ahLst/>
              <a:cxnLst/>
              <a:rect l="l" t="t" r="r" b="b"/>
              <a:pathLst>
                <a:path w="346075" h="7619">
                  <a:moveTo>
                    <a:pt x="202720" y="0"/>
                  </a:moveTo>
                  <a:lnTo>
                    <a:pt x="141760" y="0"/>
                  </a:lnTo>
                  <a:lnTo>
                    <a:pt x="141760" y="7620"/>
                  </a:lnTo>
                  <a:lnTo>
                    <a:pt x="202720" y="7620"/>
                  </a:lnTo>
                  <a:lnTo>
                    <a:pt x="202720" y="0"/>
                  </a:lnTo>
                  <a:close/>
                </a:path>
                <a:path w="346075" h="7619">
                  <a:moveTo>
                    <a:pt x="13853" y="0"/>
                  </a:moveTo>
                  <a:lnTo>
                    <a:pt x="287" y="0"/>
                  </a:lnTo>
                  <a:lnTo>
                    <a:pt x="0" y="7620"/>
                  </a:lnTo>
                  <a:lnTo>
                    <a:pt x="12765" y="7620"/>
                  </a:lnTo>
                  <a:lnTo>
                    <a:pt x="13853" y="0"/>
                  </a:lnTo>
                  <a:close/>
                </a:path>
                <a:path w="346075" h="7619">
                  <a:moveTo>
                    <a:pt x="345655" y="0"/>
                  </a:moveTo>
                  <a:lnTo>
                    <a:pt x="331498" y="0"/>
                  </a:lnTo>
                  <a:lnTo>
                    <a:pt x="332260" y="3810"/>
                  </a:lnTo>
                  <a:lnTo>
                    <a:pt x="332846" y="7620"/>
                  </a:lnTo>
                  <a:lnTo>
                    <a:pt x="345871" y="7620"/>
                  </a:lnTo>
                  <a:lnTo>
                    <a:pt x="345655" y="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470591" y="1201420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10" h="7619">
                  <a:moveTo>
                    <a:pt x="203008" y="0"/>
                  </a:moveTo>
                  <a:lnTo>
                    <a:pt x="142048" y="0"/>
                  </a:lnTo>
                  <a:lnTo>
                    <a:pt x="142048" y="7619"/>
                  </a:lnTo>
                  <a:lnTo>
                    <a:pt x="203008" y="7619"/>
                  </a:lnTo>
                  <a:lnTo>
                    <a:pt x="203008" y="0"/>
                  </a:lnTo>
                  <a:close/>
                </a:path>
                <a:path w="346710" h="7619">
                  <a:moveTo>
                    <a:pt x="13052" y="0"/>
                  </a:moveTo>
                  <a:lnTo>
                    <a:pt x="287" y="0"/>
                  </a:lnTo>
                  <a:lnTo>
                    <a:pt x="0" y="7619"/>
                  </a:lnTo>
                  <a:lnTo>
                    <a:pt x="12508" y="7619"/>
                  </a:lnTo>
                  <a:lnTo>
                    <a:pt x="12508" y="3809"/>
                  </a:lnTo>
                  <a:lnTo>
                    <a:pt x="13052" y="0"/>
                  </a:lnTo>
                  <a:close/>
                </a:path>
                <a:path w="346710" h="7619">
                  <a:moveTo>
                    <a:pt x="346158" y="0"/>
                  </a:moveTo>
                  <a:lnTo>
                    <a:pt x="333134" y="0"/>
                  </a:lnTo>
                  <a:lnTo>
                    <a:pt x="334306" y="7619"/>
                  </a:lnTo>
                  <a:lnTo>
                    <a:pt x="346374" y="7619"/>
                  </a:lnTo>
                  <a:lnTo>
                    <a:pt x="346158" y="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470400" y="1207769"/>
              <a:ext cx="346710" cy="8890"/>
            </a:xfrm>
            <a:custGeom>
              <a:avLst/>
              <a:gdLst/>
              <a:ahLst/>
              <a:cxnLst/>
              <a:rect l="l" t="t" r="r" b="b"/>
              <a:pathLst>
                <a:path w="346710" h="8890">
                  <a:moveTo>
                    <a:pt x="12700" y="0"/>
                  </a:moveTo>
                  <a:lnTo>
                    <a:pt x="228" y="0"/>
                  </a:lnTo>
                  <a:lnTo>
                    <a:pt x="0" y="6350"/>
                  </a:lnTo>
                  <a:lnTo>
                    <a:pt x="12700" y="6350"/>
                  </a:lnTo>
                  <a:lnTo>
                    <a:pt x="12700" y="0"/>
                  </a:lnTo>
                  <a:close/>
                </a:path>
                <a:path w="346710" h="8890">
                  <a:moveTo>
                    <a:pt x="203200" y="0"/>
                  </a:moveTo>
                  <a:lnTo>
                    <a:pt x="142240" y="0"/>
                  </a:lnTo>
                  <a:lnTo>
                    <a:pt x="142240" y="8890"/>
                  </a:lnTo>
                  <a:lnTo>
                    <a:pt x="203200" y="8890"/>
                  </a:lnTo>
                  <a:lnTo>
                    <a:pt x="203200" y="0"/>
                  </a:lnTo>
                  <a:close/>
                </a:path>
                <a:path w="346710" h="8890">
                  <a:moveTo>
                    <a:pt x="346710" y="6350"/>
                  </a:moveTo>
                  <a:lnTo>
                    <a:pt x="346519" y="0"/>
                  </a:lnTo>
                  <a:lnTo>
                    <a:pt x="334302" y="0"/>
                  </a:lnTo>
                  <a:lnTo>
                    <a:pt x="335280" y="6350"/>
                  </a:lnTo>
                  <a:lnTo>
                    <a:pt x="346710" y="6350"/>
                  </a:lnTo>
                  <a:close/>
                </a:path>
              </a:pathLst>
            </a:custGeom>
            <a:solidFill>
              <a:srgbClr val="0A8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612639" y="1215389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A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612639" y="122301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1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612639" y="1229360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8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612639" y="1236979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612639" y="124460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D7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612639" y="1250950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8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612639" y="125857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1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612639" y="1266189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F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612639" y="1272539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8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612639" y="128016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1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612639" y="1287779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612639" y="1294129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9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117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612639" y="130175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27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612639" y="130937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1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612639" y="1315720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8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36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612639" y="132334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612639" y="1330959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1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612639" y="1337309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8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56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612639" y="1344929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66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612639" y="135255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612639" y="1358900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8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612640" y="1366519"/>
              <a:ext cx="60960" cy="15240"/>
            </a:xfrm>
            <a:custGeom>
              <a:avLst/>
              <a:gdLst/>
              <a:ahLst/>
              <a:cxnLst/>
              <a:rect l="l" t="t" r="r" b="b"/>
              <a:pathLst>
                <a:path w="60960" h="15240">
                  <a:moveTo>
                    <a:pt x="609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60960" y="15240"/>
                  </a:lnTo>
                  <a:lnTo>
                    <a:pt x="60960" y="762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612639" y="1380490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8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612639" y="1388109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1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612639" y="1395729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A6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612639" y="1402079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9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1B6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612639" y="140970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612639" y="141732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1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612639" y="1423670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8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D5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612639" y="143129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612639" y="1438909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1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E5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612639" y="1445259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8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F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612639" y="1452879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612639" y="146050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612639" y="1466850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8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612639" y="147447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1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612639" y="148209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4612639" y="1488440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8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4612639" y="1496059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1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612639" y="150368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612639" y="1510030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9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612639" y="151765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612639" y="1525269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1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612639" y="1531619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8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6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612639" y="153924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612639" y="1546859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1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4612639" y="1553209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8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4612639" y="156083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94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612639" y="156845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4612639" y="1574800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8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4612005" y="1582419"/>
              <a:ext cx="61594" cy="7620"/>
            </a:xfrm>
            <a:custGeom>
              <a:avLst/>
              <a:gdLst/>
              <a:ahLst/>
              <a:cxnLst/>
              <a:rect l="l" t="t" r="r" b="b"/>
              <a:pathLst>
                <a:path w="61595" h="7619">
                  <a:moveTo>
                    <a:pt x="61595" y="0"/>
                  </a:moveTo>
                  <a:lnTo>
                    <a:pt x="635" y="0"/>
                  </a:lnTo>
                  <a:lnTo>
                    <a:pt x="635" y="3809"/>
                  </a:lnTo>
                  <a:lnTo>
                    <a:pt x="0" y="7619"/>
                  </a:lnTo>
                  <a:lnTo>
                    <a:pt x="61595" y="7619"/>
                  </a:lnTo>
                  <a:lnTo>
                    <a:pt x="61595" y="0"/>
                  </a:lnTo>
                  <a:close/>
                </a:path>
              </a:pathLst>
            </a:custGeom>
            <a:solidFill>
              <a:srgbClr val="2B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4610608" y="1590040"/>
              <a:ext cx="63500" cy="7620"/>
            </a:xfrm>
            <a:custGeom>
              <a:avLst/>
              <a:gdLst/>
              <a:ahLst/>
              <a:cxnLst/>
              <a:rect l="l" t="t" r="r" b="b"/>
              <a:pathLst>
                <a:path w="63500" h="7619">
                  <a:moveTo>
                    <a:pt x="62991" y="0"/>
                  </a:moveTo>
                  <a:lnTo>
                    <a:pt x="1397" y="0"/>
                  </a:lnTo>
                  <a:lnTo>
                    <a:pt x="762" y="3810"/>
                  </a:lnTo>
                  <a:lnTo>
                    <a:pt x="0" y="7620"/>
                  </a:lnTo>
                  <a:lnTo>
                    <a:pt x="62991" y="7620"/>
                  </a:lnTo>
                  <a:lnTo>
                    <a:pt x="62991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4610100" y="1596390"/>
              <a:ext cx="64769" cy="8890"/>
            </a:xfrm>
            <a:custGeom>
              <a:avLst/>
              <a:gdLst/>
              <a:ahLst/>
              <a:cxnLst/>
              <a:rect l="l" t="t" r="r" b="b"/>
              <a:pathLst>
                <a:path w="64770" h="8890">
                  <a:moveTo>
                    <a:pt x="63500" y="0"/>
                  </a:moveTo>
                  <a:lnTo>
                    <a:pt x="762" y="0"/>
                  </a:lnTo>
                  <a:lnTo>
                    <a:pt x="0" y="3810"/>
                  </a:lnTo>
                  <a:lnTo>
                    <a:pt x="0" y="8889"/>
                  </a:lnTo>
                  <a:lnTo>
                    <a:pt x="64770" y="8889"/>
                  </a:lnTo>
                  <a:lnTo>
                    <a:pt x="63500" y="127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2C3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4608830" y="1604009"/>
              <a:ext cx="67310" cy="7620"/>
            </a:xfrm>
            <a:custGeom>
              <a:avLst/>
              <a:gdLst/>
              <a:ahLst/>
              <a:cxnLst/>
              <a:rect l="l" t="t" r="r" b="b"/>
              <a:pathLst>
                <a:path w="67310" h="7619">
                  <a:moveTo>
                    <a:pt x="65828" y="0"/>
                  </a:moveTo>
                  <a:lnTo>
                    <a:pt x="1269" y="0"/>
                  </a:lnTo>
                  <a:lnTo>
                    <a:pt x="1269" y="6350"/>
                  </a:lnTo>
                  <a:lnTo>
                    <a:pt x="0" y="7619"/>
                  </a:lnTo>
                  <a:lnTo>
                    <a:pt x="67309" y="7619"/>
                  </a:lnTo>
                  <a:lnTo>
                    <a:pt x="66039" y="3810"/>
                  </a:lnTo>
                  <a:lnTo>
                    <a:pt x="66039" y="1269"/>
                  </a:lnTo>
                  <a:lnTo>
                    <a:pt x="65828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4605019" y="1611630"/>
              <a:ext cx="73660" cy="7620"/>
            </a:xfrm>
            <a:custGeom>
              <a:avLst/>
              <a:gdLst/>
              <a:ahLst/>
              <a:cxnLst/>
              <a:rect l="l" t="t" r="r" b="b"/>
              <a:pathLst>
                <a:path w="73660" h="7619">
                  <a:moveTo>
                    <a:pt x="71120" y="0"/>
                  </a:moveTo>
                  <a:lnTo>
                    <a:pt x="3810" y="0"/>
                  </a:lnTo>
                  <a:lnTo>
                    <a:pt x="2540" y="1270"/>
                  </a:lnTo>
                  <a:lnTo>
                    <a:pt x="1270" y="5080"/>
                  </a:lnTo>
                  <a:lnTo>
                    <a:pt x="0" y="7620"/>
                  </a:lnTo>
                  <a:lnTo>
                    <a:pt x="73660" y="7620"/>
                  </a:lnTo>
                  <a:lnTo>
                    <a:pt x="72390" y="5080"/>
                  </a:lnTo>
                  <a:lnTo>
                    <a:pt x="72390" y="1270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599305" y="1617980"/>
              <a:ext cx="86995" cy="8890"/>
            </a:xfrm>
            <a:custGeom>
              <a:avLst/>
              <a:gdLst/>
              <a:ahLst/>
              <a:cxnLst/>
              <a:rect l="l" t="t" r="r" b="b"/>
              <a:pathLst>
                <a:path w="86995" h="8889">
                  <a:moveTo>
                    <a:pt x="78739" y="0"/>
                  </a:moveTo>
                  <a:lnTo>
                    <a:pt x="6350" y="0"/>
                  </a:lnTo>
                  <a:lnTo>
                    <a:pt x="3175" y="6350"/>
                  </a:lnTo>
                  <a:lnTo>
                    <a:pt x="635" y="7620"/>
                  </a:lnTo>
                  <a:lnTo>
                    <a:pt x="0" y="8890"/>
                  </a:lnTo>
                  <a:lnTo>
                    <a:pt x="86995" y="8890"/>
                  </a:lnTo>
                  <a:lnTo>
                    <a:pt x="86995" y="7620"/>
                  </a:lnTo>
                  <a:lnTo>
                    <a:pt x="83185" y="6350"/>
                  </a:lnTo>
                  <a:lnTo>
                    <a:pt x="81915" y="5080"/>
                  </a:lnTo>
                  <a:lnTo>
                    <a:pt x="80645" y="2540"/>
                  </a:lnTo>
                  <a:lnTo>
                    <a:pt x="79375" y="12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591050" y="1625599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5" h="7619">
                  <a:moveTo>
                    <a:pt x="102235" y="7620"/>
                  </a:moveTo>
                  <a:lnTo>
                    <a:pt x="101600" y="6350"/>
                  </a:lnTo>
                  <a:lnTo>
                    <a:pt x="98425" y="6350"/>
                  </a:lnTo>
                  <a:lnTo>
                    <a:pt x="98425" y="3810"/>
                  </a:lnTo>
                  <a:lnTo>
                    <a:pt x="96520" y="3810"/>
                  </a:lnTo>
                  <a:lnTo>
                    <a:pt x="96520" y="2540"/>
                  </a:lnTo>
                  <a:lnTo>
                    <a:pt x="95250" y="2540"/>
                  </a:lnTo>
                  <a:lnTo>
                    <a:pt x="95250" y="0"/>
                  </a:lnTo>
                  <a:lnTo>
                    <a:pt x="8255" y="0"/>
                  </a:lnTo>
                  <a:lnTo>
                    <a:pt x="8255" y="2540"/>
                  </a:lnTo>
                  <a:lnTo>
                    <a:pt x="6985" y="2540"/>
                  </a:lnTo>
                  <a:lnTo>
                    <a:pt x="6985" y="3810"/>
                  </a:lnTo>
                  <a:lnTo>
                    <a:pt x="5080" y="3810"/>
                  </a:lnTo>
                  <a:lnTo>
                    <a:pt x="5080" y="6350"/>
                  </a:lnTo>
                  <a:lnTo>
                    <a:pt x="1270" y="6350"/>
                  </a:lnTo>
                  <a:lnTo>
                    <a:pt x="0" y="7620"/>
                  </a:lnTo>
                  <a:lnTo>
                    <a:pt x="102235" y="762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555490" y="1633219"/>
              <a:ext cx="175260" cy="7620"/>
            </a:xfrm>
            <a:custGeom>
              <a:avLst/>
              <a:gdLst/>
              <a:ahLst/>
              <a:cxnLst/>
              <a:rect l="l" t="t" r="r" b="b"/>
              <a:pathLst>
                <a:path w="175260" h="7619">
                  <a:moveTo>
                    <a:pt x="175260" y="5080"/>
                  </a:moveTo>
                  <a:lnTo>
                    <a:pt x="160020" y="5080"/>
                  </a:lnTo>
                  <a:lnTo>
                    <a:pt x="156210" y="3810"/>
                  </a:lnTo>
                  <a:lnTo>
                    <a:pt x="146037" y="3810"/>
                  </a:lnTo>
                  <a:lnTo>
                    <a:pt x="146037" y="2540"/>
                  </a:lnTo>
                  <a:lnTo>
                    <a:pt x="142240" y="2540"/>
                  </a:lnTo>
                  <a:lnTo>
                    <a:pt x="142240" y="1270"/>
                  </a:lnTo>
                  <a:lnTo>
                    <a:pt x="138430" y="1270"/>
                  </a:lnTo>
                  <a:lnTo>
                    <a:pt x="137795" y="0"/>
                  </a:lnTo>
                  <a:lnTo>
                    <a:pt x="35560" y="0"/>
                  </a:lnTo>
                  <a:lnTo>
                    <a:pt x="34290" y="1270"/>
                  </a:lnTo>
                  <a:lnTo>
                    <a:pt x="30467" y="1270"/>
                  </a:lnTo>
                  <a:lnTo>
                    <a:pt x="30467" y="2540"/>
                  </a:lnTo>
                  <a:lnTo>
                    <a:pt x="27940" y="2540"/>
                  </a:lnTo>
                  <a:lnTo>
                    <a:pt x="27940" y="3810"/>
                  </a:lnTo>
                  <a:lnTo>
                    <a:pt x="20320" y="3810"/>
                  </a:lnTo>
                  <a:lnTo>
                    <a:pt x="13970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175260" y="7620"/>
                  </a:lnTo>
                  <a:lnTo>
                    <a:pt x="175260" y="5080"/>
                  </a:lnTo>
                  <a:close/>
                </a:path>
              </a:pathLst>
            </a:custGeom>
            <a:solidFill>
              <a:srgbClr val="2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555489" y="1639569"/>
              <a:ext cx="175260" cy="8890"/>
            </a:xfrm>
            <a:custGeom>
              <a:avLst/>
              <a:gdLst/>
              <a:ahLst/>
              <a:cxnLst/>
              <a:rect l="l" t="t" r="r" b="b"/>
              <a:pathLst>
                <a:path w="175260" h="8889">
                  <a:moveTo>
                    <a:pt x="0" y="8889"/>
                  </a:moveTo>
                  <a:lnTo>
                    <a:pt x="0" y="0"/>
                  </a:lnTo>
                  <a:lnTo>
                    <a:pt x="175260" y="0"/>
                  </a:lnTo>
                  <a:lnTo>
                    <a:pt x="17526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555489" y="1647190"/>
              <a:ext cx="175260" cy="6350"/>
            </a:xfrm>
            <a:custGeom>
              <a:avLst/>
              <a:gdLst/>
              <a:ahLst/>
              <a:cxnLst/>
              <a:rect l="l" t="t" r="r" b="b"/>
              <a:pathLst>
                <a:path w="175260" h="6350">
                  <a:moveTo>
                    <a:pt x="17526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75260" y="635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4836160" y="1079500"/>
              <a:ext cx="177800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0" y="0"/>
                  </a:moveTo>
                  <a:lnTo>
                    <a:pt x="177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3" name="object 253"/>
          <p:cNvSpPr/>
          <p:nvPr/>
        </p:nvSpPr>
        <p:spPr>
          <a:xfrm>
            <a:off x="5130800" y="107950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836159" y="1079500"/>
            <a:ext cx="177800" cy="7620"/>
          </a:xfrm>
          <a:custGeom>
            <a:avLst/>
            <a:gdLst/>
            <a:ahLst/>
            <a:cxnLst/>
            <a:rect l="l" t="t" r="r" b="b"/>
            <a:pathLst>
              <a:path w="177800" h="7619">
                <a:moveTo>
                  <a:pt x="177800" y="0"/>
                </a:moveTo>
                <a:lnTo>
                  <a:pt x="0" y="0"/>
                </a:lnTo>
                <a:lnTo>
                  <a:pt x="0" y="7620"/>
                </a:lnTo>
                <a:lnTo>
                  <a:pt x="177800" y="7620"/>
                </a:lnTo>
                <a:lnTo>
                  <a:pt x="1778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130800" y="1079500"/>
            <a:ext cx="144780" cy="7620"/>
          </a:xfrm>
          <a:custGeom>
            <a:avLst/>
            <a:gdLst/>
            <a:ahLst/>
            <a:cxnLst/>
            <a:rect l="l" t="t" r="r" b="b"/>
            <a:pathLst>
              <a:path w="144779" h="7619">
                <a:moveTo>
                  <a:pt x="144779" y="0"/>
                </a:moveTo>
                <a:lnTo>
                  <a:pt x="0" y="0"/>
                </a:lnTo>
                <a:lnTo>
                  <a:pt x="0" y="7620"/>
                </a:lnTo>
                <a:lnTo>
                  <a:pt x="144779" y="7620"/>
                </a:lnTo>
                <a:lnTo>
                  <a:pt x="144779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836159" y="1085850"/>
            <a:ext cx="177800" cy="7620"/>
          </a:xfrm>
          <a:custGeom>
            <a:avLst/>
            <a:gdLst/>
            <a:ahLst/>
            <a:cxnLst/>
            <a:rect l="l" t="t" r="r" b="b"/>
            <a:pathLst>
              <a:path w="177800" h="7619">
                <a:moveTo>
                  <a:pt x="177800" y="0"/>
                </a:moveTo>
                <a:lnTo>
                  <a:pt x="0" y="0"/>
                </a:lnTo>
                <a:lnTo>
                  <a:pt x="0" y="7620"/>
                </a:lnTo>
                <a:lnTo>
                  <a:pt x="177800" y="7620"/>
                </a:lnTo>
                <a:lnTo>
                  <a:pt x="177800" y="0"/>
                </a:lnTo>
                <a:close/>
              </a:path>
            </a:pathLst>
          </a:custGeom>
          <a:solidFill>
            <a:srgbClr val="00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7" name="object 257"/>
          <p:cNvGrpSpPr/>
          <p:nvPr/>
        </p:nvGrpSpPr>
        <p:grpSpPr>
          <a:xfrm>
            <a:off x="4836159" y="1079500"/>
            <a:ext cx="1196340" cy="588010"/>
            <a:chOff x="4836159" y="1079500"/>
            <a:chExt cx="1196340" cy="588010"/>
          </a:xfrm>
        </p:grpSpPr>
        <p:sp>
          <p:nvSpPr>
            <p:cNvPr id="258" name="object 258"/>
            <p:cNvSpPr/>
            <p:nvPr/>
          </p:nvSpPr>
          <p:spPr>
            <a:xfrm>
              <a:off x="5130799" y="1085850"/>
              <a:ext cx="144780" cy="7620"/>
            </a:xfrm>
            <a:custGeom>
              <a:avLst/>
              <a:gdLst/>
              <a:ahLst/>
              <a:cxnLst/>
              <a:rect l="l" t="t" r="r" b="b"/>
              <a:pathLst>
                <a:path w="144779" h="7619">
                  <a:moveTo>
                    <a:pt x="1447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44779" y="762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836159" y="1093470"/>
              <a:ext cx="439420" cy="7620"/>
            </a:xfrm>
            <a:custGeom>
              <a:avLst/>
              <a:gdLst/>
              <a:ahLst/>
              <a:cxnLst/>
              <a:rect l="l" t="t" r="r" b="b"/>
              <a:pathLst>
                <a:path w="439420" h="7619">
                  <a:moveTo>
                    <a:pt x="156210" y="2539"/>
                  </a:moveTo>
                  <a:lnTo>
                    <a:pt x="25400" y="2539"/>
                  </a:lnTo>
                  <a:lnTo>
                    <a:pt x="31750" y="5079"/>
                  </a:lnTo>
                  <a:lnTo>
                    <a:pt x="33019" y="5079"/>
                  </a:lnTo>
                  <a:lnTo>
                    <a:pt x="35560" y="6350"/>
                  </a:lnTo>
                  <a:lnTo>
                    <a:pt x="36829" y="7619"/>
                  </a:lnTo>
                  <a:lnTo>
                    <a:pt x="139700" y="7619"/>
                  </a:lnTo>
                  <a:lnTo>
                    <a:pt x="147319" y="3809"/>
                  </a:lnTo>
                  <a:lnTo>
                    <a:pt x="149860" y="3809"/>
                  </a:lnTo>
                  <a:lnTo>
                    <a:pt x="156210" y="2539"/>
                  </a:lnTo>
                  <a:close/>
                </a:path>
                <a:path w="439420" h="7619">
                  <a:moveTo>
                    <a:pt x="17780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77800" y="2539"/>
                  </a:lnTo>
                  <a:lnTo>
                    <a:pt x="177800" y="0"/>
                  </a:lnTo>
                  <a:close/>
                </a:path>
                <a:path w="439420" h="7619">
                  <a:moveTo>
                    <a:pt x="417829" y="2539"/>
                  </a:moveTo>
                  <a:lnTo>
                    <a:pt x="320039" y="2539"/>
                  </a:lnTo>
                  <a:lnTo>
                    <a:pt x="327660" y="6350"/>
                  </a:lnTo>
                  <a:lnTo>
                    <a:pt x="328929" y="7619"/>
                  </a:lnTo>
                  <a:lnTo>
                    <a:pt x="403860" y="7619"/>
                  </a:lnTo>
                  <a:lnTo>
                    <a:pt x="411479" y="3809"/>
                  </a:lnTo>
                  <a:lnTo>
                    <a:pt x="414019" y="3809"/>
                  </a:lnTo>
                  <a:lnTo>
                    <a:pt x="417829" y="2539"/>
                  </a:lnTo>
                  <a:close/>
                </a:path>
                <a:path w="439420" h="7619">
                  <a:moveTo>
                    <a:pt x="439419" y="0"/>
                  </a:moveTo>
                  <a:lnTo>
                    <a:pt x="294639" y="0"/>
                  </a:lnTo>
                  <a:lnTo>
                    <a:pt x="294639" y="2539"/>
                  </a:lnTo>
                  <a:lnTo>
                    <a:pt x="439419" y="2539"/>
                  </a:lnTo>
                  <a:lnTo>
                    <a:pt x="439419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872989" y="1101090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19">
                  <a:moveTo>
                    <a:pt x="102870" y="0"/>
                  </a:moveTo>
                  <a:lnTo>
                    <a:pt x="0" y="0"/>
                  </a:lnTo>
                  <a:lnTo>
                    <a:pt x="3810" y="1270"/>
                  </a:lnTo>
                  <a:lnTo>
                    <a:pt x="3810" y="2539"/>
                  </a:lnTo>
                  <a:lnTo>
                    <a:pt x="6350" y="3810"/>
                  </a:lnTo>
                  <a:lnTo>
                    <a:pt x="7620" y="6350"/>
                  </a:lnTo>
                  <a:lnTo>
                    <a:pt x="8890" y="7620"/>
                  </a:lnTo>
                  <a:lnTo>
                    <a:pt x="95250" y="7620"/>
                  </a:lnTo>
                  <a:lnTo>
                    <a:pt x="96520" y="3810"/>
                  </a:lnTo>
                  <a:lnTo>
                    <a:pt x="99060" y="3810"/>
                  </a:lnTo>
                  <a:lnTo>
                    <a:pt x="100330" y="1270"/>
                  </a:lnTo>
                  <a:lnTo>
                    <a:pt x="102870" y="0"/>
                  </a:lnTo>
                  <a:close/>
                </a:path>
                <a:path w="367029" h="7619">
                  <a:moveTo>
                    <a:pt x="367030" y="0"/>
                  </a:moveTo>
                  <a:lnTo>
                    <a:pt x="292100" y="0"/>
                  </a:lnTo>
                  <a:lnTo>
                    <a:pt x="295910" y="1270"/>
                  </a:lnTo>
                  <a:lnTo>
                    <a:pt x="298450" y="3810"/>
                  </a:lnTo>
                  <a:lnTo>
                    <a:pt x="300989" y="3810"/>
                  </a:lnTo>
                  <a:lnTo>
                    <a:pt x="302260" y="7620"/>
                  </a:lnTo>
                  <a:lnTo>
                    <a:pt x="360045" y="7620"/>
                  </a:lnTo>
                  <a:lnTo>
                    <a:pt x="360680" y="6350"/>
                  </a:lnTo>
                  <a:lnTo>
                    <a:pt x="363220" y="3810"/>
                  </a:lnTo>
                  <a:lnTo>
                    <a:pt x="365760" y="2539"/>
                  </a:lnTo>
                  <a:lnTo>
                    <a:pt x="367030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880609" y="1107440"/>
              <a:ext cx="353060" cy="8890"/>
            </a:xfrm>
            <a:custGeom>
              <a:avLst/>
              <a:gdLst/>
              <a:ahLst/>
              <a:cxnLst/>
              <a:rect l="l" t="t" r="r" b="b"/>
              <a:pathLst>
                <a:path w="353060" h="8890">
                  <a:moveTo>
                    <a:pt x="88053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5714" y="8889"/>
                  </a:lnTo>
                  <a:lnTo>
                    <a:pt x="81914" y="8889"/>
                  </a:lnTo>
                  <a:lnTo>
                    <a:pt x="82550" y="7620"/>
                  </a:lnTo>
                  <a:lnTo>
                    <a:pt x="85089" y="5080"/>
                  </a:lnTo>
                  <a:lnTo>
                    <a:pt x="85089" y="2539"/>
                  </a:lnTo>
                  <a:lnTo>
                    <a:pt x="87629" y="1270"/>
                  </a:lnTo>
                  <a:lnTo>
                    <a:pt x="88053" y="0"/>
                  </a:lnTo>
                  <a:close/>
                </a:path>
                <a:path w="353060" h="8890">
                  <a:moveTo>
                    <a:pt x="353060" y="0"/>
                  </a:moveTo>
                  <a:lnTo>
                    <a:pt x="294216" y="0"/>
                  </a:lnTo>
                  <a:lnTo>
                    <a:pt x="294639" y="1270"/>
                  </a:lnTo>
                  <a:lnTo>
                    <a:pt x="300989" y="7620"/>
                  </a:lnTo>
                  <a:lnTo>
                    <a:pt x="300989" y="8889"/>
                  </a:lnTo>
                  <a:lnTo>
                    <a:pt x="346075" y="8889"/>
                  </a:lnTo>
                  <a:lnTo>
                    <a:pt x="346710" y="7620"/>
                  </a:lnTo>
                  <a:lnTo>
                    <a:pt x="351789" y="253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019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885689" y="1115059"/>
              <a:ext cx="341630" cy="7620"/>
            </a:xfrm>
            <a:custGeom>
              <a:avLst/>
              <a:gdLst/>
              <a:ahLst/>
              <a:cxnLst/>
              <a:rect l="l" t="t" r="r" b="b"/>
              <a:pathLst>
                <a:path w="341629" h="7619">
                  <a:moveTo>
                    <a:pt x="77469" y="0"/>
                  </a:moveTo>
                  <a:lnTo>
                    <a:pt x="0" y="0"/>
                  </a:lnTo>
                  <a:lnTo>
                    <a:pt x="1269" y="2539"/>
                  </a:lnTo>
                  <a:lnTo>
                    <a:pt x="3809" y="5079"/>
                  </a:lnTo>
                  <a:lnTo>
                    <a:pt x="3809" y="7619"/>
                  </a:lnTo>
                  <a:lnTo>
                    <a:pt x="73659" y="7619"/>
                  </a:lnTo>
                  <a:lnTo>
                    <a:pt x="77469" y="0"/>
                  </a:lnTo>
                  <a:close/>
                </a:path>
                <a:path w="341629" h="7619">
                  <a:moveTo>
                    <a:pt x="341629" y="0"/>
                  </a:moveTo>
                  <a:lnTo>
                    <a:pt x="295909" y="0"/>
                  </a:lnTo>
                  <a:lnTo>
                    <a:pt x="295909" y="2539"/>
                  </a:lnTo>
                  <a:lnTo>
                    <a:pt x="297179" y="6350"/>
                  </a:lnTo>
                  <a:lnTo>
                    <a:pt x="297814" y="7619"/>
                  </a:lnTo>
                  <a:lnTo>
                    <a:pt x="336973" y="7619"/>
                  </a:lnTo>
                  <a:lnTo>
                    <a:pt x="337819" y="5079"/>
                  </a:lnTo>
                  <a:lnTo>
                    <a:pt x="340359" y="2539"/>
                  </a:lnTo>
                  <a:lnTo>
                    <a:pt x="341629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889499" y="1122680"/>
              <a:ext cx="333375" cy="7620"/>
            </a:xfrm>
            <a:custGeom>
              <a:avLst/>
              <a:gdLst/>
              <a:ahLst/>
              <a:cxnLst/>
              <a:rect l="l" t="t" r="r" b="b"/>
              <a:pathLst>
                <a:path w="333375" h="7619">
                  <a:moveTo>
                    <a:pt x="69850" y="0"/>
                  </a:moveTo>
                  <a:lnTo>
                    <a:pt x="0" y="0"/>
                  </a:lnTo>
                  <a:lnTo>
                    <a:pt x="1270" y="3810"/>
                  </a:lnTo>
                  <a:lnTo>
                    <a:pt x="2539" y="6350"/>
                  </a:lnTo>
                  <a:lnTo>
                    <a:pt x="2721" y="7620"/>
                  </a:lnTo>
                  <a:lnTo>
                    <a:pt x="68072" y="7620"/>
                  </a:lnTo>
                  <a:lnTo>
                    <a:pt x="68579" y="5080"/>
                  </a:lnTo>
                  <a:lnTo>
                    <a:pt x="69850" y="2540"/>
                  </a:lnTo>
                  <a:lnTo>
                    <a:pt x="69850" y="0"/>
                  </a:lnTo>
                  <a:close/>
                </a:path>
                <a:path w="333375" h="7619">
                  <a:moveTo>
                    <a:pt x="333163" y="0"/>
                  </a:moveTo>
                  <a:lnTo>
                    <a:pt x="294004" y="0"/>
                  </a:lnTo>
                  <a:lnTo>
                    <a:pt x="295910" y="3810"/>
                  </a:lnTo>
                  <a:lnTo>
                    <a:pt x="295910" y="7620"/>
                  </a:lnTo>
                  <a:lnTo>
                    <a:pt x="330200" y="7620"/>
                  </a:lnTo>
                  <a:lnTo>
                    <a:pt x="331470" y="5080"/>
                  </a:lnTo>
                  <a:lnTo>
                    <a:pt x="331470" y="3810"/>
                  </a:lnTo>
                  <a:lnTo>
                    <a:pt x="332739" y="1270"/>
                  </a:lnTo>
                  <a:lnTo>
                    <a:pt x="333163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892221" y="1130300"/>
              <a:ext cx="327660" cy="7620"/>
            </a:xfrm>
            <a:custGeom>
              <a:avLst/>
              <a:gdLst/>
              <a:ahLst/>
              <a:cxnLst/>
              <a:rect l="l" t="t" r="r" b="b"/>
              <a:pathLst>
                <a:path w="327660" h="7619">
                  <a:moveTo>
                    <a:pt x="65350" y="0"/>
                  </a:moveTo>
                  <a:lnTo>
                    <a:pt x="0" y="0"/>
                  </a:lnTo>
                  <a:lnTo>
                    <a:pt x="1088" y="7620"/>
                  </a:lnTo>
                  <a:lnTo>
                    <a:pt x="63953" y="7620"/>
                  </a:lnTo>
                  <a:lnTo>
                    <a:pt x="64588" y="3810"/>
                  </a:lnTo>
                  <a:lnTo>
                    <a:pt x="65350" y="0"/>
                  </a:lnTo>
                  <a:close/>
                </a:path>
                <a:path w="327660" h="7619">
                  <a:moveTo>
                    <a:pt x="327478" y="0"/>
                  </a:moveTo>
                  <a:lnTo>
                    <a:pt x="293188" y="0"/>
                  </a:lnTo>
                  <a:lnTo>
                    <a:pt x="294458" y="7620"/>
                  </a:lnTo>
                  <a:lnTo>
                    <a:pt x="327478" y="7620"/>
                  </a:lnTo>
                  <a:lnTo>
                    <a:pt x="327478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893128" y="1136650"/>
              <a:ext cx="327025" cy="7620"/>
            </a:xfrm>
            <a:custGeom>
              <a:avLst/>
              <a:gdLst/>
              <a:ahLst/>
              <a:cxnLst/>
              <a:rect l="l" t="t" r="r" b="b"/>
              <a:pathLst>
                <a:path w="327025" h="7619">
                  <a:moveTo>
                    <a:pt x="63258" y="0"/>
                  </a:moveTo>
                  <a:lnTo>
                    <a:pt x="0" y="0"/>
                  </a:lnTo>
                  <a:lnTo>
                    <a:pt x="1088" y="7620"/>
                  </a:lnTo>
                  <a:lnTo>
                    <a:pt x="62048" y="7620"/>
                  </a:lnTo>
                  <a:lnTo>
                    <a:pt x="62411" y="5079"/>
                  </a:lnTo>
                  <a:lnTo>
                    <a:pt x="63258" y="0"/>
                  </a:lnTo>
                  <a:close/>
                </a:path>
                <a:path w="327025" h="7619">
                  <a:moveTo>
                    <a:pt x="326571" y="0"/>
                  </a:moveTo>
                  <a:lnTo>
                    <a:pt x="293339" y="0"/>
                  </a:lnTo>
                  <a:lnTo>
                    <a:pt x="293551" y="1270"/>
                  </a:lnTo>
                  <a:lnTo>
                    <a:pt x="294458" y="7620"/>
                  </a:lnTo>
                  <a:lnTo>
                    <a:pt x="324878" y="7620"/>
                  </a:lnTo>
                  <a:lnTo>
                    <a:pt x="326571" y="2539"/>
                  </a:lnTo>
                  <a:lnTo>
                    <a:pt x="326571" y="0"/>
                  </a:lnTo>
                  <a:close/>
                </a:path>
              </a:pathLst>
            </a:custGeom>
            <a:solidFill>
              <a:srgbClr val="038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894216" y="1144269"/>
              <a:ext cx="323850" cy="7620"/>
            </a:xfrm>
            <a:custGeom>
              <a:avLst/>
              <a:gdLst/>
              <a:ahLst/>
              <a:cxnLst/>
              <a:rect l="l" t="t" r="r" b="b"/>
              <a:pathLst>
                <a:path w="323850" h="7619">
                  <a:moveTo>
                    <a:pt x="60960" y="0"/>
                  </a:moveTo>
                  <a:lnTo>
                    <a:pt x="0" y="0"/>
                  </a:lnTo>
                  <a:lnTo>
                    <a:pt x="362" y="2539"/>
                  </a:lnTo>
                  <a:lnTo>
                    <a:pt x="362" y="7619"/>
                  </a:lnTo>
                  <a:lnTo>
                    <a:pt x="60052" y="7619"/>
                  </a:lnTo>
                  <a:lnTo>
                    <a:pt x="60052" y="6350"/>
                  </a:lnTo>
                  <a:lnTo>
                    <a:pt x="60960" y="0"/>
                  </a:lnTo>
                  <a:close/>
                </a:path>
                <a:path w="323850" h="7619">
                  <a:moveTo>
                    <a:pt x="323789" y="0"/>
                  </a:moveTo>
                  <a:lnTo>
                    <a:pt x="293370" y="0"/>
                  </a:lnTo>
                  <a:lnTo>
                    <a:pt x="293732" y="2539"/>
                  </a:lnTo>
                  <a:lnTo>
                    <a:pt x="293732" y="7619"/>
                  </a:lnTo>
                  <a:lnTo>
                    <a:pt x="322942" y="7619"/>
                  </a:lnTo>
                  <a:lnTo>
                    <a:pt x="322942" y="2539"/>
                  </a:lnTo>
                  <a:lnTo>
                    <a:pt x="323789" y="0"/>
                  </a:lnTo>
                  <a:close/>
                </a:path>
              </a:pathLst>
            </a:custGeom>
            <a:solidFill>
              <a:srgbClr val="048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894579" y="1151889"/>
              <a:ext cx="322580" cy="7620"/>
            </a:xfrm>
            <a:custGeom>
              <a:avLst/>
              <a:gdLst/>
              <a:ahLst/>
              <a:cxnLst/>
              <a:rect l="l" t="t" r="r" b="b"/>
              <a:pathLst>
                <a:path w="322579" h="7619">
                  <a:moveTo>
                    <a:pt x="5969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58" y="7620"/>
                  </a:lnTo>
                  <a:lnTo>
                    <a:pt x="59690" y="7620"/>
                  </a:lnTo>
                  <a:lnTo>
                    <a:pt x="59690" y="0"/>
                  </a:lnTo>
                  <a:close/>
                </a:path>
                <a:path w="322579" h="7619">
                  <a:moveTo>
                    <a:pt x="322580" y="0"/>
                  </a:moveTo>
                  <a:lnTo>
                    <a:pt x="293370" y="0"/>
                  </a:lnTo>
                  <a:lnTo>
                    <a:pt x="293370" y="3810"/>
                  </a:lnTo>
                  <a:lnTo>
                    <a:pt x="293751" y="7620"/>
                  </a:lnTo>
                  <a:lnTo>
                    <a:pt x="321854" y="7620"/>
                  </a:lnTo>
                  <a:lnTo>
                    <a:pt x="322580" y="2539"/>
                  </a:lnTo>
                  <a:lnTo>
                    <a:pt x="322580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894579" y="1158239"/>
              <a:ext cx="322580" cy="8890"/>
            </a:xfrm>
            <a:custGeom>
              <a:avLst/>
              <a:gdLst/>
              <a:ahLst/>
              <a:cxnLst/>
              <a:rect l="l" t="t" r="r" b="b"/>
              <a:pathLst>
                <a:path w="322579" h="8890">
                  <a:moveTo>
                    <a:pt x="59690" y="0"/>
                  </a:moveTo>
                  <a:lnTo>
                    <a:pt x="0" y="0"/>
                  </a:lnTo>
                  <a:lnTo>
                    <a:pt x="1111" y="8889"/>
                  </a:lnTo>
                  <a:lnTo>
                    <a:pt x="59690" y="8889"/>
                  </a:lnTo>
                  <a:lnTo>
                    <a:pt x="59690" y="0"/>
                  </a:lnTo>
                  <a:close/>
                </a:path>
                <a:path w="322579" h="8890">
                  <a:moveTo>
                    <a:pt x="322035" y="0"/>
                  </a:moveTo>
                  <a:lnTo>
                    <a:pt x="293624" y="0"/>
                  </a:lnTo>
                  <a:lnTo>
                    <a:pt x="294513" y="8889"/>
                  </a:lnTo>
                  <a:lnTo>
                    <a:pt x="321310" y="8889"/>
                  </a:lnTo>
                  <a:lnTo>
                    <a:pt x="321310" y="5080"/>
                  </a:lnTo>
                  <a:lnTo>
                    <a:pt x="322035" y="0"/>
                  </a:lnTo>
                  <a:close/>
                </a:path>
              </a:pathLst>
            </a:custGeom>
            <a:solidFill>
              <a:srgbClr val="058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895532" y="1165860"/>
              <a:ext cx="320675" cy="7620"/>
            </a:xfrm>
            <a:custGeom>
              <a:avLst/>
              <a:gdLst/>
              <a:ahLst/>
              <a:cxnLst/>
              <a:rect l="l" t="t" r="r" b="b"/>
              <a:pathLst>
                <a:path w="320675" h="7619">
                  <a:moveTo>
                    <a:pt x="58737" y="0"/>
                  </a:moveTo>
                  <a:lnTo>
                    <a:pt x="0" y="0"/>
                  </a:lnTo>
                  <a:lnTo>
                    <a:pt x="317" y="2539"/>
                  </a:lnTo>
                  <a:lnTo>
                    <a:pt x="317" y="7619"/>
                  </a:lnTo>
                  <a:lnTo>
                    <a:pt x="58737" y="7619"/>
                  </a:lnTo>
                  <a:lnTo>
                    <a:pt x="58737" y="0"/>
                  </a:lnTo>
                  <a:close/>
                </a:path>
                <a:path w="320675" h="7619">
                  <a:moveTo>
                    <a:pt x="320357" y="0"/>
                  </a:moveTo>
                  <a:lnTo>
                    <a:pt x="293433" y="0"/>
                  </a:lnTo>
                  <a:lnTo>
                    <a:pt x="293687" y="2539"/>
                  </a:lnTo>
                  <a:lnTo>
                    <a:pt x="293687" y="7619"/>
                  </a:lnTo>
                  <a:lnTo>
                    <a:pt x="320357" y="7619"/>
                  </a:lnTo>
                  <a:lnTo>
                    <a:pt x="320357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895850" y="117347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895850" y="117982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895850" y="118744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88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4895850" y="119506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4895850" y="120268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895850" y="120903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A8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895850" y="121665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A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895850" y="122427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895850" y="123189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895850" y="123824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895850" y="124586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D7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895850" y="125348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4895850" y="126110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4895850" y="126745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F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895850" y="127507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0F7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895850" y="128269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895850" y="129031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895850" y="129666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17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895850" y="130428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895850" y="131190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27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895850" y="131825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36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895850" y="132587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895850" y="133349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895850" y="134111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895850" y="1347469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20039" h="8890">
                  <a:moveTo>
                    <a:pt x="320040" y="0"/>
                  </a:moveTo>
                  <a:lnTo>
                    <a:pt x="293370" y="0"/>
                  </a:lnTo>
                  <a:lnTo>
                    <a:pt x="293370" y="8890"/>
                  </a:lnTo>
                  <a:lnTo>
                    <a:pt x="320040" y="889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66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895850" y="135508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895850" y="136270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895850" y="137032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895850" y="137667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895850" y="138429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895850" y="139191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4895850" y="139953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4895850" y="140588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370" y="0"/>
                  </a:lnTo>
                  <a:lnTo>
                    <a:pt x="29337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A6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895849" y="141350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39" y="0"/>
                  </a:moveTo>
                  <a:lnTo>
                    <a:pt x="293370" y="0"/>
                  </a:lnTo>
                  <a:lnTo>
                    <a:pt x="293370" y="1269"/>
                  </a:lnTo>
                  <a:lnTo>
                    <a:pt x="293177" y="7619"/>
                  </a:lnTo>
                  <a:lnTo>
                    <a:pt x="320039" y="7619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895850" y="142112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3166" y="0"/>
                  </a:lnTo>
                  <a:lnTo>
                    <a:pt x="292938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895850" y="142874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2938" y="0"/>
                  </a:lnTo>
                  <a:lnTo>
                    <a:pt x="292709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895850" y="143509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2747" y="0"/>
                  </a:lnTo>
                  <a:lnTo>
                    <a:pt x="292519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D5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895850" y="1442719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40" y="0"/>
                  </a:moveTo>
                  <a:lnTo>
                    <a:pt x="292519" y="0"/>
                  </a:lnTo>
                  <a:lnTo>
                    <a:pt x="292290" y="7620"/>
                  </a:lnTo>
                  <a:lnTo>
                    <a:pt x="320040" y="7620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1E5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895849" y="1450340"/>
              <a:ext cx="320040" cy="7620"/>
            </a:xfrm>
            <a:custGeom>
              <a:avLst/>
              <a:gdLst/>
              <a:ahLst/>
              <a:cxnLst/>
              <a:rect l="l" t="t" r="r" b="b"/>
              <a:pathLst>
                <a:path w="320039" h="7619">
                  <a:moveTo>
                    <a:pt x="5842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245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20039" h="7619">
                  <a:moveTo>
                    <a:pt x="320039" y="0"/>
                  </a:moveTo>
                  <a:lnTo>
                    <a:pt x="292292" y="0"/>
                  </a:lnTo>
                  <a:lnTo>
                    <a:pt x="292100" y="6350"/>
                  </a:lnTo>
                  <a:lnTo>
                    <a:pt x="292015" y="7620"/>
                  </a:lnTo>
                  <a:lnTo>
                    <a:pt x="320039" y="7620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896013" y="1456690"/>
              <a:ext cx="320040" cy="8890"/>
            </a:xfrm>
            <a:custGeom>
              <a:avLst/>
              <a:gdLst/>
              <a:ahLst/>
              <a:cxnLst/>
              <a:rect l="l" t="t" r="r" b="b"/>
              <a:pathLst>
                <a:path w="320039" h="8890">
                  <a:moveTo>
                    <a:pt x="58256" y="0"/>
                  </a:moveTo>
                  <a:lnTo>
                    <a:pt x="0" y="0"/>
                  </a:lnTo>
                  <a:lnTo>
                    <a:pt x="573" y="8889"/>
                  </a:lnTo>
                  <a:lnTo>
                    <a:pt x="58256" y="8889"/>
                  </a:lnTo>
                  <a:lnTo>
                    <a:pt x="58256" y="0"/>
                  </a:lnTo>
                  <a:close/>
                </a:path>
                <a:path w="320039" h="8890">
                  <a:moveTo>
                    <a:pt x="319876" y="0"/>
                  </a:moveTo>
                  <a:lnTo>
                    <a:pt x="291936" y="0"/>
                  </a:lnTo>
                  <a:lnTo>
                    <a:pt x="291343" y="8889"/>
                  </a:lnTo>
                  <a:lnTo>
                    <a:pt x="319422" y="8889"/>
                  </a:lnTo>
                  <a:lnTo>
                    <a:pt x="319876" y="2539"/>
                  </a:lnTo>
                  <a:lnTo>
                    <a:pt x="319876" y="0"/>
                  </a:lnTo>
                  <a:close/>
                </a:path>
              </a:pathLst>
            </a:custGeom>
            <a:solidFill>
              <a:srgbClr val="1F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896505" y="1464309"/>
              <a:ext cx="319405" cy="7620"/>
            </a:xfrm>
            <a:custGeom>
              <a:avLst/>
              <a:gdLst/>
              <a:ahLst/>
              <a:cxnLst/>
              <a:rect l="l" t="t" r="r" b="b"/>
              <a:pathLst>
                <a:path w="319404" h="7619">
                  <a:moveTo>
                    <a:pt x="57764" y="0"/>
                  </a:moveTo>
                  <a:lnTo>
                    <a:pt x="0" y="0"/>
                  </a:lnTo>
                  <a:lnTo>
                    <a:pt x="491" y="7619"/>
                  </a:lnTo>
                  <a:lnTo>
                    <a:pt x="58308" y="7619"/>
                  </a:lnTo>
                  <a:lnTo>
                    <a:pt x="57764" y="3810"/>
                  </a:lnTo>
                  <a:lnTo>
                    <a:pt x="57764" y="0"/>
                  </a:lnTo>
                  <a:close/>
                </a:path>
                <a:path w="319404" h="7619">
                  <a:moveTo>
                    <a:pt x="319021" y="0"/>
                  </a:moveTo>
                  <a:lnTo>
                    <a:pt x="290936" y="0"/>
                  </a:lnTo>
                  <a:lnTo>
                    <a:pt x="290428" y="7619"/>
                  </a:lnTo>
                  <a:lnTo>
                    <a:pt x="318477" y="7619"/>
                  </a:lnTo>
                  <a:lnTo>
                    <a:pt x="319021" y="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896996" y="1471929"/>
              <a:ext cx="318135" cy="7620"/>
            </a:xfrm>
            <a:custGeom>
              <a:avLst/>
              <a:gdLst/>
              <a:ahLst/>
              <a:cxnLst/>
              <a:rect l="l" t="t" r="r" b="b"/>
              <a:pathLst>
                <a:path w="318135" h="7619">
                  <a:moveTo>
                    <a:pt x="57817" y="0"/>
                  </a:moveTo>
                  <a:lnTo>
                    <a:pt x="0" y="0"/>
                  </a:lnTo>
                  <a:lnTo>
                    <a:pt x="491" y="7620"/>
                  </a:lnTo>
                  <a:lnTo>
                    <a:pt x="58905" y="7620"/>
                  </a:lnTo>
                  <a:lnTo>
                    <a:pt x="57817" y="0"/>
                  </a:lnTo>
                  <a:close/>
                </a:path>
                <a:path w="318135" h="7619">
                  <a:moveTo>
                    <a:pt x="317985" y="0"/>
                  </a:moveTo>
                  <a:lnTo>
                    <a:pt x="289936" y="0"/>
                  </a:lnTo>
                  <a:lnTo>
                    <a:pt x="289682" y="3810"/>
                  </a:lnTo>
                  <a:lnTo>
                    <a:pt x="289386" y="7620"/>
                  </a:lnTo>
                  <a:lnTo>
                    <a:pt x="317441" y="7620"/>
                  </a:lnTo>
                  <a:lnTo>
                    <a:pt x="317985" y="0"/>
                  </a:lnTo>
                  <a:close/>
                </a:path>
              </a:pathLst>
            </a:custGeom>
            <a:solidFill>
              <a:srgbClr val="205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897406" y="1478279"/>
              <a:ext cx="317500" cy="8890"/>
            </a:xfrm>
            <a:custGeom>
              <a:avLst/>
              <a:gdLst/>
              <a:ahLst/>
              <a:cxnLst/>
              <a:rect l="l" t="t" r="r" b="b"/>
              <a:pathLst>
                <a:path w="317500" h="8890">
                  <a:moveTo>
                    <a:pt x="58314" y="0"/>
                  </a:moveTo>
                  <a:lnTo>
                    <a:pt x="0" y="0"/>
                  </a:lnTo>
                  <a:lnTo>
                    <a:pt x="573" y="8890"/>
                  </a:lnTo>
                  <a:lnTo>
                    <a:pt x="59473" y="8890"/>
                  </a:lnTo>
                  <a:lnTo>
                    <a:pt x="59403" y="7620"/>
                  </a:lnTo>
                  <a:lnTo>
                    <a:pt x="58314" y="0"/>
                  </a:lnTo>
                  <a:close/>
                </a:path>
                <a:path w="317500" h="8890">
                  <a:moveTo>
                    <a:pt x="317122" y="0"/>
                  </a:moveTo>
                  <a:lnTo>
                    <a:pt x="289075" y="0"/>
                  </a:lnTo>
                  <a:lnTo>
                    <a:pt x="288384" y="8890"/>
                  </a:lnTo>
                  <a:lnTo>
                    <a:pt x="316487" y="8890"/>
                  </a:lnTo>
                  <a:lnTo>
                    <a:pt x="317122" y="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897894" y="1485899"/>
              <a:ext cx="316230" cy="7620"/>
            </a:xfrm>
            <a:custGeom>
              <a:avLst/>
              <a:gdLst/>
              <a:ahLst/>
              <a:cxnLst/>
              <a:rect l="l" t="t" r="r" b="b"/>
              <a:pathLst>
                <a:path w="316229" h="7619">
                  <a:moveTo>
                    <a:pt x="59334" y="7620"/>
                  </a:moveTo>
                  <a:lnTo>
                    <a:pt x="58915" y="0"/>
                  </a:lnTo>
                  <a:lnTo>
                    <a:pt x="0" y="0"/>
                  </a:lnTo>
                  <a:lnTo>
                    <a:pt x="495" y="7620"/>
                  </a:lnTo>
                  <a:lnTo>
                    <a:pt x="59334" y="7620"/>
                  </a:lnTo>
                  <a:close/>
                </a:path>
                <a:path w="316229" h="7619">
                  <a:moveTo>
                    <a:pt x="316090" y="0"/>
                  </a:moveTo>
                  <a:lnTo>
                    <a:pt x="287985" y="0"/>
                  </a:lnTo>
                  <a:lnTo>
                    <a:pt x="287401" y="7620"/>
                  </a:lnTo>
                  <a:lnTo>
                    <a:pt x="315544" y="7620"/>
                  </a:lnTo>
                  <a:lnTo>
                    <a:pt x="316090" y="0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898389" y="1493519"/>
              <a:ext cx="315595" cy="7620"/>
            </a:xfrm>
            <a:custGeom>
              <a:avLst/>
              <a:gdLst/>
              <a:ahLst/>
              <a:cxnLst/>
              <a:rect l="l" t="t" r="r" b="b"/>
              <a:pathLst>
                <a:path w="315595" h="7619">
                  <a:moveTo>
                    <a:pt x="58843" y="0"/>
                  </a:moveTo>
                  <a:lnTo>
                    <a:pt x="0" y="0"/>
                  </a:lnTo>
                  <a:lnTo>
                    <a:pt x="586" y="7619"/>
                  </a:lnTo>
                  <a:lnTo>
                    <a:pt x="59266" y="7619"/>
                  </a:lnTo>
                  <a:lnTo>
                    <a:pt x="58843" y="0"/>
                  </a:lnTo>
                  <a:close/>
                </a:path>
                <a:path w="315595" h="7619">
                  <a:moveTo>
                    <a:pt x="315050" y="0"/>
                  </a:moveTo>
                  <a:lnTo>
                    <a:pt x="286907" y="0"/>
                  </a:lnTo>
                  <a:lnTo>
                    <a:pt x="286279" y="7619"/>
                  </a:lnTo>
                  <a:lnTo>
                    <a:pt x="313983" y="7619"/>
                  </a:lnTo>
                  <a:lnTo>
                    <a:pt x="314960" y="1269"/>
                  </a:lnTo>
                  <a:lnTo>
                    <a:pt x="315050" y="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898975" y="1501140"/>
              <a:ext cx="313690" cy="7620"/>
            </a:xfrm>
            <a:custGeom>
              <a:avLst/>
              <a:gdLst/>
              <a:ahLst/>
              <a:cxnLst/>
              <a:rect l="l" t="t" r="r" b="b"/>
              <a:pathLst>
                <a:path w="313689" h="7619">
                  <a:moveTo>
                    <a:pt x="58680" y="0"/>
                  </a:moveTo>
                  <a:lnTo>
                    <a:pt x="0" y="0"/>
                  </a:lnTo>
                  <a:lnTo>
                    <a:pt x="586" y="7620"/>
                  </a:lnTo>
                  <a:lnTo>
                    <a:pt x="59103" y="7620"/>
                  </a:lnTo>
                  <a:lnTo>
                    <a:pt x="58680" y="0"/>
                  </a:lnTo>
                  <a:close/>
                </a:path>
                <a:path w="313689" h="7619">
                  <a:moveTo>
                    <a:pt x="313396" y="0"/>
                  </a:moveTo>
                  <a:lnTo>
                    <a:pt x="285693" y="0"/>
                  </a:lnTo>
                  <a:lnTo>
                    <a:pt x="285163" y="6350"/>
                  </a:lnTo>
                  <a:lnTo>
                    <a:pt x="284932" y="7620"/>
                  </a:lnTo>
                  <a:lnTo>
                    <a:pt x="312224" y="7620"/>
                  </a:lnTo>
                  <a:lnTo>
                    <a:pt x="313396" y="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899464" y="1507490"/>
              <a:ext cx="312420" cy="8890"/>
            </a:xfrm>
            <a:custGeom>
              <a:avLst/>
              <a:gdLst/>
              <a:ahLst/>
              <a:cxnLst/>
              <a:rect l="l" t="t" r="r" b="b"/>
              <a:pathLst>
                <a:path w="312420" h="8890">
                  <a:moveTo>
                    <a:pt x="58544" y="0"/>
                  </a:moveTo>
                  <a:lnTo>
                    <a:pt x="0" y="0"/>
                  </a:lnTo>
                  <a:lnTo>
                    <a:pt x="195" y="2539"/>
                  </a:lnTo>
                  <a:lnTo>
                    <a:pt x="1349" y="8889"/>
                  </a:lnTo>
                  <a:lnTo>
                    <a:pt x="59567" y="8889"/>
                  </a:lnTo>
                  <a:lnTo>
                    <a:pt x="58615" y="1270"/>
                  </a:lnTo>
                  <a:lnTo>
                    <a:pt x="58544" y="0"/>
                  </a:lnTo>
                  <a:close/>
                </a:path>
                <a:path w="312420" h="8890">
                  <a:moveTo>
                    <a:pt x="311931" y="0"/>
                  </a:moveTo>
                  <a:lnTo>
                    <a:pt x="284675" y="0"/>
                  </a:lnTo>
                  <a:lnTo>
                    <a:pt x="283059" y="8889"/>
                  </a:lnTo>
                  <a:lnTo>
                    <a:pt x="310837" y="8889"/>
                  </a:lnTo>
                  <a:lnTo>
                    <a:pt x="311345" y="3810"/>
                  </a:lnTo>
                  <a:lnTo>
                    <a:pt x="311931" y="0"/>
                  </a:lnTo>
                  <a:close/>
                </a:path>
              </a:pathLst>
            </a:custGeom>
            <a:solidFill>
              <a:srgbClr val="2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900583" y="1515109"/>
              <a:ext cx="309880" cy="7620"/>
            </a:xfrm>
            <a:custGeom>
              <a:avLst/>
              <a:gdLst/>
              <a:ahLst/>
              <a:cxnLst/>
              <a:rect l="l" t="t" r="r" b="b"/>
              <a:pathLst>
                <a:path w="309879" h="7619">
                  <a:moveTo>
                    <a:pt x="58290" y="0"/>
                  </a:moveTo>
                  <a:lnTo>
                    <a:pt x="0" y="0"/>
                  </a:lnTo>
                  <a:lnTo>
                    <a:pt x="1385" y="7619"/>
                  </a:lnTo>
                  <a:lnTo>
                    <a:pt x="59242" y="7619"/>
                  </a:lnTo>
                  <a:lnTo>
                    <a:pt x="58290" y="0"/>
                  </a:lnTo>
                  <a:close/>
                </a:path>
                <a:path w="309879" h="7619">
                  <a:moveTo>
                    <a:pt x="309845" y="0"/>
                  </a:moveTo>
                  <a:lnTo>
                    <a:pt x="282170" y="0"/>
                  </a:lnTo>
                  <a:lnTo>
                    <a:pt x="281016" y="6350"/>
                  </a:lnTo>
                  <a:lnTo>
                    <a:pt x="280762" y="7619"/>
                  </a:lnTo>
                  <a:lnTo>
                    <a:pt x="309083" y="7619"/>
                  </a:lnTo>
                  <a:lnTo>
                    <a:pt x="309845" y="0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4901968" y="1522730"/>
              <a:ext cx="307975" cy="7620"/>
            </a:xfrm>
            <a:custGeom>
              <a:avLst/>
              <a:gdLst/>
              <a:ahLst/>
              <a:cxnLst/>
              <a:rect l="l" t="t" r="r" b="b"/>
              <a:pathLst>
                <a:path w="307975" h="7619">
                  <a:moveTo>
                    <a:pt x="57857" y="0"/>
                  </a:moveTo>
                  <a:lnTo>
                    <a:pt x="0" y="0"/>
                  </a:lnTo>
                  <a:lnTo>
                    <a:pt x="230" y="1270"/>
                  </a:lnTo>
                  <a:lnTo>
                    <a:pt x="865" y="7620"/>
                  </a:lnTo>
                  <a:lnTo>
                    <a:pt x="59074" y="7620"/>
                  </a:lnTo>
                  <a:lnTo>
                    <a:pt x="58650" y="6350"/>
                  </a:lnTo>
                  <a:lnTo>
                    <a:pt x="57857" y="0"/>
                  </a:lnTo>
                  <a:close/>
                </a:path>
                <a:path w="307975" h="7619">
                  <a:moveTo>
                    <a:pt x="307697" y="0"/>
                  </a:moveTo>
                  <a:lnTo>
                    <a:pt x="279376" y="0"/>
                  </a:lnTo>
                  <a:lnTo>
                    <a:pt x="277852" y="7620"/>
                  </a:lnTo>
                  <a:lnTo>
                    <a:pt x="306512" y="7620"/>
                  </a:lnTo>
                  <a:lnTo>
                    <a:pt x="307570" y="1270"/>
                  </a:lnTo>
                  <a:lnTo>
                    <a:pt x="307697" y="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902834" y="1530350"/>
              <a:ext cx="306070" cy="7620"/>
            </a:xfrm>
            <a:custGeom>
              <a:avLst/>
              <a:gdLst/>
              <a:ahLst/>
              <a:cxnLst/>
              <a:rect l="l" t="t" r="r" b="b"/>
              <a:pathLst>
                <a:path w="306070" h="7619">
                  <a:moveTo>
                    <a:pt x="58208" y="0"/>
                  </a:moveTo>
                  <a:lnTo>
                    <a:pt x="0" y="0"/>
                  </a:lnTo>
                  <a:lnTo>
                    <a:pt x="776" y="7620"/>
                  </a:lnTo>
                  <a:lnTo>
                    <a:pt x="60642" y="7620"/>
                  </a:lnTo>
                  <a:lnTo>
                    <a:pt x="60325" y="6350"/>
                  </a:lnTo>
                  <a:lnTo>
                    <a:pt x="58208" y="0"/>
                  </a:lnTo>
                  <a:close/>
                </a:path>
                <a:path w="306070" h="7619">
                  <a:moveTo>
                    <a:pt x="305646" y="0"/>
                  </a:moveTo>
                  <a:lnTo>
                    <a:pt x="276987" y="0"/>
                  </a:lnTo>
                  <a:lnTo>
                    <a:pt x="276225" y="3810"/>
                  </a:lnTo>
                  <a:lnTo>
                    <a:pt x="275272" y="7620"/>
                  </a:lnTo>
                  <a:lnTo>
                    <a:pt x="304376" y="7620"/>
                  </a:lnTo>
                  <a:lnTo>
                    <a:pt x="305646" y="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903469" y="1536700"/>
              <a:ext cx="304165" cy="8890"/>
            </a:xfrm>
            <a:custGeom>
              <a:avLst/>
              <a:gdLst/>
              <a:ahLst/>
              <a:cxnLst/>
              <a:rect l="l" t="t" r="r" b="b"/>
              <a:pathLst>
                <a:path w="304164" h="8890">
                  <a:moveTo>
                    <a:pt x="59689" y="0"/>
                  </a:moveTo>
                  <a:lnTo>
                    <a:pt x="0" y="0"/>
                  </a:lnTo>
                  <a:lnTo>
                    <a:pt x="987" y="8889"/>
                  </a:lnTo>
                  <a:lnTo>
                    <a:pt x="61912" y="8889"/>
                  </a:lnTo>
                  <a:lnTo>
                    <a:pt x="59689" y="0"/>
                  </a:lnTo>
                  <a:close/>
                </a:path>
                <a:path w="304164" h="8890">
                  <a:moveTo>
                    <a:pt x="303953" y="0"/>
                  </a:moveTo>
                  <a:lnTo>
                    <a:pt x="274954" y="0"/>
                  </a:lnTo>
                  <a:lnTo>
                    <a:pt x="273050" y="7620"/>
                  </a:lnTo>
                  <a:lnTo>
                    <a:pt x="272687" y="8889"/>
                  </a:lnTo>
                  <a:lnTo>
                    <a:pt x="301625" y="8889"/>
                  </a:lnTo>
                  <a:lnTo>
                    <a:pt x="303529" y="2539"/>
                  </a:lnTo>
                  <a:lnTo>
                    <a:pt x="303953" y="0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904316" y="1544319"/>
              <a:ext cx="301625" cy="7620"/>
            </a:xfrm>
            <a:custGeom>
              <a:avLst/>
              <a:gdLst/>
              <a:ahLst/>
              <a:cxnLst/>
              <a:rect l="l" t="t" r="r" b="b"/>
              <a:pathLst>
                <a:path w="301625" h="7619">
                  <a:moveTo>
                    <a:pt x="60748" y="0"/>
                  </a:moveTo>
                  <a:lnTo>
                    <a:pt x="0" y="0"/>
                  </a:lnTo>
                  <a:lnTo>
                    <a:pt x="423" y="3809"/>
                  </a:lnTo>
                  <a:lnTo>
                    <a:pt x="1566" y="7619"/>
                  </a:lnTo>
                  <a:lnTo>
                    <a:pt x="62229" y="7619"/>
                  </a:lnTo>
                  <a:lnTo>
                    <a:pt x="61383" y="2539"/>
                  </a:lnTo>
                  <a:lnTo>
                    <a:pt x="60748" y="0"/>
                  </a:lnTo>
                  <a:close/>
                </a:path>
                <a:path w="301625" h="7619">
                  <a:moveTo>
                    <a:pt x="301159" y="0"/>
                  </a:moveTo>
                  <a:lnTo>
                    <a:pt x="272203" y="0"/>
                  </a:lnTo>
                  <a:lnTo>
                    <a:pt x="270026" y="7619"/>
                  </a:lnTo>
                  <a:lnTo>
                    <a:pt x="298873" y="7619"/>
                  </a:lnTo>
                  <a:lnTo>
                    <a:pt x="301159" y="0"/>
                  </a:lnTo>
                  <a:close/>
                </a:path>
              </a:pathLst>
            </a:custGeom>
            <a:solidFill>
              <a:srgbClr val="26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905882" y="1551940"/>
              <a:ext cx="297815" cy="7620"/>
            </a:xfrm>
            <a:custGeom>
              <a:avLst/>
              <a:gdLst/>
              <a:ahLst/>
              <a:cxnLst/>
              <a:rect l="l" t="t" r="r" b="b"/>
              <a:pathLst>
                <a:path w="297814" h="7619">
                  <a:moveTo>
                    <a:pt x="60663" y="0"/>
                  </a:moveTo>
                  <a:lnTo>
                    <a:pt x="0" y="0"/>
                  </a:lnTo>
                  <a:lnTo>
                    <a:pt x="2286" y="7620"/>
                  </a:lnTo>
                  <a:lnTo>
                    <a:pt x="61933" y="7620"/>
                  </a:lnTo>
                  <a:lnTo>
                    <a:pt x="60663" y="0"/>
                  </a:lnTo>
                  <a:close/>
                </a:path>
                <a:path w="297814" h="7619">
                  <a:moveTo>
                    <a:pt x="297306" y="0"/>
                  </a:moveTo>
                  <a:lnTo>
                    <a:pt x="268459" y="0"/>
                  </a:lnTo>
                  <a:lnTo>
                    <a:pt x="268096" y="1270"/>
                  </a:lnTo>
                  <a:lnTo>
                    <a:pt x="265375" y="7620"/>
                  </a:lnTo>
                  <a:lnTo>
                    <a:pt x="295401" y="7620"/>
                  </a:lnTo>
                  <a:lnTo>
                    <a:pt x="297306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907787" y="1558290"/>
              <a:ext cx="294005" cy="8890"/>
            </a:xfrm>
            <a:custGeom>
              <a:avLst/>
              <a:gdLst/>
              <a:ahLst/>
              <a:cxnLst/>
              <a:rect l="l" t="t" r="r" b="b"/>
              <a:pathLst>
                <a:path w="294004" h="8890">
                  <a:moveTo>
                    <a:pt x="59816" y="0"/>
                  </a:moveTo>
                  <a:lnTo>
                    <a:pt x="0" y="0"/>
                  </a:lnTo>
                  <a:lnTo>
                    <a:pt x="762" y="2539"/>
                  </a:lnTo>
                  <a:lnTo>
                    <a:pt x="3937" y="8889"/>
                  </a:lnTo>
                  <a:lnTo>
                    <a:pt x="62145" y="8889"/>
                  </a:lnTo>
                  <a:lnTo>
                    <a:pt x="60451" y="3810"/>
                  </a:lnTo>
                  <a:lnTo>
                    <a:pt x="59816" y="0"/>
                  </a:lnTo>
                  <a:close/>
                </a:path>
                <a:path w="294004" h="8890">
                  <a:moveTo>
                    <a:pt x="293814" y="0"/>
                  </a:moveTo>
                  <a:lnTo>
                    <a:pt x="264014" y="0"/>
                  </a:lnTo>
                  <a:lnTo>
                    <a:pt x="262382" y="3810"/>
                  </a:lnTo>
                  <a:lnTo>
                    <a:pt x="259479" y="8889"/>
                  </a:lnTo>
                  <a:lnTo>
                    <a:pt x="290830" y="8889"/>
                  </a:lnTo>
                  <a:lnTo>
                    <a:pt x="292862" y="3810"/>
                  </a:lnTo>
                  <a:lnTo>
                    <a:pt x="293814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911089" y="1565909"/>
              <a:ext cx="288290" cy="8890"/>
            </a:xfrm>
            <a:custGeom>
              <a:avLst/>
              <a:gdLst/>
              <a:ahLst/>
              <a:cxnLst/>
              <a:rect l="l" t="t" r="r" b="b"/>
              <a:pathLst>
                <a:path w="288289" h="8890">
                  <a:moveTo>
                    <a:pt x="58419" y="0"/>
                  </a:moveTo>
                  <a:lnTo>
                    <a:pt x="0" y="0"/>
                  </a:lnTo>
                  <a:lnTo>
                    <a:pt x="3809" y="7619"/>
                  </a:lnTo>
                  <a:lnTo>
                    <a:pt x="4190" y="8889"/>
                  </a:lnTo>
                  <a:lnTo>
                    <a:pt x="63499" y="8889"/>
                  </a:lnTo>
                  <a:lnTo>
                    <a:pt x="59689" y="3810"/>
                  </a:lnTo>
                  <a:lnTo>
                    <a:pt x="58419" y="0"/>
                  </a:lnTo>
                  <a:close/>
                </a:path>
                <a:path w="288289" h="8890">
                  <a:moveTo>
                    <a:pt x="288035" y="0"/>
                  </a:moveTo>
                  <a:lnTo>
                    <a:pt x="256902" y="0"/>
                  </a:lnTo>
                  <a:lnTo>
                    <a:pt x="253999" y="5079"/>
                  </a:lnTo>
                  <a:lnTo>
                    <a:pt x="251459" y="8889"/>
                  </a:lnTo>
                  <a:lnTo>
                    <a:pt x="284479" y="8889"/>
                  </a:lnTo>
                  <a:lnTo>
                    <a:pt x="288035" y="0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914899" y="1573530"/>
              <a:ext cx="281305" cy="7620"/>
            </a:xfrm>
            <a:custGeom>
              <a:avLst/>
              <a:gdLst/>
              <a:ahLst/>
              <a:cxnLst/>
              <a:rect l="l" t="t" r="r" b="b"/>
              <a:pathLst>
                <a:path w="281304" h="7619">
                  <a:moveTo>
                    <a:pt x="58737" y="0"/>
                  </a:moveTo>
                  <a:lnTo>
                    <a:pt x="0" y="0"/>
                  </a:lnTo>
                  <a:lnTo>
                    <a:pt x="2286" y="7620"/>
                  </a:lnTo>
                  <a:lnTo>
                    <a:pt x="63500" y="7620"/>
                  </a:lnTo>
                  <a:lnTo>
                    <a:pt x="59689" y="1270"/>
                  </a:lnTo>
                  <a:lnTo>
                    <a:pt x="58737" y="0"/>
                  </a:lnTo>
                  <a:close/>
                </a:path>
                <a:path w="281304" h="7619">
                  <a:moveTo>
                    <a:pt x="281178" y="0"/>
                  </a:moveTo>
                  <a:lnTo>
                    <a:pt x="248496" y="0"/>
                  </a:lnTo>
                  <a:lnTo>
                    <a:pt x="245110" y="5080"/>
                  </a:lnTo>
                  <a:lnTo>
                    <a:pt x="243839" y="7620"/>
                  </a:lnTo>
                  <a:lnTo>
                    <a:pt x="278553" y="7620"/>
                  </a:lnTo>
                  <a:lnTo>
                    <a:pt x="280670" y="1270"/>
                  </a:lnTo>
                  <a:lnTo>
                    <a:pt x="281178" y="0"/>
                  </a:lnTo>
                  <a:close/>
                </a:path>
              </a:pathLst>
            </a:custGeom>
            <a:solidFill>
              <a:srgbClr val="294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917185" y="1581150"/>
              <a:ext cx="276860" cy="7620"/>
            </a:xfrm>
            <a:custGeom>
              <a:avLst/>
              <a:gdLst/>
              <a:ahLst/>
              <a:cxnLst/>
              <a:rect l="l" t="t" r="r" b="b"/>
              <a:pathLst>
                <a:path w="276860" h="7619">
                  <a:moveTo>
                    <a:pt x="61213" y="0"/>
                  </a:moveTo>
                  <a:lnTo>
                    <a:pt x="0" y="0"/>
                  </a:lnTo>
                  <a:lnTo>
                    <a:pt x="1524" y="5079"/>
                  </a:lnTo>
                  <a:lnTo>
                    <a:pt x="3111" y="7620"/>
                  </a:lnTo>
                  <a:lnTo>
                    <a:pt x="64706" y="7620"/>
                  </a:lnTo>
                  <a:lnTo>
                    <a:pt x="63753" y="6350"/>
                  </a:lnTo>
                  <a:lnTo>
                    <a:pt x="61213" y="0"/>
                  </a:lnTo>
                  <a:close/>
                </a:path>
                <a:path w="276860" h="7619">
                  <a:moveTo>
                    <a:pt x="276267" y="0"/>
                  </a:moveTo>
                  <a:lnTo>
                    <a:pt x="241553" y="0"/>
                  </a:lnTo>
                  <a:lnTo>
                    <a:pt x="239013" y="5079"/>
                  </a:lnTo>
                  <a:lnTo>
                    <a:pt x="236473" y="7620"/>
                  </a:lnTo>
                  <a:lnTo>
                    <a:pt x="272986" y="7620"/>
                  </a:lnTo>
                  <a:lnTo>
                    <a:pt x="274574" y="5079"/>
                  </a:lnTo>
                  <a:lnTo>
                    <a:pt x="276267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919503" y="1587500"/>
              <a:ext cx="271780" cy="8890"/>
            </a:xfrm>
            <a:custGeom>
              <a:avLst/>
              <a:gdLst/>
              <a:ahLst/>
              <a:cxnLst/>
              <a:rect l="l" t="t" r="r" b="b"/>
              <a:pathLst>
                <a:path w="271779" h="8890">
                  <a:moveTo>
                    <a:pt x="61436" y="0"/>
                  </a:moveTo>
                  <a:lnTo>
                    <a:pt x="0" y="0"/>
                  </a:lnTo>
                  <a:lnTo>
                    <a:pt x="5556" y="8889"/>
                  </a:lnTo>
                  <a:lnTo>
                    <a:pt x="68103" y="8889"/>
                  </a:lnTo>
                  <a:lnTo>
                    <a:pt x="61436" y="0"/>
                  </a:lnTo>
                  <a:close/>
                </a:path>
                <a:path w="271779" h="8890">
                  <a:moveTo>
                    <a:pt x="271462" y="0"/>
                  </a:moveTo>
                  <a:lnTo>
                    <a:pt x="235426" y="0"/>
                  </a:lnTo>
                  <a:lnTo>
                    <a:pt x="229076" y="6350"/>
                  </a:lnTo>
                  <a:lnTo>
                    <a:pt x="226028" y="8889"/>
                  </a:lnTo>
                  <a:lnTo>
                    <a:pt x="265906" y="8889"/>
                  </a:lnTo>
                  <a:lnTo>
                    <a:pt x="271462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924266" y="1595119"/>
              <a:ext cx="262255" cy="8890"/>
            </a:xfrm>
            <a:custGeom>
              <a:avLst/>
              <a:gdLst/>
              <a:ahLst/>
              <a:cxnLst/>
              <a:rect l="l" t="t" r="r" b="b"/>
              <a:pathLst>
                <a:path w="262254" h="8890">
                  <a:moveTo>
                    <a:pt x="62388" y="0"/>
                  </a:moveTo>
                  <a:lnTo>
                    <a:pt x="0" y="0"/>
                  </a:lnTo>
                  <a:lnTo>
                    <a:pt x="793" y="1269"/>
                  </a:lnTo>
                  <a:lnTo>
                    <a:pt x="5027" y="8889"/>
                  </a:lnTo>
                  <a:lnTo>
                    <a:pt x="69373" y="8889"/>
                  </a:lnTo>
                  <a:lnTo>
                    <a:pt x="68103" y="7619"/>
                  </a:lnTo>
                  <a:lnTo>
                    <a:pt x="62388" y="0"/>
                  </a:lnTo>
                  <a:close/>
                </a:path>
                <a:path w="262254" h="8890">
                  <a:moveTo>
                    <a:pt x="261937" y="0"/>
                  </a:moveTo>
                  <a:lnTo>
                    <a:pt x="222789" y="0"/>
                  </a:lnTo>
                  <a:lnTo>
                    <a:pt x="212121" y="8889"/>
                  </a:lnTo>
                  <a:lnTo>
                    <a:pt x="256381" y="8889"/>
                  </a:lnTo>
                  <a:lnTo>
                    <a:pt x="261937" y="0"/>
                  </a:lnTo>
                  <a:close/>
                </a:path>
              </a:pathLst>
            </a:custGeom>
            <a:solidFill>
              <a:srgbClr val="2B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928587" y="1602740"/>
              <a:ext cx="252853" cy="647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5292090" y="1079499"/>
              <a:ext cx="222250" cy="7620"/>
            </a:xfrm>
            <a:custGeom>
              <a:avLst/>
              <a:gdLst/>
              <a:ahLst/>
              <a:cxnLst/>
              <a:rect l="l" t="t" r="r" b="b"/>
              <a:pathLst>
                <a:path w="222250" h="7619">
                  <a:moveTo>
                    <a:pt x="222237" y="6350"/>
                  </a:moveTo>
                  <a:lnTo>
                    <a:pt x="213982" y="6350"/>
                  </a:lnTo>
                  <a:lnTo>
                    <a:pt x="213982" y="3810"/>
                  </a:lnTo>
                  <a:lnTo>
                    <a:pt x="194932" y="3810"/>
                  </a:lnTo>
                  <a:lnTo>
                    <a:pt x="194932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222237" y="7620"/>
                  </a:lnTo>
                  <a:lnTo>
                    <a:pt x="222237" y="635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5292089" y="1085850"/>
              <a:ext cx="249554" cy="7620"/>
            </a:xfrm>
            <a:custGeom>
              <a:avLst/>
              <a:gdLst/>
              <a:ahLst/>
              <a:cxnLst/>
              <a:rect l="l" t="t" r="r" b="b"/>
              <a:pathLst>
                <a:path w="249554" h="7619">
                  <a:moveTo>
                    <a:pt x="21971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49555" y="7620"/>
                  </a:lnTo>
                  <a:lnTo>
                    <a:pt x="247650" y="6350"/>
                  </a:lnTo>
                  <a:lnTo>
                    <a:pt x="238760" y="5079"/>
                  </a:lnTo>
                  <a:lnTo>
                    <a:pt x="229870" y="2539"/>
                  </a:lnTo>
                  <a:lnTo>
                    <a:pt x="219710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5292089" y="1093470"/>
              <a:ext cx="260985" cy="7620"/>
            </a:xfrm>
            <a:custGeom>
              <a:avLst/>
              <a:gdLst/>
              <a:ahLst/>
              <a:cxnLst/>
              <a:rect l="l" t="t" r="r" b="b"/>
              <a:pathLst>
                <a:path w="260985" h="7619">
                  <a:moveTo>
                    <a:pt x="249555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21589" y="2539"/>
                  </a:lnTo>
                  <a:lnTo>
                    <a:pt x="31750" y="5079"/>
                  </a:lnTo>
                  <a:lnTo>
                    <a:pt x="36830" y="7619"/>
                  </a:lnTo>
                  <a:lnTo>
                    <a:pt x="260985" y="7619"/>
                  </a:lnTo>
                  <a:lnTo>
                    <a:pt x="249555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5328919" y="1101090"/>
              <a:ext cx="275227" cy="660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5351779" y="1165860"/>
              <a:ext cx="255270" cy="8890"/>
            </a:xfrm>
            <a:custGeom>
              <a:avLst/>
              <a:gdLst/>
              <a:ahLst/>
              <a:cxnLst/>
              <a:rect l="l" t="t" r="r" b="b"/>
              <a:pathLst>
                <a:path w="255270" h="8890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55270" h="8890">
                  <a:moveTo>
                    <a:pt x="251822" y="0"/>
                  </a:moveTo>
                  <a:lnTo>
                    <a:pt x="181186" y="0"/>
                  </a:lnTo>
                  <a:lnTo>
                    <a:pt x="182880" y="2539"/>
                  </a:lnTo>
                  <a:lnTo>
                    <a:pt x="185420" y="7619"/>
                  </a:lnTo>
                  <a:lnTo>
                    <a:pt x="185674" y="8889"/>
                  </a:lnTo>
                  <a:lnTo>
                    <a:pt x="254952" y="8889"/>
                  </a:lnTo>
                  <a:lnTo>
                    <a:pt x="254000" y="5079"/>
                  </a:lnTo>
                  <a:lnTo>
                    <a:pt x="251822" y="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5351779" y="1173480"/>
              <a:ext cx="256540" cy="7620"/>
            </a:xfrm>
            <a:custGeom>
              <a:avLst/>
              <a:gdLst/>
              <a:ahLst/>
              <a:cxnLst/>
              <a:rect l="l" t="t" r="r" b="b"/>
              <a:pathLst>
                <a:path w="25653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56539" h="7619">
                  <a:moveTo>
                    <a:pt x="254635" y="0"/>
                  </a:moveTo>
                  <a:lnTo>
                    <a:pt x="185420" y="0"/>
                  </a:lnTo>
                  <a:lnTo>
                    <a:pt x="186690" y="6350"/>
                  </a:lnTo>
                  <a:lnTo>
                    <a:pt x="187007" y="7620"/>
                  </a:lnTo>
                  <a:lnTo>
                    <a:pt x="256540" y="7620"/>
                  </a:lnTo>
                  <a:lnTo>
                    <a:pt x="254635" y="0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5351779" y="1181100"/>
              <a:ext cx="258445" cy="7620"/>
            </a:xfrm>
            <a:custGeom>
              <a:avLst/>
              <a:gdLst/>
              <a:ahLst/>
              <a:cxnLst/>
              <a:rect l="l" t="t" r="r" b="b"/>
              <a:pathLst>
                <a:path w="25844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58445" h="7619">
                  <a:moveTo>
                    <a:pt x="256540" y="0"/>
                  </a:moveTo>
                  <a:lnTo>
                    <a:pt x="187007" y="0"/>
                  </a:lnTo>
                  <a:lnTo>
                    <a:pt x="187960" y="3810"/>
                  </a:lnTo>
                  <a:lnTo>
                    <a:pt x="188806" y="7620"/>
                  </a:lnTo>
                  <a:lnTo>
                    <a:pt x="258233" y="7620"/>
                  </a:lnTo>
                  <a:lnTo>
                    <a:pt x="256540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5351779" y="1187450"/>
              <a:ext cx="260350" cy="8890"/>
            </a:xfrm>
            <a:custGeom>
              <a:avLst/>
              <a:gdLst/>
              <a:ahLst/>
              <a:cxnLst/>
              <a:rect l="l" t="t" r="r" b="b"/>
              <a:pathLst>
                <a:path w="260350" h="8890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60350" h="8890">
                  <a:moveTo>
                    <a:pt x="257951" y="0"/>
                  </a:moveTo>
                  <a:lnTo>
                    <a:pt x="188524" y="0"/>
                  </a:lnTo>
                  <a:lnTo>
                    <a:pt x="190500" y="8889"/>
                  </a:lnTo>
                  <a:lnTo>
                    <a:pt x="259926" y="8889"/>
                  </a:lnTo>
                  <a:lnTo>
                    <a:pt x="257951" y="0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5351779" y="1195070"/>
              <a:ext cx="261620" cy="8890"/>
            </a:xfrm>
            <a:custGeom>
              <a:avLst/>
              <a:gdLst/>
              <a:ahLst/>
              <a:cxnLst/>
              <a:rect l="l" t="t" r="r" b="b"/>
              <a:pathLst>
                <a:path w="261620" h="8890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61620" h="8890">
                  <a:moveTo>
                    <a:pt x="259644" y="0"/>
                  </a:moveTo>
                  <a:lnTo>
                    <a:pt x="190217" y="0"/>
                  </a:lnTo>
                  <a:lnTo>
                    <a:pt x="190500" y="1269"/>
                  </a:lnTo>
                  <a:lnTo>
                    <a:pt x="191452" y="8889"/>
                  </a:lnTo>
                  <a:lnTo>
                    <a:pt x="261620" y="8889"/>
                  </a:lnTo>
                  <a:lnTo>
                    <a:pt x="259644" y="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5351779" y="1202689"/>
              <a:ext cx="261620" cy="7620"/>
            </a:xfrm>
            <a:custGeom>
              <a:avLst/>
              <a:gdLst/>
              <a:ahLst/>
              <a:cxnLst/>
              <a:rect l="l" t="t" r="r" b="b"/>
              <a:pathLst>
                <a:path w="26162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61620" h="7619">
                  <a:moveTo>
                    <a:pt x="261337" y="0"/>
                  </a:moveTo>
                  <a:lnTo>
                    <a:pt x="191293" y="0"/>
                  </a:lnTo>
                  <a:lnTo>
                    <a:pt x="191770" y="3810"/>
                  </a:lnTo>
                  <a:lnTo>
                    <a:pt x="192150" y="7620"/>
                  </a:lnTo>
                  <a:lnTo>
                    <a:pt x="261620" y="7620"/>
                  </a:lnTo>
                  <a:lnTo>
                    <a:pt x="261620" y="1270"/>
                  </a:lnTo>
                  <a:lnTo>
                    <a:pt x="261337" y="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5351780" y="1210309"/>
              <a:ext cx="261620" cy="7620"/>
            </a:xfrm>
            <a:custGeom>
              <a:avLst/>
              <a:gdLst/>
              <a:ahLst/>
              <a:cxnLst/>
              <a:rect l="l" t="t" r="r" b="b"/>
              <a:pathLst>
                <a:path w="26162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61620" h="7619">
                  <a:moveTo>
                    <a:pt x="261620" y="0"/>
                  </a:moveTo>
                  <a:lnTo>
                    <a:pt x="192151" y="0"/>
                  </a:lnTo>
                  <a:lnTo>
                    <a:pt x="192913" y="7620"/>
                  </a:lnTo>
                  <a:lnTo>
                    <a:pt x="261620" y="7620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0A8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5351780" y="1216659"/>
              <a:ext cx="261620" cy="8890"/>
            </a:xfrm>
            <a:custGeom>
              <a:avLst/>
              <a:gdLst/>
              <a:ahLst/>
              <a:cxnLst/>
              <a:rect l="l" t="t" r="r" b="b"/>
              <a:pathLst>
                <a:path w="261620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61620" h="8890">
                  <a:moveTo>
                    <a:pt x="261620" y="0"/>
                  </a:moveTo>
                  <a:lnTo>
                    <a:pt x="192786" y="0"/>
                  </a:lnTo>
                  <a:lnTo>
                    <a:pt x="193675" y="8890"/>
                  </a:lnTo>
                  <a:lnTo>
                    <a:pt x="261620" y="8890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5351779" y="1224279"/>
              <a:ext cx="261620" cy="8890"/>
            </a:xfrm>
            <a:custGeom>
              <a:avLst/>
              <a:gdLst/>
              <a:ahLst/>
              <a:cxnLst/>
              <a:rect l="l" t="t" r="r" b="b"/>
              <a:pathLst>
                <a:path w="261620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61620" h="8890">
                  <a:moveTo>
                    <a:pt x="261620" y="0"/>
                  </a:moveTo>
                  <a:lnTo>
                    <a:pt x="193548" y="0"/>
                  </a:lnTo>
                  <a:lnTo>
                    <a:pt x="194310" y="7620"/>
                  </a:lnTo>
                  <a:lnTo>
                    <a:pt x="194204" y="8890"/>
                  </a:lnTo>
                  <a:lnTo>
                    <a:pt x="261620" y="8890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5351780" y="1231899"/>
              <a:ext cx="261620" cy="7620"/>
            </a:xfrm>
            <a:custGeom>
              <a:avLst/>
              <a:gdLst/>
              <a:ahLst/>
              <a:cxnLst/>
              <a:rect l="l" t="t" r="r" b="b"/>
              <a:pathLst>
                <a:path w="26162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61620" h="7619">
                  <a:moveTo>
                    <a:pt x="261620" y="0"/>
                  </a:moveTo>
                  <a:lnTo>
                    <a:pt x="194310" y="0"/>
                  </a:lnTo>
                  <a:lnTo>
                    <a:pt x="193675" y="7620"/>
                  </a:lnTo>
                  <a:lnTo>
                    <a:pt x="261620" y="7620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5351780" y="1239519"/>
              <a:ext cx="261620" cy="7620"/>
            </a:xfrm>
            <a:custGeom>
              <a:avLst/>
              <a:gdLst/>
              <a:ahLst/>
              <a:cxnLst/>
              <a:rect l="l" t="t" r="r" b="b"/>
              <a:pathLst>
                <a:path w="26162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61620" h="7619">
                  <a:moveTo>
                    <a:pt x="261620" y="0"/>
                  </a:moveTo>
                  <a:lnTo>
                    <a:pt x="193675" y="0"/>
                  </a:lnTo>
                  <a:lnTo>
                    <a:pt x="193040" y="7620"/>
                  </a:lnTo>
                  <a:lnTo>
                    <a:pt x="261620" y="7620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0D7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5351779" y="1245870"/>
              <a:ext cx="261620" cy="8890"/>
            </a:xfrm>
            <a:custGeom>
              <a:avLst/>
              <a:gdLst/>
              <a:ahLst/>
              <a:cxnLst/>
              <a:rect l="l" t="t" r="r" b="b"/>
              <a:pathLst>
                <a:path w="261620" h="8890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61620" h="8890">
                  <a:moveTo>
                    <a:pt x="261620" y="0"/>
                  </a:moveTo>
                  <a:lnTo>
                    <a:pt x="193145" y="0"/>
                  </a:lnTo>
                  <a:lnTo>
                    <a:pt x="193040" y="7619"/>
                  </a:lnTo>
                  <a:lnTo>
                    <a:pt x="192786" y="8889"/>
                  </a:lnTo>
                  <a:lnTo>
                    <a:pt x="261366" y="8889"/>
                  </a:lnTo>
                  <a:lnTo>
                    <a:pt x="261620" y="7619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5351779" y="1253489"/>
              <a:ext cx="261620" cy="8890"/>
            </a:xfrm>
            <a:custGeom>
              <a:avLst/>
              <a:gdLst/>
              <a:ahLst/>
              <a:cxnLst/>
              <a:rect l="l" t="t" r="r" b="b"/>
              <a:pathLst>
                <a:path w="261620" h="8890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61620" h="8890">
                  <a:moveTo>
                    <a:pt x="261620" y="0"/>
                  </a:moveTo>
                  <a:lnTo>
                    <a:pt x="193040" y="0"/>
                  </a:lnTo>
                  <a:lnTo>
                    <a:pt x="191262" y="8889"/>
                  </a:lnTo>
                  <a:lnTo>
                    <a:pt x="259842" y="8889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5351779" y="1261110"/>
              <a:ext cx="260350" cy="7620"/>
            </a:xfrm>
            <a:custGeom>
              <a:avLst/>
              <a:gdLst/>
              <a:ahLst/>
              <a:cxnLst/>
              <a:rect l="l" t="t" r="r" b="b"/>
              <a:pathLst>
                <a:path w="260350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60350" h="7619">
                  <a:moveTo>
                    <a:pt x="260096" y="0"/>
                  </a:moveTo>
                  <a:lnTo>
                    <a:pt x="191516" y="0"/>
                  </a:lnTo>
                  <a:lnTo>
                    <a:pt x="189992" y="7619"/>
                  </a:lnTo>
                  <a:lnTo>
                    <a:pt x="258515" y="7619"/>
                  </a:lnTo>
                  <a:lnTo>
                    <a:pt x="259080" y="5079"/>
                  </a:lnTo>
                  <a:lnTo>
                    <a:pt x="260096" y="0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5351779" y="1268729"/>
              <a:ext cx="259079" cy="7620"/>
            </a:xfrm>
            <a:custGeom>
              <a:avLst/>
              <a:gdLst/>
              <a:ahLst/>
              <a:cxnLst/>
              <a:rect l="l" t="t" r="r" b="b"/>
              <a:pathLst>
                <a:path w="25907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59079" h="7619">
                  <a:moveTo>
                    <a:pt x="258515" y="0"/>
                  </a:moveTo>
                  <a:lnTo>
                    <a:pt x="189992" y="0"/>
                  </a:lnTo>
                  <a:lnTo>
                    <a:pt x="189230" y="3810"/>
                  </a:lnTo>
                  <a:lnTo>
                    <a:pt x="188277" y="7620"/>
                  </a:lnTo>
                  <a:lnTo>
                    <a:pt x="256822" y="7620"/>
                  </a:lnTo>
                  <a:lnTo>
                    <a:pt x="258515" y="0"/>
                  </a:lnTo>
                  <a:close/>
                </a:path>
              </a:pathLst>
            </a:custGeom>
            <a:solidFill>
              <a:srgbClr val="0F7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5351779" y="1275079"/>
              <a:ext cx="257175" cy="8890"/>
            </a:xfrm>
            <a:custGeom>
              <a:avLst/>
              <a:gdLst/>
              <a:ahLst/>
              <a:cxnLst/>
              <a:rect l="l" t="t" r="r" b="b"/>
              <a:pathLst>
                <a:path w="257175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57175" h="8890">
                  <a:moveTo>
                    <a:pt x="257104" y="0"/>
                  </a:moveTo>
                  <a:lnTo>
                    <a:pt x="188595" y="0"/>
                  </a:lnTo>
                  <a:lnTo>
                    <a:pt x="186690" y="7620"/>
                  </a:lnTo>
                  <a:lnTo>
                    <a:pt x="186436" y="8890"/>
                  </a:lnTo>
                  <a:lnTo>
                    <a:pt x="254158" y="8890"/>
                  </a:lnTo>
                  <a:lnTo>
                    <a:pt x="256540" y="2540"/>
                  </a:lnTo>
                  <a:lnTo>
                    <a:pt x="257104" y="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5351779" y="1282700"/>
              <a:ext cx="254635" cy="7620"/>
            </a:xfrm>
            <a:custGeom>
              <a:avLst/>
              <a:gdLst/>
              <a:ahLst/>
              <a:cxnLst/>
              <a:rect l="l" t="t" r="r" b="b"/>
              <a:pathLst>
                <a:path w="25463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54635" h="7619">
                  <a:moveTo>
                    <a:pt x="254635" y="0"/>
                  </a:moveTo>
                  <a:lnTo>
                    <a:pt x="186690" y="0"/>
                  </a:lnTo>
                  <a:lnTo>
                    <a:pt x="185420" y="6350"/>
                  </a:lnTo>
                  <a:lnTo>
                    <a:pt x="184785" y="7620"/>
                  </a:lnTo>
                  <a:lnTo>
                    <a:pt x="251883" y="7620"/>
                  </a:lnTo>
                  <a:lnTo>
                    <a:pt x="252730" y="5079"/>
                  </a:lnTo>
                  <a:lnTo>
                    <a:pt x="254635" y="0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5351779" y="1290320"/>
              <a:ext cx="251883" cy="25526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5351779" y="1545590"/>
              <a:ext cx="254635" cy="7620"/>
            </a:xfrm>
            <a:custGeom>
              <a:avLst/>
              <a:gdLst/>
              <a:ahLst/>
              <a:cxnLst/>
              <a:rect l="l" t="t" r="r" b="b"/>
              <a:pathLst>
                <a:path w="254635" h="7619">
                  <a:moveTo>
                    <a:pt x="250008" y="0"/>
                  </a:moveTo>
                  <a:lnTo>
                    <a:pt x="183998" y="0"/>
                  </a:lnTo>
                  <a:lnTo>
                    <a:pt x="187953" y="7620"/>
                  </a:lnTo>
                  <a:lnTo>
                    <a:pt x="254362" y="7620"/>
                  </a:lnTo>
                  <a:lnTo>
                    <a:pt x="250008" y="0"/>
                  </a:lnTo>
                  <a:close/>
                </a:path>
                <a:path w="25463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5351779" y="1551940"/>
              <a:ext cx="259079" cy="8890"/>
            </a:xfrm>
            <a:custGeom>
              <a:avLst/>
              <a:gdLst/>
              <a:ahLst/>
              <a:cxnLst/>
              <a:rect l="l" t="t" r="r" b="b"/>
              <a:pathLst>
                <a:path w="259079" h="8890">
                  <a:moveTo>
                    <a:pt x="253637" y="0"/>
                  </a:moveTo>
                  <a:lnTo>
                    <a:pt x="187294" y="0"/>
                  </a:lnTo>
                  <a:lnTo>
                    <a:pt x="191909" y="8889"/>
                  </a:lnTo>
                  <a:lnTo>
                    <a:pt x="258717" y="8889"/>
                  </a:lnTo>
                  <a:lnTo>
                    <a:pt x="253637" y="0"/>
                  </a:lnTo>
                  <a:close/>
                </a:path>
                <a:path w="259079" h="8890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5351779" y="1559559"/>
              <a:ext cx="262255" cy="7620"/>
            </a:xfrm>
            <a:custGeom>
              <a:avLst/>
              <a:gdLst/>
              <a:ahLst/>
              <a:cxnLst/>
              <a:rect l="l" t="t" r="r" b="b"/>
              <a:pathLst>
                <a:path w="262254" h="7619">
                  <a:moveTo>
                    <a:pt x="257991" y="0"/>
                  </a:moveTo>
                  <a:lnTo>
                    <a:pt x="191249" y="0"/>
                  </a:lnTo>
                  <a:lnTo>
                    <a:pt x="195205" y="7619"/>
                  </a:lnTo>
                  <a:lnTo>
                    <a:pt x="262184" y="7619"/>
                  </a:lnTo>
                  <a:lnTo>
                    <a:pt x="261620" y="6350"/>
                  </a:lnTo>
                  <a:lnTo>
                    <a:pt x="257991" y="0"/>
                  </a:lnTo>
                  <a:close/>
                </a:path>
                <a:path w="262254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294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5351779" y="1567180"/>
              <a:ext cx="266065" cy="7620"/>
            </a:xfrm>
            <a:custGeom>
              <a:avLst/>
              <a:gdLst/>
              <a:ahLst/>
              <a:cxnLst/>
              <a:rect l="l" t="t" r="r" b="b"/>
              <a:pathLst>
                <a:path w="266064" h="7619">
                  <a:moveTo>
                    <a:pt x="262184" y="0"/>
                  </a:moveTo>
                  <a:lnTo>
                    <a:pt x="195205" y="0"/>
                  </a:lnTo>
                  <a:lnTo>
                    <a:pt x="199160" y="7620"/>
                  </a:lnTo>
                  <a:lnTo>
                    <a:pt x="265571" y="7620"/>
                  </a:lnTo>
                  <a:lnTo>
                    <a:pt x="262184" y="0"/>
                  </a:lnTo>
                  <a:close/>
                </a:path>
                <a:path w="266064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5350691" y="1574800"/>
              <a:ext cx="272415" cy="7620"/>
            </a:xfrm>
            <a:custGeom>
              <a:avLst/>
              <a:gdLst/>
              <a:ahLst/>
              <a:cxnLst/>
              <a:rect l="l" t="t" r="r" b="b"/>
              <a:pathLst>
                <a:path w="272414" h="7619">
                  <a:moveTo>
                    <a:pt x="266659" y="0"/>
                  </a:moveTo>
                  <a:lnTo>
                    <a:pt x="200248" y="0"/>
                  </a:lnTo>
                  <a:lnTo>
                    <a:pt x="204203" y="7620"/>
                  </a:lnTo>
                  <a:lnTo>
                    <a:pt x="272142" y="7620"/>
                  </a:lnTo>
                  <a:lnTo>
                    <a:pt x="267788" y="2539"/>
                  </a:lnTo>
                  <a:lnTo>
                    <a:pt x="266659" y="0"/>
                  </a:lnTo>
                  <a:close/>
                </a:path>
                <a:path w="272414" h="7619">
                  <a:moveTo>
                    <a:pt x="59508" y="0"/>
                  </a:moveTo>
                  <a:lnTo>
                    <a:pt x="1088" y="0"/>
                  </a:lnTo>
                  <a:lnTo>
                    <a:pt x="0" y="7620"/>
                  </a:lnTo>
                  <a:lnTo>
                    <a:pt x="60143" y="7620"/>
                  </a:lnTo>
                  <a:lnTo>
                    <a:pt x="59508" y="2539"/>
                  </a:lnTo>
                  <a:lnTo>
                    <a:pt x="59508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5350509" y="1581150"/>
              <a:ext cx="277495" cy="7620"/>
            </a:xfrm>
            <a:custGeom>
              <a:avLst/>
              <a:gdLst/>
              <a:ahLst/>
              <a:cxnLst/>
              <a:rect l="l" t="t" r="r" b="b"/>
              <a:pathLst>
                <a:path w="277495" h="7619">
                  <a:moveTo>
                    <a:pt x="271235" y="0"/>
                  </a:moveTo>
                  <a:lnTo>
                    <a:pt x="203726" y="0"/>
                  </a:lnTo>
                  <a:lnTo>
                    <a:pt x="207681" y="7620"/>
                  </a:lnTo>
                  <a:lnTo>
                    <a:pt x="277041" y="7620"/>
                  </a:lnTo>
                  <a:lnTo>
                    <a:pt x="275589" y="5079"/>
                  </a:lnTo>
                  <a:lnTo>
                    <a:pt x="271235" y="0"/>
                  </a:lnTo>
                  <a:close/>
                </a:path>
                <a:path w="277495" h="7619">
                  <a:moveTo>
                    <a:pt x="60166" y="0"/>
                  </a:moveTo>
                  <a:lnTo>
                    <a:pt x="362" y="0"/>
                  </a:lnTo>
                  <a:lnTo>
                    <a:pt x="0" y="2539"/>
                  </a:lnTo>
                  <a:lnTo>
                    <a:pt x="0" y="7620"/>
                  </a:lnTo>
                  <a:lnTo>
                    <a:pt x="61141" y="7620"/>
                  </a:lnTo>
                  <a:lnTo>
                    <a:pt x="60960" y="6350"/>
                  </a:lnTo>
                  <a:lnTo>
                    <a:pt x="60166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5349874" y="1588769"/>
              <a:ext cx="282575" cy="7620"/>
            </a:xfrm>
            <a:custGeom>
              <a:avLst/>
              <a:gdLst/>
              <a:ahLst/>
              <a:cxnLst/>
              <a:rect l="l" t="t" r="r" b="b"/>
              <a:pathLst>
                <a:path w="282575" h="7619">
                  <a:moveTo>
                    <a:pt x="277676" y="0"/>
                  </a:moveTo>
                  <a:lnTo>
                    <a:pt x="208316" y="0"/>
                  </a:lnTo>
                  <a:lnTo>
                    <a:pt x="212271" y="7619"/>
                  </a:lnTo>
                  <a:lnTo>
                    <a:pt x="282574" y="7619"/>
                  </a:lnTo>
                  <a:lnTo>
                    <a:pt x="281304" y="6350"/>
                  </a:lnTo>
                  <a:lnTo>
                    <a:pt x="277676" y="0"/>
                  </a:lnTo>
                  <a:close/>
                </a:path>
                <a:path w="282575" h="7619">
                  <a:moveTo>
                    <a:pt x="61776" y="0"/>
                  </a:moveTo>
                  <a:lnTo>
                    <a:pt x="635" y="0"/>
                  </a:lnTo>
                  <a:lnTo>
                    <a:pt x="635" y="3809"/>
                  </a:lnTo>
                  <a:lnTo>
                    <a:pt x="0" y="7619"/>
                  </a:lnTo>
                  <a:lnTo>
                    <a:pt x="62864" y="7619"/>
                  </a:lnTo>
                  <a:lnTo>
                    <a:pt x="61776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5348477" y="1596390"/>
              <a:ext cx="291465" cy="7620"/>
            </a:xfrm>
            <a:custGeom>
              <a:avLst/>
              <a:gdLst/>
              <a:ahLst/>
              <a:cxnLst/>
              <a:rect l="l" t="t" r="r" b="b"/>
              <a:pathLst>
                <a:path w="291464" h="7619">
                  <a:moveTo>
                    <a:pt x="283971" y="0"/>
                  </a:moveTo>
                  <a:lnTo>
                    <a:pt x="213668" y="0"/>
                  </a:lnTo>
                  <a:lnTo>
                    <a:pt x="217623" y="7620"/>
                  </a:lnTo>
                  <a:lnTo>
                    <a:pt x="291084" y="7620"/>
                  </a:lnTo>
                  <a:lnTo>
                    <a:pt x="290322" y="6350"/>
                  </a:lnTo>
                  <a:lnTo>
                    <a:pt x="283971" y="0"/>
                  </a:lnTo>
                  <a:close/>
                </a:path>
                <a:path w="291464" h="7619">
                  <a:moveTo>
                    <a:pt x="64262" y="0"/>
                  </a:moveTo>
                  <a:lnTo>
                    <a:pt x="1397" y="0"/>
                  </a:lnTo>
                  <a:lnTo>
                    <a:pt x="762" y="3810"/>
                  </a:lnTo>
                  <a:lnTo>
                    <a:pt x="0" y="7620"/>
                  </a:lnTo>
                  <a:lnTo>
                    <a:pt x="65532" y="7620"/>
                  </a:lnTo>
                  <a:lnTo>
                    <a:pt x="64262" y="0"/>
                  </a:lnTo>
                  <a:close/>
                </a:path>
              </a:pathLst>
            </a:custGeom>
            <a:solidFill>
              <a:srgbClr val="2C3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5346699" y="1604009"/>
              <a:ext cx="298450" cy="7620"/>
            </a:xfrm>
            <a:custGeom>
              <a:avLst/>
              <a:gdLst/>
              <a:ahLst/>
              <a:cxnLst/>
              <a:rect l="l" t="t" r="r" b="b"/>
              <a:pathLst>
                <a:path w="298450" h="7619">
                  <a:moveTo>
                    <a:pt x="292862" y="0"/>
                  </a:moveTo>
                  <a:lnTo>
                    <a:pt x="219401" y="0"/>
                  </a:lnTo>
                  <a:lnTo>
                    <a:pt x="223356" y="7619"/>
                  </a:lnTo>
                  <a:lnTo>
                    <a:pt x="297941" y="7619"/>
                  </a:lnTo>
                  <a:lnTo>
                    <a:pt x="295910" y="5079"/>
                  </a:lnTo>
                  <a:lnTo>
                    <a:pt x="292862" y="0"/>
                  </a:lnTo>
                  <a:close/>
                </a:path>
                <a:path w="298450" h="7619">
                  <a:moveTo>
                    <a:pt x="67310" y="0"/>
                  </a:moveTo>
                  <a:lnTo>
                    <a:pt x="1777" y="0"/>
                  </a:lnTo>
                  <a:lnTo>
                    <a:pt x="1270" y="2539"/>
                  </a:lnTo>
                  <a:lnTo>
                    <a:pt x="1270" y="5079"/>
                  </a:lnTo>
                  <a:lnTo>
                    <a:pt x="0" y="7619"/>
                  </a:lnTo>
                  <a:lnTo>
                    <a:pt x="68579" y="7619"/>
                  </a:lnTo>
                  <a:lnTo>
                    <a:pt x="68579" y="6350"/>
                  </a:lnTo>
                  <a:lnTo>
                    <a:pt x="67310" y="3810"/>
                  </a:lnTo>
                  <a:lnTo>
                    <a:pt x="67310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5344159" y="1610359"/>
              <a:ext cx="307975" cy="7620"/>
            </a:xfrm>
            <a:custGeom>
              <a:avLst/>
              <a:gdLst/>
              <a:ahLst/>
              <a:cxnLst/>
              <a:rect l="l" t="t" r="r" b="b"/>
              <a:pathLst>
                <a:path w="307975" h="7619">
                  <a:moveTo>
                    <a:pt x="299465" y="0"/>
                  </a:moveTo>
                  <a:lnTo>
                    <a:pt x="225237" y="0"/>
                  </a:lnTo>
                  <a:lnTo>
                    <a:pt x="229192" y="7619"/>
                  </a:lnTo>
                  <a:lnTo>
                    <a:pt x="307763" y="7619"/>
                  </a:lnTo>
                  <a:lnTo>
                    <a:pt x="303529" y="5079"/>
                  </a:lnTo>
                  <a:lnTo>
                    <a:pt x="299465" y="0"/>
                  </a:lnTo>
                  <a:close/>
                </a:path>
                <a:path w="307975" h="7619">
                  <a:moveTo>
                    <a:pt x="71119" y="0"/>
                  </a:moveTo>
                  <a:lnTo>
                    <a:pt x="3175" y="0"/>
                  </a:lnTo>
                  <a:lnTo>
                    <a:pt x="2539" y="1269"/>
                  </a:lnTo>
                  <a:lnTo>
                    <a:pt x="2539" y="5079"/>
                  </a:lnTo>
                  <a:lnTo>
                    <a:pt x="0" y="7619"/>
                  </a:lnTo>
                  <a:lnTo>
                    <a:pt x="73660" y="7619"/>
                  </a:lnTo>
                  <a:lnTo>
                    <a:pt x="71119" y="2539"/>
                  </a:lnTo>
                  <a:lnTo>
                    <a:pt x="71119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5336539" y="1617980"/>
              <a:ext cx="328930" cy="7620"/>
            </a:xfrm>
            <a:custGeom>
              <a:avLst/>
              <a:gdLst/>
              <a:ahLst/>
              <a:cxnLst/>
              <a:rect l="l" t="t" r="r" b="b"/>
              <a:pathLst>
                <a:path w="328929" h="7619">
                  <a:moveTo>
                    <a:pt x="315383" y="0"/>
                  </a:moveTo>
                  <a:lnTo>
                    <a:pt x="236812" y="0"/>
                  </a:lnTo>
                  <a:lnTo>
                    <a:pt x="240767" y="7620"/>
                  </a:lnTo>
                  <a:lnTo>
                    <a:pt x="328930" y="7620"/>
                  </a:lnTo>
                  <a:lnTo>
                    <a:pt x="322580" y="5080"/>
                  </a:lnTo>
                  <a:lnTo>
                    <a:pt x="317500" y="1270"/>
                  </a:lnTo>
                  <a:lnTo>
                    <a:pt x="315383" y="0"/>
                  </a:lnTo>
                  <a:close/>
                </a:path>
                <a:path w="328929" h="7619">
                  <a:moveTo>
                    <a:pt x="81280" y="0"/>
                  </a:moveTo>
                  <a:lnTo>
                    <a:pt x="7620" y="0"/>
                  </a:lnTo>
                  <a:lnTo>
                    <a:pt x="6350" y="2540"/>
                  </a:lnTo>
                  <a:lnTo>
                    <a:pt x="2539" y="6350"/>
                  </a:lnTo>
                  <a:lnTo>
                    <a:pt x="0" y="7620"/>
                  </a:lnTo>
                  <a:lnTo>
                    <a:pt x="86360" y="7620"/>
                  </a:lnTo>
                  <a:lnTo>
                    <a:pt x="86360" y="6350"/>
                  </a:lnTo>
                  <a:lnTo>
                    <a:pt x="83820" y="3810"/>
                  </a:lnTo>
                  <a:lnTo>
                    <a:pt x="81280" y="2540"/>
                  </a:lnTo>
                  <a:lnTo>
                    <a:pt x="81280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5327649" y="1625600"/>
              <a:ext cx="355600" cy="7620"/>
            </a:xfrm>
            <a:custGeom>
              <a:avLst/>
              <a:gdLst/>
              <a:ahLst/>
              <a:cxnLst/>
              <a:rect l="l" t="t" r="r" b="b"/>
              <a:pathLst>
                <a:path w="355600" h="7619">
                  <a:moveTo>
                    <a:pt x="337820" y="0"/>
                  </a:moveTo>
                  <a:lnTo>
                    <a:pt x="249657" y="0"/>
                  </a:lnTo>
                  <a:lnTo>
                    <a:pt x="253612" y="7620"/>
                  </a:lnTo>
                  <a:lnTo>
                    <a:pt x="355600" y="7620"/>
                  </a:lnTo>
                  <a:lnTo>
                    <a:pt x="344170" y="3810"/>
                  </a:lnTo>
                  <a:lnTo>
                    <a:pt x="337820" y="0"/>
                  </a:lnTo>
                  <a:close/>
                </a:path>
                <a:path w="355600" h="7619">
                  <a:moveTo>
                    <a:pt x="95250" y="0"/>
                  </a:moveTo>
                  <a:lnTo>
                    <a:pt x="8890" y="0"/>
                  </a:lnTo>
                  <a:lnTo>
                    <a:pt x="7620" y="3810"/>
                  </a:lnTo>
                  <a:lnTo>
                    <a:pt x="6350" y="5079"/>
                  </a:lnTo>
                  <a:lnTo>
                    <a:pt x="2540" y="6350"/>
                  </a:lnTo>
                  <a:lnTo>
                    <a:pt x="0" y="7620"/>
                  </a:lnTo>
                  <a:lnTo>
                    <a:pt x="105410" y="7620"/>
                  </a:lnTo>
                  <a:lnTo>
                    <a:pt x="100330" y="5079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5292089" y="1633219"/>
              <a:ext cx="410209" cy="7620"/>
            </a:xfrm>
            <a:custGeom>
              <a:avLst/>
              <a:gdLst/>
              <a:ahLst/>
              <a:cxnLst/>
              <a:rect l="l" t="t" r="r" b="b"/>
              <a:pathLst>
                <a:path w="410210" h="7619">
                  <a:moveTo>
                    <a:pt x="176530" y="5079"/>
                  </a:moveTo>
                  <a:lnTo>
                    <a:pt x="0" y="5079"/>
                  </a:lnTo>
                  <a:lnTo>
                    <a:pt x="0" y="7619"/>
                  </a:lnTo>
                  <a:lnTo>
                    <a:pt x="176530" y="7619"/>
                  </a:lnTo>
                  <a:lnTo>
                    <a:pt x="176530" y="5079"/>
                  </a:lnTo>
                  <a:close/>
                </a:path>
                <a:path w="410210" h="7619">
                  <a:moveTo>
                    <a:pt x="156210" y="3809"/>
                  </a:moveTo>
                  <a:lnTo>
                    <a:pt x="21589" y="3809"/>
                  </a:lnTo>
                  <a:lnTo>
                    <a:pt x="16510" y="5079"/>
                  </a:lnTo>
                  <a:lnTo>
                    <a:pt x="161289" y="5079"/>
                  </a:lnTo>
                  <a:lnTo>
                    <a:pt x="156210" y="3809"/>
                  </a:lnTo>
                  <a:close/>
                </a:path>
                <a:path w="410210" h="7619">
                  <a:moveTo>
                    <a:pt x="140970" y="0"/>
                  </a:moveTo>
                  <a:lnTo>
                    <a:pt x="35559" y="0"/>
                  </a:lnTo>
                  <a:lnTo>
                    <a:pt x="30480" y="2539"/>
                  </a:lnTo>
                  <a:lnTo>
                    <a:pt x="29210" y="3809"/>
                  </a:lnTo>
                  <a:lnTo>
                    <a:pt x="149860" y="3809"/>
                  </a:lnTo>
                  <a:lnTo>
                    <a:pt x="146050" y="2539"/>
                  </a:lnTo>
                  <a:lnTo>
                    <a:pt x="140970" y="0"/>
                  </a:lnTo>
                  <a:close/>
                </a:path>
                <a:path w="410210" h="7619">
                  <a:moveTo>
                    <a:pt x="391160" y="0"/>
                  </a:moveTo>
                  <a:lnTo>
                    <a:pt x="289172" y="0"/>
                  </a:lnTo>
                  <a:lnTo>
                    <a:pt x="293128" y="7619"/>
                  </a:lnTo>
                  <a:lnTo>
                    <a:pt x="410210" y="7619"/>
                  </a:lnTo>
                  <a:lnTo>
                    <a:pt x="410210" y="5079"/>
                  </a:lnTo>
                  <a:lnTo>
                    <a:pt x="402589" y="3809"/>
                  </a:lnTo>
                  <a:lnTo>
                    <a:pt x="391160" y="0"/>
                  </a:lnTo>
                  <a:close/>
                </a:path>
              </a:pathLst>
            </a:custGeom>
            <a:solidFill>
              <a:srgbClr val="2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5292090" y="1639569"/>
              <a:ext cx="410209" cy="7620"/>
            </a:xfrm>
            <a:custGeom>
              <a:avLst/>
              <a:gdLst/>
              <a:ahLst/>
              <a:cxnLst/>
              <a:rect l="l" t="t" r="r" b="b"/>
              <a:pathLst>
                <a:path w="410210" h="7619">
                  <a:moveTo>
                    <a:pt x="17653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76530" y="7620"/>
                  </a:lnTo>
                  <a:lnTo>
                    <a:pt x="176530" y="0"/>
                  </a:lnTo>
                  <a:close/>
                </a:path>
                <a:path w="410210" h="7619">
                  <a:moveTo>
                    <a:pt x="410210" y="0"/>
                  </a:moveTo>
                  <a:lnTo>
                    <a:pt x="292468" y="0"/>
                  </a:lnTo>
                  <a:lnTo>
                    <a:pt x="296418" y="7620"/>
                  </a:lnTo>
                  <a:lnTo>
                    <a:pt x="410210" y="7620"/>
                  </a:lnTo>
                  <a:lnTo>
                    <a:pt x="410210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5292090" y="1647189"/>
              <a:ext cx="410209" cy="6350"/>
            </a:xfrm>
            <a:custGeom>
              <a:avLst/>
              <a:gdLst/>
              <a:ahLst/>
              <a:cxnLst/>
              <a:rect l="l" t="t" r="r" b="b"/>
              <a:pathLst>
                <a:path w="410210" h="6350">
                  <a:moveTo>
                    <a:pt x="17653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76530" y="6350"/>
                  </a:lnTo>
                  <a:lnTo>
                    <a:pt x="176530" y="0"/>
                  </a:lnTo>
                  <a:close/>
                </a:path>
                <a:path w="410210" h="6350">
                  <a:moveTo>
                    <a:pt x="410210" y="0"/>
                  </a:moveTo>
                  <a:lnTo>
                    <a:pt x="296418" y="0"/>
                  </a:lnTo>
                  <a:lnTo>
                    <a:pt x="299720" y="6350"/>
                  </a:lnTo>
                  <a:lnTo>
                    <a:pt x="410210" y="6350"/>
                  </a:lnTo>
                  <a:lnTo>
                    <a:pt x="410210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5709920" y="1079499"/>
              <a:ext cx="318135" cy="7620"/>
            </a:xfrm>
            <a:custGeom>
              <a:avLst/>
              <a:gdLst/>
              <a:ahLst/>
              <a:cxnLst/>
              <a:rect l="l" t="t" r="r" b="b"/>
              <a:pathLst>
                <a:path w="318135" h="7619">
                  <a:moveTo>
                    <a:pt x="317804" y="7620"/>
                  </a:moveTo>
                  <a:lnTo>
                    <a:pt x="317500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317804" y="762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709919" y="1085850"/>
              <a:ext cx="318135" cy="7620"/>
            </a:xfrm>
            <a:custGeom>
              <a:avLst/>
              <a:gdLst/>
              <a:ahLst/>
              <a:cxnLst/>
              <a:rect l="l" t="t" r="r" b="b"/>
              <a:pathLst>
                <a:path w="318135" h="7619">
                  <a:moveTo>
                    <a:pt x="317753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18058" y="7620"/>
                  </a:lnTo>
                  <a:lnTo>
                    <a:pt x="317753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5709919" y="1093470"/>
              <a:ext cx="318770" cy="7620"/>
            </a:xfrm>
            <a:custGeom>
              <a:avLst/>
              <a:gdLst/>
              <a:ahLst/>
              <a:cxnLst/>
              <a:rect l="l" t="t" r="r" b="b"/>
              <a:pathLst>
                <a:path w="318770" h="7619">
                  <a:moveTo>
                    <a:pt x="318058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21589" y="2539"/>
                  </a:lnTo>
                  <a:lnTo>
                    <a:pt x="36829" y="6350"/>
                  </a:lnTo>
                  <a:lnTo>
                    <a:pt x="38100" y="7619"/>
                  </a:lnTo>
                  <a:lnTo>
                    <a:pt x="318363" y="7619"/>
                  </a:lnTo>
                  <a:lnTo>
                    <a:pt x="318058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5748019" y="1101090"/>
              <a:ext cx="280670" cy="7620"/>
            </a:xfrm>
            <a:custGeom>
              <a:avLst/>
              <a:gdLst/>
              <a:ahLst/>
              <a:cxnLst/>
              <a:rect l="l" t="t" r="r" b="b"/>
              <a:pathLst>
                <a:path w="280670" h="7619">
                  <a:moveTo>
                    <a:pt x="280263" y="0"/>
                  </a:moveTo>
                  <a:lnTo>
                    <a:pt x="0" y="0"/>
                  </a:lnTo>
                  <a:lnTo>
                    <a:pt x="2539" y="1270"/>
                  </a:lnTo>
                  <a:lnTo>
                    <a:pt x="5079" y="3810"/>
                  </a:lnTo>
                  <a:lnTo>
                    <a:pt x="6350" y="3810"/>
                  </a:lnTo>
                  <a:lnTo>
                    <a:pt x="10159" y="7620"/>
                  </a:lnTo>
                  <a:lnTo>
                    <a:pt x="280568" y="7620"/>
                  </a:lnTo>
                  <a:lnTo>
                    <a:pt x="280263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756909" y="1107440"/>
              <a:ext cx="272415" cy="8890"/>
            </a:xfrm>
            <a:custGeom>
              <a:avLst/>
              <a:gdLst/>
              <a:ahLst/>
              <a:cxnLst/>
              <a:rect l="l" t="t" r="r" b="b"/>
              <a:pathLst>
                <a:path w="272414" h="8890">
                  <a:moveTo>
                    <a:pt x="271627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2540" y="3810"/>
                  </a:lnTo>
                  <a:lnTo>
                    <a:pt x="3810" y="5080"/>
                  </a:lnTo>
                  <a:lnTo>
                    <a:pt x="5715" y="8889"/>
                  </a:lnTo>
                  <a:lnTo>
                    <a:pt x="72390" y="8889"/>
                  </a:lnTo>
                  <a:lnTo>
                    <a:pt x="72390" y="3810"/>
                  </a:lnTo>
                  <a:lnTo>
                    <a:pt x="271780" y="3810"/>
                  </a:lnTo>
                  <a:lnTo>
                    <a:pt x="271627" y="0"/>
                  </a:lnTo>
                  <a:close/>
                </a:path>
                <a:path w="272414" h="8890">
                  <a:moveTo>
                    <a:pt x="271780" y="3810"/>
                  </a:moveTo>
                  <a:lnTo>
                    <a:pt x="184150" y="3810"/>
                  </a:lnTo>
                  <a:lnTo>
                    <a:pt x="199390" y="5080"/>
                  </a:lnTo>
                  <a:lnTo>
                    <a:pt x="204470" y="5080"/>
                  </a:lnTo>
                  <a:lnTo>
                    <a:pt x="209550" y="6350"/>
                  </a:lnTo>
                  <a:lnTo>
                    <a:pt x="214630" y="6350"/>
                  </a:lnTo>
                  <a:lnTo>
                    <a:pt x="222250" y="8889"/>
                  </a:lnTo>
                  <a:lnTo>
                    <a:pt x="271983" y="8889"/>
                  </a:lnTo>
                  <a:lnTo>
                    <a:pt x="271780" y="3810"/>
                  </a:lnTo>
                  <a:close/>
                </a:path>
              </a:pathLst>
            </a:custGeom>
            <a:solidFill>
              <a:srgbClr val="019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5761989" y="1115059"/>
              <a:ext cx="267335" cy="7620"/>
            </a:xfrm>
            <a:custGeom>
              <a:avLst/>
              <a:gdLst/>
              <a:ahLst/>
              <a:cxnLst/>
              <a:rect l="l" t="t" r="r" b="b"/>
              <a:pathLst>
                <a:path w="267335" h="7619">
                  <a:moveTo>
                    <a:pt x="67310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3810" y="6350"/>
                  </a:lnTo>
                  <a:lnTo>
                    <a:pt x="3810" y="7619"/>
                  </a:lnTo>
                  <a:lnTo>
                    <a:pt x="67310" y="7619"/>
                  </a:lnTo>
                  <a:lnTo>
                    <a:pt x="67310" y="0"/>
                  </a:lnTo>
                  <a:close/>
                </a:path>
                <a:path w="267335" h="7619">
                  <a:moveTo>
                    <a:pt x="266852" y="0"/>
                  </a:moveTo>
                  <a:lnTo>
                    <a:pt x="213360" y="0"/>
                  </a:lnTo>
                  <a:lnTo>
                    <a:pt x="220980" y="2539"/>
                  </a:lnTo>
                  <a:lnTo>
                    <a:pt x="228600" y="7619"/>
                  </a:lnTo>
                  <a:lnTo>
                    <a:pt x="267157" y="7619"/>
                  </a:lnTo>
                  <a:lnTo>
                    <a:pt x="266852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5765799" y="1122680"/>
              <a:ext cx="264160" cy="7620"/>
            </a:xfrm>
            <a:custGeom>
              <a:avLst/>
              <a:gdLst/>
              <a:ahLst/>
              <a:cxnLst/>
              <a:rect l="l" t="t" r="r" b="b"/>
              <a:pathLst>
                <a:path w="264160" h="7619">
                  <a:moveTo>
                    <a:pt x="6350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211" y="7620"/>
                  </a:lnTo>
                  <a:lnTo>
                    <a:pt x="63500" y="7620"/>
                  </a:lnTo>
                  <a:lnTo>
                    <a:pt x="63500" y="0"/>
                  </a:lnTo>
                  <a:close/>
                </a:path>
                <a:path w="264160" h="7619">
                  <a:moveTo>
                    <a:pt x="263347" y="0"/>
                  </a:moveTo>
                  <a:lnTo>
                    <a:pt x="224789" y="0"/>
                  </a:lnTo>
                  <a:lnTo>
                    <a:pt x="231139" y="6350"/>
                  </a:lnTo>
                  <a:lnTo>
                    <a:pt x="233679" y="7620"/>
                  </a:lnTo>
                  <a:lnTo>
                    <a:pt x="263652" y="7620"/>
                  </a:lnTo>
                  <a:lnTo>
                    <a:pt x="263347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5766011" y="1130300"/>
              <a:ext cx="264160" cy="7620"/>
            </a:xfrm>
            <a:custGeom>
              <a:avLst/>
              <a:gdLst/>
              <a:ahLst/>
              <a:cxnLst/>
              <a:rect l="l" t="t" r="r" b="b"/>
              <a:pathLst>
                <a:path w="264160" h="7619">
                  <a:moveTo>
                    <a:pt x="63288" y="0"/>
                  </a:moveTo>
                  <a:lnTo>
                    <a:pt x="0" y="0"/>
                  </a:lnTo>
                  <a:lnTo>
                    <a:pt x="1058" y="6350"/>
                  </a:lnTo>
                  <a:lnTo>
                    <a:pt x="1058" y="7620"/>
                  </a:lnTo>
                  <a:lnTo>
                    <a:pt x="63288" y="7620"/>
                  </a:lnTo>
                  <a:lnTo>
                    <a:pt x="63288" y="0"/>
                  </a:lnTo>
                  <a:close/>
                </a:path>
                <a:path w="264160" h="7619">
                  <a:moveTo>
                    <a:pt x="263440" y="0"/>
                  </a:moveTo>
                  <a:lnTo>
                    <a:pt x="233468" y="0"/>
                  </a:lnTo>
                  <a:lnTo>
                    <a:pt x="237278" y="7620"/>
                  </a:lnTo>
                  <a:lnTo>
                    <a:pt x="263745" y="7620"/>
                  </a:lnTo>
                  <a:lnTo>
                    <a:pt x="263440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5767069" y="1136650"/>
              <a:ext cx="263525" cy="8890"/>
            </a:xfrm>
            <a:custGeom>
              <a:avLst/>
              <a:gdLst/>
              <a:ahLst/>
              <a:cxnLst/>
              <a:rect l="l" t="t" r="r" b="b"/>
              <a:pathLst>
                <a:path w="263525" h="8890">
                  <a:moveTo>
                    <a:pt x="6222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62229" y="8889"/>
                  </a:lnTo>
                  <a:lnTo>
                    <a:pt x="62229" y="0"/>
                  </a:lnTo>
                  <a:close/>
                </a:path>
                <a:path w="263525" h="8890">
                  <a:moveTo>
                    <a:pt x="262636" y="0"/>
                  </a:moveTo>
                  <a:lnTo>
                    <a:pt x="235584" y="0"/>
                  </a:lnTo>
                  <a:lnTo>
                    <a:pt x="237489" y="3810"/>
                  </a:lnTo>
                  <a:lnTo>
                    <a:pt x="240029" y="6350"/>
                  </a:lnTo>
                  <a:lnTo>
                    <a:pt x="240664" y="8889"/>
                  </a:lnTo>
                  <a:lnTo>
                    <a:pt x="262991" y="8889"/>
                  </a:lnTo>
                  <a:lnTo>
                    <a:pt x="262636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767069" y="1144269"/>
              <a:ext cx="263525" cy="7620"/>
            </a:xfrm>
            <a:custGeom>
              <a:avLst/>
              <a:gdLst/>
              <a:ahLst/>
              <a:cxnLst/>
              <a:rect l="l" t="t" r="r" b="b"/>
              <a:pathLst>
                <a:path w="263525" h="7619">
                  <a:moveTo>
                    <a:pt x="6222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793" y="7619"/>
                  </a:lnTo>
                  <a:lnTo>
                    <a:pt x="62229" y="7619"/>
                  </a:lnTo>
                  <a:lnTo>
                    <a:pt x="62229" y="0"/>
                  </a:lnTo>
                  <a:close/>
                </a:path>
                <a:path w="263525" h="7619">
                  <a:moveTo>
                    <a:pt x="262940" y="0"/>
                  </a:moveTo>
                  <a:lnTo>
                    <a:pt x="240347" y="0"/>
                  </a:lnTo>
                  <a:lnTo>
                    <a:pt x="241300" y="3809"/>
                  </a:lnTo>
                  <a:lnTo>
                    <a:pt x="242062" y="7619"/>
                  </a:lnTo>
                  <a:lnTo>
                    <a:pt x="263245" y="7619"/>
                  </a:lnTo>
                  <a:lnTo>
                    <a:pt x="262940" y="0"/>
                  </a:lnTo>
                  <a:close/>
                </a:path>
              </a:pathLst>
            </a:custGeom>
            <a:solidFill>
              <a:srgbClr val="048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767863" y="1151889"/>
              <a:ext cx="262890" cy="7620"/>
            </a:xfrm>
            <a:custGeom>
              <a:avLst/>
              <a:gdLst/>
              <a:ahLst/>
              <a:cxnLst/>
              <a:rect l="l" t="t" r="r" b="b"/>
              <a:pathLst>
                <a:path w="262889" h="7619">
                  <a:moveTo>
                    <a:pt x="61436" y="0"/>
                  </a:moveTo>
                  <a:lnTo>
                    <a:pt x="0" y="0"/>
                  </a:lnTo>
                  <a:lnTo>
                    <a:pt x="476" y="3810"/>
                  </a:lnTo>
                  <a:lnTo>
                    <a:pt x="476" y="7620"/>
                  </a:lnTo>
                  <a:lnTo>
                    <a:pt x="61436" y="7620"/>
                  </a:lnTo>
                  <a:lnTo>
                    <a:pt x="61436" y="0"/>
                  </a:lnTo>
                  <a:close/>
                </a:path>
                <a:path w="262889" h="7619">
                  <a:moveTo>
                    <a:pt x="262451" y="0"/>
                  </a:moveTo>
                  <a:lnTo>
                    <a:pt x="241268" y="0"/>
                  </a:lnTo>
                  <a:lnTo>
                    <a:pt x="241776" y="2539"/>
                  </a:lnTo>
                  <a:lnTo>
                    <a:pt x="243808" y="7620"/>
                  </a:lnTo>
                  <a:lnTo>
                    <a:pt x="262756" y="7620"/>
                  </a:lnTo>
                  <a:lnTo>
                    <a:pt x="262451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768339" y="1158239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89" h="8890">
                  <a:moveTo>
                    <a:pt x="6096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60960" y="8889"/>
                  </a:lnTo>
                  <a:lnTo>
                    <a:pt x="60960" y="0"/>
                  </a:lnTo>
                  <a:close/>
                </a:path>
                <a:path w="262889" h="8890">
                  <a:moveTo>
                    <a:pt x="262229" y="0"/>
                  </a:moveTo>
                  <a:lnTo>
                    <a:pt x="242824" y="0"/>
                  </a:lnTo>
                  <a:lnTo>
                    <a:pt x="243839" y="2539"/>
                  </a:lnTo>
                  <a:lnTo>
                    <a:pt x="245110" y="8889"/>
                  </a:lnTo>
                  <a:lnTo>
                    <a:pt x="262585" y="8889"/>
                  </a:lnTo>
                  <a:lnTo>
                    <a:pt x="262229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768339" y="116586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89" h="8890">
                  <a:moveTo>
                    <a:pt x="6096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60960" y="8889"/>
                  </a:lnTo>
                  <a:lnTo>
                    <a:pt x="60960" y="0"/>
                  </a:lnTo>
                  <a:close/>
                </a:path>
                <a:path w="262889" h="8890">
                  <a:moveTo>
                    <a:pt x="262534" y="0"/>
                  </a:moveTo>
                  <a:lnTo>
                    <a:pt x="244856" y="0"/>
                  </a:lnTo>
                  <a:lnTo>
                    <a:pt x="245110" y="1269"/>
                  </a:lnTo>
                  <a:lnTo>
                    <a:pt x="246198" y="8889"/>
                  </a:lnTo>
                  <a:lnTo>
                    <a:pt x="262890" y="8889"/>
                  </a:lnTo>
                  <a:lnTo>
                    <a:pt x="262534" y="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5768339" y="1173480"/>
              <a:ext cx="263525" cy="7620"/>
            </a:xfrm>
            <a:custGeom>
              <a:avLst/>
              <a:gdLst/>
              <a:ahLst/>
              <a:cxnLst/>
              <a:rect l="l" t="t" r="r" b="b"/>
              <a:pathLst>
                <a:path w="263525" h="7619">
                  <a:moveTo>
                    <a:pt x="609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960" y="7620"/>
                  </a:lnTo>
                  <a:lnTo>
                    <a:pt x="60960" y="0"/>
                  </a:lnTo>
                  <a:close/>
                </a:path>
                <a:path w="263525" h="7619">
                  <a:moveTo>
                    <a:pt x="262839" y="0"/>
                  </a:moveTo>
                  <a:lnTo>
                    <a:pt x="246017" y="0"/>
                  </a:lnTo>
                  <a:lnTo>
                    <a:pt x="246380" y="2540"/>
                  </a:lnTo>
                  <a:lnTo>
                    <a:pt x="247831" y="7620"/>
                  </a:lnTo>
                  <a:lnTo>
                    <a:pt x="263144" y="7620"/>
                  </a:lnTo>
                  <a:lnTo>
                    <a:pt x="262839" y="0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768339" y="1181100"/>
              <a:ext cx="263525" cy="7620"/>
            </a:xfrm>
            <a:custGeom>
              <a:avLst/>
              <a:gdLst/>
              <a:ahLst/>
              <a:cxnLst/>
              <a:rect l="l" t="t" r="r" b="b"/>
              <a:pathLst>
                <a:path w="263525" h="7619">
                  <a:moveTo>
                    <a:pt x="609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960" y="7620"/>
                  </a:lnTo>
                  <a:lnTo>
                    <a:pt x="60960" y="0"/>
                  </a:lnTo>
                  <a:close/>
                </a:path>
                <a:path w="263525" h="7619">
                  <a:moveTo>
                    <a:pt x="263144" y="0"/>
                  </a:moveTo>
                  <a:lnTo>
                    <a:pt x="247831" y="0"/>
                  </a:lnTo>
                  <a:lnTo>
                    <a:pt x="248920" y="3810"/>
                  </a:lnTo>
                  <a:lnTo>
                    <a:pt x="249368" y="7620"/>
                  </a:lnTo>
                  <a:lnTo>
                    <a:pt x="263448" y="7620"/>
                  </a:lnTo>
                  <a:lnTo>
                    <a:pt x="263144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768340" y="1187449"/>
              <a:ext cx="264160" cy="8890"/>
            </a:xfrm>
            <a:custGeom>
              <a:avLst/>
              <a:gdLst/>
              <a:ahLst/>
              <a:cxnLst/>
              <a:rect l="l" t="t" r="r" b="b"/>
              <a:pathLst>
                <a:path w="264160" h="8890">
                  <a:moveTo>
                    <a:pt x="6096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0960" y="8890"/>
                  </a:lnTo>
                  <a:lnTo>
                    <a:pt x="60960" y="0"/>
                  </a:lnTo>
                  <a:close/>
                </a:path>
                <a:path w="264160" h="8890">
                  <a:moveTo>
                    <a:pt x="263753" y="8890"/>
                  </a:moveTo>
                  <a:lnTo>
                    <a:pt x="263398" y="0"/>
                  </a:lnTo>
                  <a:lnTo>
                    <a:pt x="249212" y="0"/>
                  </a:lnTo>
                  <a:lnTo>
                    <a:pt x="250253" y="8890"/>
                  </a:lnTo>
                  <a:lnTo>
                    <a:pt x="263753" y="8890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5768340" y="1195069"/>
              <a:ext cx="264160" cy="8890"/>
            </a:xfrm>
            <a:custGeom>
              <a:avLst/>
              <a:gdLst/>
              <a:ahLst/>
              <a:cxnLst/>
              <a:rect l="l" t="t" r="r" b="b"/>
              <a:pathLst>
                <a:path w="264160" h="8890">
                  <a:moveTo>
                    <a:pt x="6096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0960" y="8890"/>
                  </a:lnTo>
                  <a:lnTo>
                    <a:pt x="60960" y="0"/>
                  </a:lnTo>
                  <a:close/>
                </a:path>
                <a:path w="264160" h="8890">
                  <a:moveTo>
                    <a:pt x="264058" y="8890"/>
                  </a:moveTo>
                  <a:lnTo>
                    <a:pt x="263702" y="0"/>
                  </a:lnTo>
                  <a:lnTo>
                    <a:pt x="250113" y="0"/>
                  </a:lnTo>
                  <a:lnTo>
                    <a:pt x="251155" y="8890"/>
                  </a:lnTo>
                  <a:lnTo>
                    <a:pt x="264058" y="889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5768340" y="1202689"/>
              <a:ext cx="264160" cy="7620"/>
            </a:xfrm>
            <a:custGeom>
              <a:avLst/>
              <a:gdLst/>
              <a:ahLst/>
              <a:cxnLst/>
              <a:rect l="l" t="t" r="r" b="b"/>
              <a:pathLst>
                <a:path w="264160" h="7619">
                  <a:moveTo>
                    <a:pt x="609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960" y="7620"/>
                  </a:lnTo>
                  <a:lnTo>
                    <a:pt x="60960" y="0"/>
                  </a:lnTo>
                  <a:close/>
                </a:path>
                <a:path w="264160" h="7619">
                  <a:moveTo>
                    <a:pt x="264160" y="3810"/>
                  </a:moveTo>
                  <a:lnTo>
                    <a:pt x="264007" y="0"/>
                  </a:lnTo>
                  <a:lnTo>
                    <a:pt x="251002" y="0"/>
                  </a:lnTo>
                  <a:lnTo>
                    <a:pt x="251460" y="3810"/>
                  </a:lnTo>
                  <a:lnTo>
                    <a:pt x="264160" y="381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5768339" y="121031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1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A8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5768339" y="1216660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8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5768339" y="1224279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9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5768339" y="123190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5768339" y="123952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1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D7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5768339" y="1245870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6096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60960" y="888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768340" y="1253489"/>
              <a:ext cx="226060" cy="8890"/>
            </a:xfrm>
            <a:custGeom>
              <a:avLst/>
              <a:gdLst/>
              <a:ahLst/>
              <a:cxnLst/>
              <a:rect l="l" t="t" r="r" b="b"/>
              <a:pathLst>
                <a:path w="226060" h="8890">
                  <a:moveTo>
                    <a:pt x="6096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0960" y="8890"/>
                  </a:lnTo>
                  <a:lnTo>
                    <a:pt x="60960" y="0"/>
                  </a:lnTo>
                  <a:close/>
                </a:path>
                <a:path w="226060" h="8890">
                  <a:moveTo>
                    <a:pt x="226060" y="1270"/>
                  </a:moveTo>
                  <a:lnTo>
                    <a:pt x="214630" y="1270"/>
                  </a:lnTo>
                  <a:lnTo>
                    <a:pt x="213779" y="8890"/>
                  </a:lnTo>
                  <a:lnTo>
                    <a:pt x="226060" y="8890"/>
                  </a:lnTo>
                  <a:lnTo>
                    <a:pt x="226060" y="127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768339" y="1261110"/>
              <a:ext cx="226060" cy="7620"/>
            </a:xfrm>
            <a:custGeom>
              <a:avLst/>
              <a:gdLst/>
              <a:ahLst/>
              <a:cxnLst/>
              <a:rect l="l" t="t" r="r" b="b"/>
              <a:pathLst>
                <a:path w="226060" h="7619">
                  <a:moveTo>
                    <a:pt x="6096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60960" y="7619"/>
                  </a:lnTo>
                  <a:lnTo>
                    <a:pt x="60960" y="0"/>
                  </a:lnTo>
                  <a:close/>
                </a:path>
                <a:path w="226060" h="7619">
                  <a:moveTo>
                    <a:pt x="226060" y="0"/>
                  </a:moveTo>
                  <a:lnTo>
                    <a:pt x="213924" y="0"/>
                  </a:lnTo>
                  <a:lnTo>
                    <a:pt x="213360" y="5079"/>
                  </a:lnTo>
                  <a:lnTo>
                    <a:pt x="213360" y="7619"/>
                  </a:lnTo>
                  <a:lnTo>
                    <a:pt x="226060" y="7619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5768340" y="1268729"/>
              <a:ext cx="226060" cy="7620"/>
            </a:xfrm>
            <a:custGeom>
              <a:avLst/>
              <a:gdLst/>
              <a:ahLst/>
              <a:cxnLst/>
              <a:rect l="l" t="t" r="r" b="b"/>
              <a:pathLst>
                <a:path w="226060" h="7619">
                  <a:moveTo>
                    <a:pt x="609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960" y="7620"/>
                  </a:lnTo>
                  <a:lnTo>
                    <a:pt x="60960" y="0"/>
                  </a:lnTo>
                  <a:close/>
                </a:path>
                <a:path w="226060" h="7619">
                  <a:moveTo>
                    <a:pt x="226060" y="0"/>
                  </a:moveTo>
                  <a:lnTo>
                    <a:pt x="213360" y="0"/>
                  </a:lnTo>
                  <a:lnTo>
                    <a:pt x="213360" y="7620"/>
                  </a:lnTo>
                  <a:lnTo>
                    <a:pt x="226060" y="7620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0F7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5768339" y="1275079"/>
              <a:ext cx="226060" cy="8890"/>
            </a:xfrm>
            <a:custGeom>
              <a:avLst/>
              <a:gdLst/>
              <a:ahLst/>
              <a:cxnLst/>
              <a:rect l="l" t="t" r="r" b="b"/>
              <a:pathLst>
                <a:path w="226060" h="8890">
                  <a:moveTo>
                    <a:pt x="6096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0960" y="8890"/>
                  </a:lnTo>
                  <a:lnTo>
                    <a:pt x="60960" y="0"/>
                  </a:lnTo>
                  <a:close/>
                </a:path>
                <a:path w="226060" h="8890">
                  <a:moveTo>
                    <a:pt x="226060" y="0"/>
                  </a:moveTo>
                  <a:lnTo>
                    <a:pt x="213360" y="0"/>
                  </a:lnTo>
                  <a:lnTo>
                    <a:pt x="213360" y="2540"/>
                  </a:lnTo>
                  <a:lnTo>
                    <a:pt x="211772" y="8890"/>
                  </a:lnTo>
                  <a:lnTo>
                    <a:pt x="226060" y="8890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5768339" y="1282700"/>
              <a:ext cx="226060" cy="7620"/>
            </a:xfrm>
            <a:custGeom>
              <a:avLst/>
              <a:gdLst/>
              <a:ahLst/>
              <a:cxnLst/>
              <a:rect l="l" t="t" r="r" b="b"/>
              <a:pathLst>
                <a:path w="226060" h="7619">
                  <a:moveTo>
                    <a:pt x="609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960" y="7620"/>
                  </a:lnTo>
                  <a:lnTo>
                    <a:pt x="60960" y="0"/>
                  </a:lnTo>
                  <a:close/>
                </a:path>
                <a:path w="226060" h="7619">
                  <a:moveTo>
                    <a:pt x="226060" y="0"/>
                  </a:moveTo>
                  <a:lnTo>
                    <a:pt x="212089" y="0"/>
                  </a:lnTo>
                  <a:lnTo>
                    <a:pt x="210820" y="5079"/>
                  </a:lnTo>
                  <a:lnTo>
                    <a:pt x="209973" y="7620"/>
                  </a:lnTo>
                  <a:lnTo>
                    <a:pt x="226060" y="7620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5768339" y="1290320"/>
              <a:ext cx="226060" cy="7620"/>
            </a:xfrm>
            <a:custGeom>
              <a:avLst/>
              <a:gdLst/>
              <a:ahLst/>
              <a:cxnLst/>
              <a:rect l="l" t="t" r="r" b="b"/>
              <a:pathLst>
                <a:path w="226060" h="7619">
                  <a:moveTo>
                    <a:pt x="6096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60960" y="7619"/>
                  </a:lnTo>
                  <a:lnTo>
                    <a:pt x="60960" y="0"/>
                  </a:lnTo>
                  <a:close/>
                </a:path>
                <a:path w="226060" h="7619">
                  <a:moveTo>
                    <a:pt x="226060" y="0"/>
                  </a:moveTo>
                  <a:lnTo>
                    <a:pt x="209973" y="0"/>
                  </a:lnTo>
                  <a:lnTo>
                    <a:pt x="208280" y="5079"/>
                  </a:lnTo>
                  <a:lnTo>
                    <a:pt x="208280" y="7619"/>
                  </a:lnTo>
                  <a:lnTo>
                    <a:pt x="226060" y="7619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5768339" y="1297940"/>
              <a:ext cx="226060" cy="7620"/>
            </a:xfrm>
            <a:custGeom>
              <a:avLst/>
              <a:gdLst/>
              <a:ahLst/>
              <a:cxnLst/>
              <a:rect l="l" t="t" r="r" b="b"/>
              <a:pathLst>
                <a:path w="226060" h="7619">
                  <a:moveTo>
                    <a:pt x="609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960" y="7620"/>
                  </a:lnTo>
                  <a:lnTo>
                    <a:pt x="60960" y="0"/>
                  </a:lnTo>
                  <a:close/>
                </a:path>
                <a:path w="226060" h="7619">
                  <a:moveTo>
                    <a:pt x="226060" y="0"/>
                  </a:moveTo>
                  <a:lnTo>
                    <a:pt x="208280" y="0"/>
                  </a:lnTo>
                  <a:lnTo>
                    <a:pt x="208280" y="2539"/>
                  </a:lnTo>
                  <a:lnTo>
                    <a:pt x="205739" y="6350"/>
                  </a:lnTo>
                  <a:lnTo>
                    <a:pt x="205316" y="7620"/>
                  </a:lnTo>
                  <a:lnTo>
                    <a:pt x="226060" y="7620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5768339" y="1304290"/>
              <a:ext cx="226060" cy="8890"/>
            </a:xfrm>
            <a:custGeom>
              <a:avLst/>
              <a:gdLst/>
              <a:ahLst/>
              <a:cxnLst/>
              <a:rect l="l" t="t" r="r" b="b"/>
              <a:pathLst>
                <a:path w="226060" h="8890">
                  <a:moveTo>
                    <a:pt x="6096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60960" y="8889"/>
                  </a:lnTo>
                  <a:lnTo>
                    <a:pt x="60960" y="0"/>
                  </a:lnTo>
                  <a:close/>
                </a:path>
                <a:path w="226060" h="8890">
                  <a:moveTo>
                    <a:pt x="226060" y="0"/>
                  </a:moveTo>
                  <a:lnTo>
                    <a:pt x="205739" y="0"/>
                  </a:lnTo>
                  <a:lnTo>
                    <a:pt x="203200" y="7620"/>
                  </a:lnTo>
                  <a:lnTo>
                    <a:pt x="202565" y="8889"/>
                  </a:lnTo>
                  <a:lnTo>
                    <a:pt x="226060" y="8889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27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5768339" y="1311909"/>
              <a:ext cx="226060" cy="7620"/>
            </a:xfrm>
            <a:custGeom>
              <a:avLst/>
              <a:gdLst/>
              <a:ahLst/>
              <a:cxnLst/>
              <a:rect l="l" t="t" r="r" b="b"/>
              <a:pathLst>
                <a:path w="226060" h="7619">
                  <a:moveTo>
                    <a:pt x="6096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60960" y="7619"/>
                  </a:lnTo>
                  <a:lnTo>
                    <a:pt x="60960" y="0"/>
                  </a:lnTo>
                  <a:close/>
                </a:path>
                <a:path w="226060" h="7619">
                  <a:moveTo>
                    <a:pt x="226060" y="0"/>
                  </a:moveTo>
                  <a:lnTo>
                    <a:pt x="203200" y="0"/>
                  </a:lnTo>
                  <a:lnTo>
                    <a:pt x="201930" y="2539"/>
                  </a:lnTo>
                  <a:lnTo>
                    <a:pt x="200660" y="6350"/>
                  </a:lnTo>
                  <a:lnTo>
                    <a:pt x="199390" y="7619"/>
                  </a:lnTo>
                  <a:lnTo>
                    <a:pt x="226060" y="7619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5768339" y="1319529"/>
              <a:ext cx="226060" cy="7620"/>
            </a:xfrm>
            <a:custGeom>
              <a:avLst/>
              <a:gdLst/>
              <a:ahLst/>
              <a:cxnLst/>
              <a:rect l="l" t="t" r="r" b="b"/>
              <a:pathLst>
                <a:path w="226060" h="7619">
                  <a:moveTo>
                    <a:pt x="609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960" y="7620"/>
                  </a:lnTo>
                  <a:lnTo>
                    <a:pt x="60960" y="0"/>
                  </a:lnTo>
                  <a:close/>
                </a:path>
                <a:path w="226060" h="7619">
                  <a:moveTo>
                    <a:pt x="226060" y="0"/>
                  </a:moveTo>
                  <a:lnTo>
                    <a:pt x="199390" y="0"/>
                  </a:lnTo>
                  <a:lnTo>
                    <a:pt x="198120" y="1270"/>
                  </a:lnTo>
                  <a:lnTo>
                    <a:pt x="196850" y="3810"/>
                  </a:lnTo>
                  <a:lnTo>
                    <a:pt x="193040" y="7620"/>
                  </a:lnTo>
                  <a:lnTo>
                    <a:pt x="226060" y="7620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5768339" y="1327150"/>
              <a:ext cx="226060" cy="7620"/>
            </a:xfrm>
            <a:custGeom>
              <a:avLst/>
              <a:gdLst/>
              <a:ahLst/>
              <a:cxnLst/>
              <a:rect l="l" t="t" r="r" b="b"/>
              <a:pathLst>
                <a:path w="226060" h="7619">
                  <a:moveTo>
                    <a:pt x="609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960" y="7620"/>
                  </a:lnTo>
                  <a:lnTo>
                    <a:pt x="60960" y="0"/>
                  </a:lnTo>
                  <a:close/>
                </a:path>
                <a:path w="226060" h="7619">
                  <a:moveTo>
                    <a:pt x="226060" y="0"/>
                  </a:moveTo>
                  <a:lnTo>
                    <a:pt x="193040" y="0"/>
                  </a:lnTo>
                  <a:lnTo>
                    <a:pt x="191770" y="1270"/>
                  </a:lnTo>
                  <a:lnTo>
                    <a:pt x="189230" y="2539"/>
                  </a:lnTo>
                  <a:lnTo>
                    <a:pt x="187960" y="3810"/>
                  </a:lnTo>
                  <a:lnTo>
                    <a:pt x="184150" y="5079"/>
                  </a:lnTo>
                  <a:lnTo>
                    <a:pt x="179070" y="6350"/>
                  </a:lnTo>
                  <a:lnTo>
                    <a:pt x="175894" y="7620"/>
                  </a:lnTo>
                  <a:lnTo>
                    <a:pt x="226060" y="7620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5768340" y="1333499"/>
              <a:ext cx="226060" cy="7620"/>
            </a:xfrm>
            <a:custGeom>
              <a:avLst/>
              <a:gdLst/>
              <a:ahLst/>
              <a:cxnLst/>
              <a:rect l="l" t="t" r="r" b="b"/>
              <a:pathLst>
                <a:path w="226060" h="7619">
                  <a:moveTo>
                    <a:pt x="226060" y="0"/>
                  </a:moveTo>
                  <a:lnTo>
                    <a:pt x="175882" y="0"/>
                  </a:lnTo>
                  <a:lnTo>
                    <a:pt x="175882" y="2540"/>
                  </a:lnTo>
                  <a:lnTo>
                    <a:pt x="165100" y="2540"/>
                  </a:lnTo>
                  <a:lnTo>
                    <a:pt x="165100" y="5080"/>
                  </a:lnTo>
                  <a:lnTo>
                    <a:pt x="60960" y="5080"/>
                  </a:lnTo>
                  <a:lnTo>
                    <a:pt x="6096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226060" y="7620"/>
                  </a:lnTo>
                  <a:lnTo>
                    <a:pt x="226060" y="5080"/>
                  </a:lnTo>
                  <a:lnTo>
                    <a:pt x="226060" y="2540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5768339" y="1341120"/>
              <a:ext cx="226060" cy="7620"/>
            </a:xfrm>
            <a:custGeom>
              <a:avLst/>
              <a:gdLst/>
              <a:ahLst/>
              <a:cxnLst/>
              <a:rect l="l" t="t" r="r" b="b"/>
              <a:pathLst>
                <a:path w="226060" h="7619">
                  <a:moveTo>
                    <a:pt x="0" y="7619"/>
                  </a:moveTo>
                  <a:lnTo>
                    <a:pt x="0" y="0"/>
                  </a:lnTo>
                  <a:lnTo>
                    <a:pt x="226060" y="0"/>
                  </a:lnTo>
                  <a:lnTo>
                    <a:pt x="22606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56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5768339" y="1348740"/>
              <a:ext cx="226060" cy="7620"/>
            </a:xfrm>
            <a:custGeom>
              <a:avLst/>
              <a:gdLst/>
              <a:ahLst/>
              <a:cxnLst/>
              <a:rect l="l" t="t" r="r" b="b"/>
              <a:pathLst>
                <a:path w="226060" h="7619">
                  <a:moveTo>
                    <a:pt x="0" y="7620"/>
                  </a:moveTo>
                  <a:lnTo>
                    <a:pt x="0" y="0"/>
                  </a:lnTo>
                  <a:lnTo>
                    <a:pt x="226060" y="0"/>
                  </a:lnTo>
                  <a:lnTo>
                    <a:pt x="2260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5768339" y="1356359"/>
              <a:ext cx="226060" cy="7620"/>
            </a:xfrm>
            <a:custGeom>
              <a:avLst/>
              <a:gdLst/>
              <a:ahLst/>
              <a:cxnLst/>
              <a:rect l="l" t="t" r="r" b="b"/>
              <a:pathLst>
                <a:path w="226060" h="7619">
                  <a:moveTo>
                    <a:pt x="0" y="7619"/>
                  </a:moveTo>
                  <a:lnTo>
                    <a:pt x="0" y="0"/>
                  </a:lnTo>
                  <a:lnTo>
                    <a:pt x="226060" y="0"/>
                  </a:lnTo>
                  <a:lnTo>
                    <a:pt x="22606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5768340" y="1362709"/>
              <a:ext cx="226060" cy="7620"/>
            </a:xfrm>
            <a:custGeom>
              <a:avLst/>
              <a:gdLst/>
              <a:ahLst/>
              <a:cxnLst/>
              <a:rect l="l" t="t" r="r" b="b"/>
              <a:pathLst>
                <a:path w="226060" h="7619">
                  <a:moveTo>
                    <a:pt x="22606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60960" y="7620"/>
                  </a:lnTo>
                  <a:lnTo>
                    <a:pt x="60960" y="6350"/>
                  </a:lnTo>
                  <a:lnTo>
                    <a:pt x="149860" y="6350"/>
                  </a:lnTo>
                  <a:lnTo>
                    <a:pt x="162560" y="7620"/>
                  </a:lnTo>
                  <a:lnTo>
                    <a:pt x="226060" y="7620"/>
                  </a:lnTo>
                  <a:lnTo>
                    <a:pt x="226060" y="6350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5768339" y="1370329"/>
              <a:ext cx="226060" cy="7620"/>
            </a:xfrm>
            <a:custGeom>
              <a:avLst/>
              <a:gdLst/>
              <a:ahLst/>
              <a:cxnLst/>
              <a:rect l="l" t="t" r="r" b="b"/>
              <a:pathLst>
                <a:path w="226060" h="7619">
                  <a:moveTo>
                    <a:pt x="609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960" y="7620"/>
                  </a:lnTo>
                  <a:lnTo>
                    <a:pt x="60960" y="0"/>
                  </a:lnTo>
                  <a:close/>
                </a:path>
                <a:path w="226060" h="7619">
                  <a:moveTo>
                    <a:pt x="226060" y="0"/>
                  </a:moveTo>
                  <a:lnTo>
                    <a:pt x="167639" y="0"/>
                  </a:lnTo>
                  <a:lnTo>
                    <a:pt x="172720" y="1270"/>
                  </a:lnTo>
                  <a:lnTo>
                    <a:pt x="176530" y="1270"/>
                  </a:lnTo>
                  <a:lnTo>
                    <a:pt x="180339" y="3810"/>
                  </a:lnTo>
                  <a:lnTo>
                    <a:pt x="184150" y="5080"/>
                  </a:lnTo>
                  <a:lnTo>
                    <a:pt x="187960" y="7620"/>
                  </a:lnTo>
                  <a:lnTo>
                    <a:pt x="226060" y="7620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5768339" y="1377950"/>
              <a:ext cx="226060" cy="7620"/>
            </a:xfrm>
            <a:custGeom>
              <a:avLst/>
              <a:gdLst/>
              <a:ahLst/>
              <a:cxnLst/>
              <a:rect l="l" t="t" r="r" b="b"/>
              <a:pathLst>
                <a:path w="226060" h="7619">
                  <a:moveTo>
                    <a:pt x="609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960" y="7620"/>
                  </a:lnTo>
                  <a:lnTo>
                    <a:pt x="60960" y="0"/>
                  </a:lnTo>
                  <a:close/>
                </a:path>
                <a:path w="226060" h="7619">
                  <a:moveTo>
                    <a:pt x="226060" y="0"/>
                  </a:moveTo>
                  <a:lnTo>
                    <a:pt x="187960" y="0"/>
                  </a:lnTo>
                  <a:lnTo>
                    <a:pt x="190500" y="1270"/>
                  </a:lnTo>
                  <a:lnTo>
                    <a:pt x="194310" y="3810"/>
                  </a:lnTo>
                  <a:lnTo>
                    <a:pt x="196850" y="6350"/>
                  </a:lnTo>
                  <a:lnTo>
                    <a:pt x="197273" y="7620"/>
                  </a:lnTo>
                  <a:lnTo>
                    <a:pt x="226060" y="7620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5768339" y="1384300"/>
              <a:ext cx="226060" cy="8890"/>
            </a:xfrm>
            <a:custGeom>
              <a:avLst/>
              <a:gdLst/>
              <a:ahLst/>
              <a:cxnLst/>
              <a:rect l="l" t="t" r="r" b="b"/>
              <a:pathLst>
                <a:path w="226060" h="8890">
                  <a:moveTo>
                    <a:pt x="6096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60960" y="8889"/>
                  </a:lnTo>
                  <a:lnTo>
                    <a:pt x="60960" y="0"/>
                  </a:lnTo>
                  <a:close/>
                </a:path>
                <a:path w="226060" h="8890">
                  <a:moveTo>
                    <a:pt x="226060" y="0"/>
                  </a:moveTo>
                  <a:lnTo>
                    <a:pt x="196850" y="0"/>
                  </a:lnTo>
                  <a:lnTo>
                    <a:pt x="198120" y="3810"/>
                  </a:lnTo>
                  <a:lnTo>
                    <a:pt x="200660" y="6350"/>
                  </a:lnTo>
                  <a:lnTo>
                    <a:pt x="201506" y="8889"/>
                  </a:lnTo>
                  <a:lnTo>
                    <a:pt x="226060" y="8889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5768339" y="1391920"/>
              <a:ext cx="226060" cy="7620"/>
            </a:xfrm>
            <a:custGeom>
              <a:avLst/>
              <a:gdLst/>
              <a:ahLst/>
              <a:cxnLst/>
              <a:rect l="l" t="t" r="r" b="b"/>
              <a:pathLst>
                <a:path w="226060" h="7619">
                  <a:moveTo>
                    <a:pt x="6096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60960" y="7619"/>
                  </a:lnTo>
                  <a:lnTo>
                    <a:pt x="60960" y="0"/>
                  </a:lnTo>
                  <a:close/>
                </a:path>
                <a:path w="226060" h="7619">
                  <a:moveTo>
                    <a:pt x="226060" y="0"/>
                  </a:moveTo>
                  <a:lnTo>
                    <a:pt x="201083" y="0"/>
                  </a:lnTo>
                  <a:lnTo>
                    <a:pt x="201930" y="2539"/>
                  </a:lnTo>
                  <a:lnTo>
                    <a:pt x="204470" y="5079"/>
                  </a:lnTo>
                  <a:lnTo>
                    <a:pt x="205316" y="7619"/>
                  </a:lnTo>
                  <a:lnTo>
                    <a:pt x="226060" y="7619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5768339" y="1399540"/>
              <a:ext cx="226060" cy="7620"/>
            </a:xfrm>
            <a:custGeom>
              <a:avLst/>
              <a:gdLst/>
              <a:ahLst/>
              <a:cxnLst/>
              <a:rect l="l" t="t" r="r" b="b"/>
              <a:pathLst>
                <a:path w="226060" h="7619">
                  <a:moveTo>
                    <a:pt x="609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960" y="7620"/>
                  </a:lnTo>
                  <a:lnTo>
                    <a:pt x="60960" y="0"/>
                  </a:lnTo>
                  <a:close/>
                </a:path>
                <a:path w="226060" h="7619">
                  <a:moveTo>
                    <a:pt x="226060" y="0"/>
                  </a:moveTo>
                  <a:lnTo>
                    <a:pt x="205316" y="0"/>
                  </a:lnTo>
                  <a:lnTo>
                    <a:pt x="205739" y="1270"/>
                  </a:lnTo>
                  <a:lnTo>
                    <a:pt x="205739" y="2539"/>
                  </a:lnTo>
                  <a:lnTo>
                    <a:pt x="207010" y="5080"/>
                  </a:lnTo>
                  <a:lnTo>
                    <a:pt x="207856" y="7620"/>
                  </a:lnTo>
                  <a:lnTo>
                    <a:pt x="226060" y="7620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B6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5768339" y="1405890"/>
              <a:ext cx="226060" cy="8890"/>
            </a:xfrm>
            <a:custGeom>
              <a:avLst/>
              <a:gdLst/>
              <a:ahLst/>
              <a:cxnLst/>
              <a:rect l="l" t="t" r="r" b="b"/>
              <a:pathLst>
                <a:path w="226060" h="8890">
                  <a:moveTo>
                    <a:pt x="6096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60960" y="8889"/>
                  </a:lnTo>
                  <a:lnTo>
                    <a:pt x="60960" y="0"/>
                  </a:lnTo>
                  <a:close/>
                </a:path>
                <a:path w="226060" h="8890">
                  <a:moveTo>
                    <a:pt x="226060" y="0"/>
                  </a:moveTo>
                  <a:lnTo>
                    <a:pt x="207433" y="0"/>
                  </a:lnTo>
                  <a:lnTo>
                    <a:pt x="208280" y="2539"/>
                  </a:lnTo>
                  <a:lnTo>
                    <a:pt x="208280" y="8889"/>
                  </a:lnTo>
                  <a:lnTo>
                    <a:pt x="226060" y="8889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5768339" y="1413509"/>
              <a:ext cx="226060" cy="8890"/>
            </a:xfrm>
            <a:custGeom>
              <a:avLst/>
              <a:gdLst/>
              <a:ahLst/>
              <a:cxnLst/>
              <a:rect l="l" t="t" r="r" b="b"/>
              <a:pathLst>
                <a:path w="226060" h="8890">
                  <a:moveTo>
                    <a:pt x="6096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60960" y="8889"/>
                  </a:lnTo>
                  <a:lnTo>
                    <a:pt x="60960" y="0"/>
                  </a:lnTo>
                  <a:close/>
                </a:path>
                <a:path w="226060" h="8890">
                  <a:moveTo>
                    <a:pt x="226060" y="0"/>
                  </a:moveTo>
                  <a:lnTo>
                    <a:pt x="208280" y="0"/>
                  </a:lnTo>
                  <a:lnTo>
                    <a:pt x="208280" y="1269"/>
                  </a:lnTo>
                  <a:lnTo>
                    <a:pt x="210185" y="8889"/>
                  </a:lnTo>
                  <a:lnTo>
                    <a:pt x="226060" y="8889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5768339" y="1421129"/>
              <a:ext cx="226060" cy="7620"/>
            </a:xfrm>
            <a:custGeom>
              <a:avLst/>
              <a:gdLst/>
              <a:ahLst/>
              <a:cxnLst/>
              <a:rect l="l" t="t" r="r" b="b"/>
              <a:pathLst>
                <a:path w="226060" h="7619">
                  <a:moveTo>
                    <a:pt x="609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960" y="7620"/>
                  </a:lnTo>
                  <a:lnTo>
                    <a:pt x="60960" y="0"/>
                  </a:lnTo>
                  <a:close/>
                </a:path>
                <a:path w="226060" h="7619">
                  <a:moveTo>
                    <a:pt x="226060" y="0"/>
                  </a:moveTo>
                  <a:lnTo>
                    <a:pt x="209867" y="0"/>
                  </a:lnTo>
                  <a:lnTo>
                    <a:pt x="211772" y="7620"/>
                  </a:lnTo>
                  <a:lnTo>
                    <a:pt x="226060" y="7620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5768339" y="1428750"/>
              <a:ext cx="226060" cy="7620"/>
            </a:xfrm>
            <a:custGeom>
              <a:avLst/>
              <a:gdLst/>
              <a:ahLst/>
              <a:cxnLst/>
              <a:rect l="l" t="t" r="r" b="b"/>
              <a:pathLst>
                <a:path w="226060" h="7619">
                  <a:moveTo>
                    <a:pt x="609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960" y="7620"/>
                  </a:lnTo>
                  <a:lnTo>
                    <a:pt x="60960" y="0"/>
                  </a:lnTo>
                  <a:close/>
                </a:path>
                <a:path w="226060" h="7619">
                  <a:moveTo>
                    <a:pt x="226060" y="0"/>
                  </a:moveTo>
                  <a:lnTo>
                    <a:pt x="211772" y="0"/>
                  </a:lnTo>
                  <a:lnTo>
                    <a:pt x="213360" y="6350"/>
                  </a:lnTo>
                  <a:lnTo>
                    <a:pt x="213444" y="7620"/>
                  </a:lnTo>
                  <a:lnTo>
                    <a:pt x="226060" y="7620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5768339" y="1435100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6096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60960" y="888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1E5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7" name="object 417"/>
          <p:cNvSpPr/>
          <p:nvPr/>
        </p:nvSpPr>
        <p:spPr>
          <a:xfrm>
            <a:off x="4368800" y="1932939"/>
            <a:ext cx="2247900" cy="6388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981700" y="1435100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90">
                <a:moveTo>
                  <a:pt x="12700" y="0"/>
                </a:moveTo>
                <a:lnTo>
                  <a:pt x="0" y="0"/>
                </a:lnTo>
                <a:lnTo>
                  <a:pt x="592" y="8889"/>
                </a:lnTo>
                <a:lnTo>
                  <a:pt x="12700" y="8889"/>
                </a:lnTo>
                <a:lnTo>
                  <a:pt x="12700" y="0"/>
                </a:lnTo>
                <a:close/>
              </a:path>
            </a:pathLst>
          </a:custGeom>
          <a:solidFill>
            <a:srgbClr val="1E5A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768340" y="1442719"/>
            <a:ext cx="60960" cy="8890"/>
          </a:xfrm>
          <a:custGeom>
            <a:avLst/>
            <a:gdLst/>
            <a:ahLst/>
            <a:cxnLst/>
            <a:rect l="l" t="t" r="r" b="b"/>
            <a:pathLst>
              <a:path w="60960" h="8890">
                <a:moveTo>
                  <a:pt x="60960" y="0"/>
                </a:moveTo>
                <a:lnTo>
                  <a:pt x="0" y="0"/>
                </a:lnTo>
                <a:lnTo>
                  <a:pt x="0" y="8889"/>
                </a:lnTo>
                <a:lnTo>
                  <a:pt x="60960" y="8889"/>
                </a:lnTo>
                <a:lnTo>
                  <a:pt x="60960" y="0"/>
                </a:lnTo>
                <a:close/>
              </a:path>
            </a:pathLst>
          </a:custGeom>
          <a:solidFill>
            <a:srgbClr val="1E5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982208" y="1442719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90">
                <a:moveTo>
                  <a:pt x="12191" y="0"/>
                </a:moveTo>
                <a:lnTo>
                  <a:pt x="0" y="0"/>
                </a:lnTo>
                <a:lnTo>
                  <a:pt x="592" y="8889"/>
                </a:lnTo>
                <a:lnTo>
                  <a:pt x="12191" y="8889"/>
                </a:lnTo>
                <a:lnTo>
                  <a:pt x="12191" y="0"/>
                </a:lnTo>
                <a:close/>
              </a:path>
            </a:pathLst>
          </a:custGeom>
          <a:solidFill>
            <a:srgbClr val="1E5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768340" y="1450339"/>
            <a:ext cx="60960" cy="7620"/>
          </a:xfrm>
          <a:custGeom>
            <a:avLst/>
            <a:gdLst/>
            <a:ahLst/>
            <a:cxnLst/>
            <a:rect l="l" t="t" r="r" b="b"/>
            <a:pathLst>
              <a:path w="60960" h="7619">
                <a:moveTo>
                  <a:pt x="60960" y="0"/>
                </a:moveTo>
                <a:lnTo>
                  <a:pt x="0" y="0"/>
                </a:lnTo>
                <a:lnTo>
                  <a:pt x="0" y="7620"/>
                </a:lnTo>
                <a:lnTo>
                  <a:pt x="60960" y="7620"/>
                </a:lnTo>
                <a:lnTo>
                  <a:pt x="60960" y="0"/>
                </a:lnTo>
                <a:close/>
              </a:path>
            </a:pathLst>
          </a:custGeom>
          <a:solidFill>
            <a:srgbClr val="1F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982715" y="1450339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4" h="3809">
                <a:moveTo>
                  <a:pt x="11683" y="0"/>
                </a:moveTo>
                <a:lnTo>
                  <a:pt x="0" y="0"/>
                </a:lnTo>
                <a:lnTo>
                  <a:pt x="253" y="3810"/>
                </a:lnTo>
                <a:lnTo>
                  <a:pt x="11683" y="3810"/>
                </a:lnTo>
                <a:lnTo>
                  <a:pt x="11683" y="0"/>
                </a:lnTo>
                <a:close/>
              </a:path>
            </a:pathLst>
          </a:custGeom>
          <a:solidFill>
            <a:srgbClr val="1F5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3" name="object 423"/>
          <p:cNvGrpSpPr/>
          <p:nvPr/>
        </p:nvGrpSpPr>
        <p:grpSpPr>
          <a:xfrm>
            <a:off x="5709920" y="1457960"/>
            <a:ext cx="353060" cy="195580"/>
            <a:chOff x="5709920" y="1457960"/>
            <a:chExt cx="353060" cy="195580"/>
          </a:xfrm>
        </p:grpSpPr>
        <p:sp>
          <p:nvSpPr>
            <p:cNvPr id="424" name="object 424"/>
            <p:cNvSpPr/>
            <p:nvPr/>
          </p:nvSpPr>
          <p:spPr>
            <a:xfrm>
              <a:off x="5768340" y="145796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1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5768340" y="1464310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8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05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5768340" y="1471930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9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5768340" y="147955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20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5768340" y="148717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0" y="761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5768340" y="1493520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0" y="8889"/>
                  </a:moveTo>
                  <a:lnTo>
                    <a:pt x="0" y="0"/>
                  </a:lnTo>
                  <a:lnTo>
                    <a:pt x="60960" y="0"/>
                  </a:lnTo>
                  <a:lnTo>
                    <a:pt x="6096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5768340" y="1501140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90">
                  <a:moveTo>
                    <a:pt x="6096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60960" y="8889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2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5768340" y="1508760"/>
              <a:ext cx="294640" cy="7620"/>
            </a:xfrm>
            <a:custGeom>
              <a:avLst/>
              <a:gdLst/>
              <a:ahLst/>
              <a:cxnLst/>
              <a:rect l="l" t="t" r="r" b="b"/>
              <a:pathLst>
                <a:path w="294639" h="7619">
                  <a:moveTo>
                    <a:pt x="6096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60960" y="7619"/>
                  </a:lnTo>
                  <a:lnTo>
                    <a:pt x="60960" y="0"/>
                  </a:lnTo>
                  <a:close/>
                </a:path>
                <a:path w="294639" h="7619">
                  <a:moveTo>
                    <a:pt x="294639" y="1269"/>
                  </a:moveTo>
                  <a:lnTo>
                    <a:pt x="283210" y="1269"/>
                  </a:lnTo>
                  <a:lnTo>
                    <a:pt x="280670" y="7619"/>
                  </a:lnTo>
                  <a:lnTo>
                    <a:pt x="293066" y="7619"/>
                  </a:lnTo>
                  <a:lnTo>
                    <a:pt x="294639" y="1269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5768340" y="1516380"/>
              <a:ext cx="293370" cy="7620"/>
            </a:xfrm>
            <a:custGeom>
              <a:avLst/>
              <a:gdLst/>
              <a:ahLst/>
              <a:cxnLst/>
              <a:rect l="l" t="t" r="r" b="b"/>
              <a:pathLst>
                <a:path w="293370" h="7619">
                  <a:moveTo>
                    <a:pt x="609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960" y="7620"/>
                  </a:lnTo>
                  <a:lnTo>
                    <a:pt x="60960" y="0"/>
                  </a:lnTo>
                  <a:close/>
                </a:path>
                <a:path w="293370" h="7619">
                  <a:moveTo>
                    <a:pt x="293066" y="0"/>
                  </a:moveTo>
                  <a:lnTo>
                    <a:pt x="280670" y="0"/>
                  </a:lnTo>
                  <a:lnTo>
                    <a:pt x="277622" y="7620"/>
                  </a:lnTo>
                  <a:lnTo>
                    <a:pt x="291178" y="7620"/>
                  </a:lnTo>
                  <a:lnTo>
                    <a:pt x="293066" y="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5768340" y="1522730"/>
              <a:ext cx="292100" cy="8890"/>
            </a:xfrm>
            <a:custGeom>
              <a:avLst/>
              <a:gdLst/>
              <a:ahLst/>
              <a:cxnLst/>
              <a:rect l="l" t="t" r="r" b="b"/>
              <a:pathLst>
                <a:path w="292100" h="8890">
                  <a:moveTo>
                    <a:pt x="6096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0960" y="8890"/>
                  </a:lnTo>
                  <a:lnTo>
                    <a:pt x="60960" y="0"/>
                  </a:lnTo>
                  <a:close/>
                </a:path>
                <a:path w="292100" h="8890">
                  <a:moveTo>
                    <a:pt x="291493" y="0"/>
                  </a:moveTo>
                  <a:lnTo>
                    <a:pt x="278130" y="0"/>
                  </a:lnTo>
                  <a:lnTo>
                    <a:pt x="274574" y="8890"/>
                  </a:lnTo>
                  <a:lnTo>
                    <a:pt x="289290" y="8890"/>
                  </a:lnTo>
                  <a:lnTo>
                    <a:pt x="291493" y="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5768340" y="1530350"/>
              <a:ext cx="290195" cy="8890"/>
            </a:xfrm>
            <a:custGeom>
              <a:avLst/>
              <a:gdLst/>
              <a:ahLst/>
              <a:cxnLst/>
              <a:rect l="l" t="t" r="r" b="b"/>
              <a:pathLst>
                <a:path w="290195" h="8890">
                  <a:moveTo>
                    <a:pt x="6096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60960" y="8889"/>
                  </a:lnTo>
                  <a:lnTo>
                    <a:pt x="60960" y="0"/>
                  </a:lnTo>
                  <a:close/>
                </a:path>
                <a:path w="290195" h="8890">
                  <a:moveTo>
                    <a:pt x="289604" y="0"/>
                  </a:moveTo>
                  <a:lnTo>
                    <a:pt x="275081" y="0"/>
                  </a:lnTo>
                  <a:lnTo>
                    <a:pt x="273050" y="5079"/>
                  </a:lnTo>
                  <a:lnTo>
                    <a:pt x="271145" y="8889"/>
                  </a:lnTo>
                  <a:lnTo>
                    <a:pt x="287402" y="8889"/>
                  </a:lnTo>
                  <a:lnTo>
                    <a:pt x="289604" y="0"/>
                  </a:lnTo>
                  <a:close/>
                </a:path>
              </a:pathLst>
            </a:custGeom>
            <a:solidFill>
              <a:srgbClr val="26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5768340" y="1537970"/>
              <a:ext cx="288290" cy="7620"/>
            </a:xfrm>
            <a:custGeom>
              <a:avLst/>
              <a:gdLst/>
              <a:ahLst/>
              <a:cxnLst/>
              <a:rect l="l" t="t" r="r" b="b"/>
              <a:pathLst>
                <a:path w="288289" h="7619">
                  <a:moveTo>
                    <a:pt x="6096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60960" y="7619"/>
                  </a:lnTo>
                  <a:lnTo>
                    <a:pt x="60960" y="0"/>
                  </a:lnTo>
                  <a:close/>
                </a:path>
                <a:path w="288289" h="7619">
                  <a:moveTo>
                    <a:pt x="287716" y="0"/>
                  </a:moveTo>
                  <a:lnTo>
                    <a:pt x="271779" y="0"/>
                  </a:lnTo>
                  <a:lnTo>
                    <a:pt x="267970" y="7619"/>
                  </a:lnTo>
                  <a:lnTo>
                    <a:pt x="285828" y="7619"/>
                  </a:lnTo>
                  <a:lnTo>
                    <a:pt x="287716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5768340" y="1545590"/>
              <a:ext cx="286385" cy="7620"/>
            </a:xfrm>
            <a:custGeom>
              <a:avLst/>
              <a:gdLst/>
              <a:ahLst/>
              <a:cxnLst/>
              <a:rect l="l" t="t" r="r" b="b"/>
              <a:pathLst>
                <a:path w="286385" h="7619">
                  <a:moveTo>
                    <a:pt x="609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960" y="7620"/>
                  </a:lnTo>
                  <a:lnTo>
                    <a:pt x="60960" y="0"/>
                  </a:lnTo>
                  <a:close/>
                </a:path>
                <a:path w="286385" h="7619">
                  <a:moveTo>
                    <a:pt x="285828" y="0"/>
                  </a:moveTo>
                  <a:lnTo>
                    <a:pt x="267970" y="0"/>
                  </a:lnTo>
                  <a:lnTo>
                    <a:pt x="265112" y="7620"/>
                  </a:lnTo>
                  <a:lnTo>
                    <a:pt x="283940" y="7620"/>
                  </a:lnTo>
                  <a:lnTo>
                    <a:pt x="285828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5768340" y="1551940"/>
              <a:ext cx="284480" cy="8890"/>
            </a:xfrm>
            <a:custGeom>
              <a:avLst/>
              <a:gdLst/>
              <a:ahLst/>
              <a:cxnLst/>
              <a:rect l="l" t="t" r="r" b="b"/>
              <a:pathLst>
                <a:path w="284479" h="8890">
                  <a:moveTo>
                    <a:pt x="6096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60960" y="8889"/>
                  </a:lnTo>
                  <a:lnTo>
                    <a:pt x="60960" y="0"/>
                  </a:lnTo>
                  <a:close/>
                </a:path>
                <a:path w="284479" h="8890">
                  <a:moveTo>
                    <a:pt x="284255" y="0"/>
                  </a:moveTo>
                  <a:lnTo>
                    <a:pt x="265588" y="0"/>
                  </a:lnTo>
                  <a:lnTo>
                    <a:pt x="264160" y="3810"/>
                  </a:lnTo>
                  <a:lnTo>
                    <a:pt x="261620" y="8889"/>
                  </a:lnTo>
                  <a:lnTo>
                    <a:pt x="282052" y="8889"/>
                  </a:lnTo>
                  <a:lnTo>
                    <a:pt x="284255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5768340" y="1559560"/>
              <a:ext cx="282575" cy="7620"/>
            </a:xfrm>
            <a:custGeom>
              <a:avLst/>
              <a:gdLst/>
              <a:ahLst/>
              <a:cxnLst/>
              <a:rect l="l" t="t" r="r" b="b"/>
              <a:pathLst>
                <a:path w="282575" h="7619">
                  <a:moveTo>
                    <a:pt x="6096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60960" y="7619"/>
                  </a:lnTo>
                  <a:lnTo>
                    <a:pt x="60960" y="0"/>
                  </a:lnTo>
                  <a:close/>
                </a:path>
                <a:path w="282575" h="7619">
                  <a:moveTo>
                    <a:pt x="282367" y="0"/>
                  </a:moveTo>
                  <a:lnTo>
                    <a:pt x="262255" y="0"/>
                  </a:lnTo>
                  <a:lnTo>
                    <a:pt x="259080" y="6350"/>
                  </a:lnTo>
                  <a:lnTo>
                    <a:pt x="258354" y="7619"/>
                  </a:lnTo>
                  <a:lnTo>
                    <a:pt x="280478" y="7619"/>
                  </a:lnTo>
                  <a:lnTo>
                    <a:pt x="282367" y="0"/>
                  </a:lnTo>
                  <a:close/>
                </a:path>
              </a:pathLst>
            </a:custGeom>
            <a:solidFill>
              <a:srgbClr val="294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5768340" y="1567180"/>
              <a:ext cx="280670" cy="7620"/>
            </a:xfrm>
            <a:custGeom>
              <a:avLst/>
              <a:gdLst/>
              <a:ahLst/>
              <a:cxnLst/>
              <a:rect l="l" t="t" r="r" b="b"/>
              <a:pathLst>
                <a:path w="280670" h="7619">
                  <a:moveTo>
                    <a:pt x="609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960" y="7620"/>
                  </a:lnTo>
                  <a:lnTo>
                    <a:pt x="60960" y="0"/>
                  </a:lnTo>
                  <a:close/>
                </a:path>
                <a:path w="280670" h="7619">
                  <a:moveTo>
                    <a:pt x="280478" y="0"/>
                  </a:moveTo>
                  <a:lnTo>
                    <a:pt x="258354" y="0"/>
                  </a:lnTo>
                  <a:lnTo>
                    <a:pt x="254000" y="7620"/>
                  </a:lnTo>
                  <a:lnTo>
                    <a:pt x="278590" y="7620"/>
                  </a:lnTo>
                  <a:lnTo>
                    <a:pt x="280478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5768340" y="1574800"/>
              <a:ext cx="278765" cy="7620"/>
            </a:xfrm>
            <a:custGeom>
              <a:avLst/>
              <a:gdLst/>
              <a:ahLst/>
              <a:cxnLst/>
              <a:rect l="l" t="t" r="r" b="b"/>
              <a:pathLst>
                <a:path w="278764" h="7619">
                  <a:moveTo>
                    <a:pt x="609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960" y="7620"/>
                  </a:lnTo>
                  <a:lnTo>
                    <a:pt x="60960" y="0"/>
                  </a:lnTo>
                  <a:close/>
                </a:path>
                <a:path w="278764" h="7619">
                  <a:moveTo>
                    <a:pt x="278590" y="0"/>
                  </a:moveTo>
                  <a:lnTo>
                    <a:pt x="254000" y="0"/>
                  </a:lnTo>
                  <a:lnTo>
                    <a:pt x="248920" y="7620"/>
                  </a:lnTo>
                  <a:lnTo>
                    <a:pt x="276702" y="7620"/>
                  </a:lnTo>
                  <a:lnTo>
                    <a:pt x="278590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5768086" y="1581150"/>
              <a:ext cx="277495" cy="7620"/>
            </a:xfrm>
            <a:custGeom>
              <a:avLst/>
              <a:gdLst/>
              <a:ahLst/>
              <a:cxnLst/>
              <a:rect l="l" t="t" r="r" b="b"/>
              <a:pathLst>
                <a:path w="277495" h="7619">
                  <a:moveTo>
                    <a:pt x="61213" y="0"/>
                  </a:moveTo>
                  <a:lnTo>
                    <a:pt x="253" y="0"/>
                  </a:lnTo>
                  <a:lnTo>
                    <a:pt x="253" y="6350"/>
                  </a:lnTo>
                  <a:lnTo>
                    <a:pt x="0" y="7620"/>
                  </a:lnTo>
                  <a:lnTo>
                    <a:pt x="61213" y="7620"/>
                  </a:lnTo>
                  <a:lnTo>
                    <a:pt x="61213" y="0"/>
                  </a:lnTo>
                  <a:close/>
                </a:path>
                <a:path w="277495" h="7619">
                  <a:moveTo>
                    <a:pt x="277271" y="0"/>
                  </a:moveTo>
                  <a:lnTo>
                    <a:pt x="250020" y="0"/>
                  </a:lnTo>
                  <a:lnTo>
                    <a:pt x="249174" y="1270"/>
                  </a:lnTo>
                  <a:lnTo>
                    <a:pt x="244093" y="6350"/>
                  </a:lnTo>
                  <a:lnTo>
                    <a:pt x="243331" y="7620"/>
                  </a:lnTo>
                  <a:lnTo>
                    <a:pt x="275383" y="7620"/>
                  </a:lnTo>
                  <a:lnTo>
                    <a:pt x="277271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5767070" y="1588770"/>
              <a:ext cx="276860" cy="7620"/>
            </a:xfrm>
            <a:custGeom>
              <a:avLst/>
              <a:gdLst/>
              <a:ahLst/>
              <a:cxnLst/>
              <a:rect l="l" t="t" r="r" b="b"/>
              <a:pathLst>
                <a:path w="276860" h="7619">
                  <a:moveTo>
                    <a:pt x="62229" y="0"/>
                  </a:moveTo>
                  <a:lnTo>
                    <a:pt x="1015" y="0"/>
                  </a:lnTo>
                  <a:lnTo>
                    <a:pt x="0" y="5079"/>
                  </a:lnTo>
                  <a:lnTo>
                    <a:pt x="0" y="7619"/>
                  </a:lnTo>
                  <a:lnTo>
                    <a:pt x="62229" y="7619"/>
                  </a:lnTo>
                  <a:lnTo>
                    <a:pt x="62229" y="0"/>
                  </a:lnTo>
                  <a:close/>
                </a:path>
                <a:path w="276860" h="7619">
                  <a:moveTo>
                    <a:pt x="276399" y="0"/>
                  </a:moveTo>
                  <a:lnTo>
                    <a:pt x="244347" y="0"/>
                  </a:lnTo>
                  <a:lnTo>
                    <a:pt x="241300" y="5079"/>
                  </a:lnTo>
                  <a:lnTo>
                    <a:pt x="240664" y="7619"/>
                  </a:lnTo>
                  <a:lnTo>
                    <a:pt x="274511" y="7619"/>
                  </a:lnTo>
                  <a:lnTo>
                    <a:pt x="276399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5765800" y="1596390"/>
              <a:ext cx="276225" cy="7620"/>
            </a:xfrm>
            <a:custGeom>
              <a:avLst/>
              <a:gdLst/>
              <a:ahLst/>
              <a:cxnLst/>
              <a:rect l="l" t="t" r="r" b="b"/>
              <a:pathLst>
                <a:path w="276225" h="7619">
                  <a:moveTo>
                    <a:pt x="63500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0" y="7620"/>
                  </a:lnTo>
                  <a:lnTo>
                    <a:pt x="63500" y="7620"/>
                  </a:lnTo>
                  <a:lnTo>
                    <a:pt x="63500" y="0"/>
                  </a:lnTo>
                  <a:close/>
                </a:path>
                <a:path w="276225" h="7619">
                  <a:moveTo>
                    <a:pt x="275781" y="0"/>
                  </a:moveTo>
                  <a:lnTo>
                    <a:pt x="241935" y="0"/>
                  </a:lnTo>
                  <a:lnTo>
                    <a:pt x="241300" y="2539"/>
                  </a:lnTo>
                  <a:lnTo>
                    <a:pt x="234950" y="6350"/>
                  </a:lnTo>
                  <a:lnTo>
                    <a:pt x="233044" y="7620"/>
                  </a:lnTo>
                  <a:lnTo>
                    <a:pt x="273892" y="7620"/>
                  </a:lnTo>
                  <a:lnTo>
                    <a:pt x="275781" y="0"/>
                  </a:lnTo>
                  <a:close/>
                </a:path>
              </a:pathLst>
            </a:custGeom>
            <a:solidFill>
              <a:srgbClr val="2C3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5765800" y="1604010"/>
              <a:ext cx="274320" cy="7620"/>
            </a:xfrm>
            <a:custGeom>
              <a:avLst/>
              <a:gdLst/>
              <a:ahLst/>
              <a:cxnLst/>
              <a:rect l="l" t="t" r="r" b="b"/>
              <a:pathLst>
                <a:path w="274320" h="7619">
                  <a:moveTo>
                    <a:pt x="635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66675" y="7619"/>
                  </a:lnTo>
                  <a:lnTo>
                    <a:pt x="66039" y="6350"/>
                  </a:lnTo>
                  <a:lnTo>
                    <a:pt x="64770" y="5079"/>
                  </a:lnTo>
                  <a:lnTo>
                    <a:pt x="64770" y="2539"/>
                  </a:lnTo>
                  <a:lnTo>
                    <a:pt x="63500" y="0"/>
                  </a:lnTo>
                  <a:close/>
                </a:path>
                <a:path w="274320" h="7619">
                  <a:moveTo>
                    <a:pt x="273892" y="0"/>
                  </a:moveTo>
                  <a:lnTo>
                    <a:pt x="233044" y="0"/>
                  </a:lnTo>
                  <a:lnTo>
                    <a:pt x="231139" y="1269"/>
                  </a:lnTo>
                  <a:lnTo>
                    <a:pt x="228600" y="5079"/>
                  </a:lnTo>
                  <a:lnTo>
                    <a:pt x="223520" y="7619"/>
                  </a:lnTo>
                  <a:lnTo>
                    <a:pt x="272004" y="7619"/>
                  </a:lnTo>
                  <a:lnTo>
                    <a:pt x="273892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5761990" y="1610360"/>
              <a:ext cx="276225" cy="7620"/>
            </a:xfrm>
            <a:custGeom>
              <a:avLst/>
              <a:gdLst/>
              <a:ahLst/>
              <a:cxnLst/>
              <a:rect l="l" t="t" r="r" b="b"/>
              <a:pathLst>
                <a:path w="276225" h="7619">
                  <a:moveTo>
                    <a:pt x="69849" y="0"/>
                  </a:moveTo>
                  <a:lnTo>
                    <a:pt x="3809" y="0"/>
                  </a:lnTo>
                  <a:lnTo>
                    <a:pt x="3809" y="1269"/>
                  </a:lnTo>
                  <a:lnTo>
                    <a:pt x="1269" y="5079"/>
                  </a:lnTo>
                  <a:lnTo>
                    <a:pt x="0" y="7619"/>
                  </a:lnTo>
                  <a:lnTo>
                    <a:pt x="76199" y="7619"/>
                  </a:lnTo>
                  <a:lnTo>
                    <a:pt x="73659" y="5079"/>
                  </a:lnTo>
                  <a:lnTo>
                    <a:pt x="72389" y="2539"/>
                  </a:lnTo>
                  <a:lnTo>
                    <a:pt x="71119" y="2539"/>
                  </a:lnTo>
                  <a:lnTo>
                    <a:pt x="69849" y="0"/>
                  </a:lnTo>
                  <a:close/>
                </a:path>
                <a:path w="276225" h="7619">
                  <a:moveTo>
                    <a:pt x="276129" y="0"/>
                  </a:moveTo>
                  <a:lnTo>
                    <a:pt x="229869" y="0"/>
                  </a:lnTo>
                  <a:lnTo>
                    <a:pt x="219709" y="5079"/>
                  </a:lnTo>
                  <a:lnTo>
                    <a:pt x="215899" y="7619"/>
                  </a:lnTo>
                  <a:lnTo>
                    <a:pt x="274241" y="7619"/>
                  </a:lnTo>
                  <a:lnTo>
                    <a:pt x="276129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5754370" y="1617980"/>
              <a:ext cx="281940" cy="7620"/>
            </a:xfrm>
            <a:custGeom>
              <a:avLst/>
              <a:gdLst/>
              <a:ahLst/>
              <a:cxnLst/>
              <a:rect l="l" t="t" r="r" b="b"/>
              <a:pathLst>
                <a:path w="281939" h="7619">
                  <a:moveTo>
                    <a:pt x="85089" y="0"/>
                  </a:moveTo>
                  <a:lnTo>
                    <a:pt x="7620" y="0"/>
                  </a:lnTo>
                  <a:lnTo>
                    <a:pt x="6350" y="2540"/>
                  </a:lnTo>
                  <a:lnTo>
                    <a:pt x="2539" y="6350"/>
                  </a:lnTo>
                  <a:lnTo>
                    <a:pt x="0" y="7620"/>
                  </a:lnTo>
                  <a:lnTo>
                    <a:pt x="279973" y="7620"/>
                  </a:lnTo>
                  <a:lnTo>
                    <a:pt x="280602" y="5080"/>
                  </a:lnTo>
                  <a:lnTo>
                    <a:pt x="106679" y="5080"/>
                  </a:lnTo>
                  <a:lnTo>
                    <a:pt x="100329" y="3810"/>
                  </a:lnTo>
                  <a:lnTo>
                    <a:pt x="92709" y="3810"/>
                  </a:lnTo>
                  <a:lnTo>
                    <a:pt x="90169" y="2540"/>
                  </a:lnTo>
                  <a:lnTo>
                    <a:pt x="87629" y="2540"/>
                  </a:lnTo>
                  <a:lnTo>
                    <a:pt x="85089" y="1270"/>
                  </a:lnTo>
                  <a:lnTo>
                    <a:pt x="85089" y="0"/>
                  </a:lnTo>
                  <a:close/>
                </a:path>
                <a:path w="281939" h="7619">
                  <a:moveTo>
                    <a:pt x="281861" y="0"/>
                  </a:moveTo>
                  <a:lnTo>
                    <a:pt x="223519" y="0"/>
                  </a:lnTo>
                  <a:lnTo>
                    <a:pt x="218439" y="1270"/>
                  </a:lnTo>
                  <a:lnTo>
                    <a:pt x="214629" y="2540"/>
                  </a:lnTo>
                  <a:lnTo>
                    <a:pt x="207009" y="2540"/>
                  </a:lnTo>
                  <a:lnTo>
                    <a:pt x="193039" y="3810"/>
                  </a:lnTo>
                  <a:lnTo>
                    <a:pt x="176529" y="5080"/>
                  </a:lnTo>
                  <a:lnTo>
                    <a:pt x="280602" y="5080"/>
                  </a:lnTo>
                  <a:lnTo>
                    <a:pt x="281861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5743575" y="1625600"/>
              <a:ext cx="290830" cy="7620"/>
            </a:xfrm>
            <a:custGeom>
              <a:avLst/>
              <a:gdLst/>
              <a:ahLst/>
              <a:cxnLst/>
              <a:rect l="l" t="t" r="r" b="b"/>
              <a:pathLst>
                <a:path w="290829" h="7619">
                  <a:moveTo>
                    <a:pt x="290768" y="0"/>
                  </a:moveTo>
                  <a:lnTo>
                    <a:pt x="10795" y="0"/>
                  </a:lnTo>
                  <a:lnTo>
                    <a:pt x="9525" y="2539"/>
                  </a:lnTo>
                  <a:lnTo>
                    <a:pt x="1905" y="6350"/>
                  </a:lnTo>
                  <a:lnTo>
                    <a:pt x="0" y="7620"/>
                  </a:lnTo>
                  <a:lnTo>
                    <a:pt x="288880" y="7620"/>
                  </a:lnTo>
                  <a:lnTo>
                    <a:pt x="290768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5709920" y="1633220"/>
              <a:ext cx="322580" cy="7620"/>
            </a:xfrm>
            <a:custGeom>
              <a:avLst/>
              <a:gdLst/>
              <a:ahLst/>
              <a:cxnLst/>
              <a:rect l="l" t="t" r="r" b="b"/>
              <a:pathLst>
                <a:path w="322579" h="7619">
                  <a:moveTo>
                    <a:pt x="322535" y="0"/>
                  </a:moveTo>
                  <a:lnTo>
                    <a:pt x="33654" y="0"/>
                  </a:lnTo>
                  <a:lnTo>
                    <a:pt x="31750" y="1269"/>
                  </a:lnTo>
                  <a:lnTo>
                    <a:pt x="30479" y="2539"/>
                  </a:lnTo>
                  <a:lnTo>
                    <a:pt x="25400" y="3809"/>
                  </a:lnTo>
                  <a:lnTo>
                    <a:pt x="21589" y="3809"/>
                  </a:lnTo>
                  <a:lnTo>
                    <a:pt x="17779" y="5079"/>
                  </a:lnTo>
                  <a:lnTo>
                    <a:pt x="0" y="5079"/>
                  </a:lnTo>
                  <a:lnTo>
                    <a:pt x="0" y="7619"/>
                  </a:lnTo>
                  <a:lnTo>
                    <a:pt x="320646" y="7619"/>
                  </a:lnTo>
                  <a:lnTo>
                    <a:pt x="322535" y="0"/>
                  </a:lnTo>
                  <a:close/>
                </a:path>
              </a:pathLst>
            </a:custGeom>
            <a:solidFill>
              <a:srgbClr val="2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5709920" y="1639570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10" h="7619">
                  <a:moveTo>
                    <a:pt x="320961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319073" y="7619"/>
                  </a:lnTo>
                  <a:lnTo>
                    <a:pt x="320961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5709920" y="1647190"/>
              <a:ext cx="319405" cy="6350"/>
            </a:xfrm>
            <a:custGeom>
              <a:avLst/>
              <a:gdLst/>
              <a:ahLst/>
              <a:cxnLst/>
              <a:rect l="l" t="t" r="r" b="b"/>
              <a:pathLst>
                <a:path w="319404" h="6350">
                  <a:moveTo>
                    <a:pt x="319073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17500" y="6350"/>
                  </a:lnTo>
                  <a:lnTo>
                    <a:pt x="319073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1" name="object 451"/>
          <p:cNvGrpSpPr/>
          <p:nvPr/>
        </p:nvGrpSpPr>
        <p:grpSpPr>
          <a:xfrm>
            <a:off x="6256020" y="1066800"/>
            <a:ext cx="748030" cy="600710"/>
            <a:chOff x="6256020" y="1066800"/>
            <a:chExt cx="748030" cy="600710"/>
          </a:xfrm>
        </p:grpSpPr>
        <p:sp>
          <p:nvSpPr>
            <p:cNvPr id="452" name="object 452"/>
            <p:cNvSpPr/>
            <p:nvPr/>
          </p:nvSpPr>
          <p:spPr>
            <a:xfrm>
              <a:off x="6414770" y="1066800"/>
              <a:ext cx="91440" cy="7620"/>
            </a:xfrm>
            <a:custGeom>
              <a:avLst/>
              <a:gdLst/>
              <a:ahLst/>
              <a:cxnLst/>
              <a:rect l="l" t="t" r="r" b="b"/>
              <a:pathLst>
                <a:path w="91440" h="7619">
                  <a:moveTo>
                    <a:pt x="45720" y="0"/>
                  </a:moveTo>
                  <a:lnTo>
                    <a:pt x="26670" y="0"/>
                  </a:lnTo>
                  <a:lnTo>
                    <a:pt x="7620" y="5079"/>
                  </a:lnTo>
                  <a:lnTo>
                    <a:pt x="0" y="7620"/>
                  </a:lnTo>
                  <a:lnTo>
                    <a:pt x="91016" y="7620"/>
                  </a:lnTo>
                  <a:lnTo>
                    <a:pt x="85090" y="5079"/>
                  </a:lnTo>
                  <a:lnTo>
                    <a:pt x="74930" y="3810"/>
                  </a:lnTo>
                  <a:lnTo>
                    <a:pt x="66040" y="2539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6397413" y="1073150"/>
              <a:ext cx="123825" cy="7620"/>
            </a:xfrm>
            <a:custGeom>
              <a:avLst/>
              <a:gdLst/>
              <a:ahLst/>
              <a:cxnLst/>
              <a:rect l="l" t="t" r="r" b="b"/>
              <a:pathLst>
                <a:path w="123825" h="7619">
                  <a:moveTo>
                    <a:pt x="105410" y="0"/>
                  </a:moveTo>
                  <a:lnTo>
                    <a:pt x="21166" y="0"/>
                  </a:lnTo>
                  <a:lnTo>
                    <a:pt x="5926" y="5079"/>
                  </a:lnTo>
                  <a:lnTo>
                    <a:pt x="0" y="7620"/>
                  </a:lnTo>
                  <a:lnTo>
                    <a:pt x="123613" y="7620"/>
                  </a:lnTo>
                  <a:lnTo>
                    <a:pt x="120226" y="6350"/>
                  </a:lnTo>
                  <a:lnTo>
                    <a:pt x="105410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6381432" y="1080770"/>
              <a:ext cx="154305" cy="7620"/>
            </a:xfrm>
            <a:custGeom>
              <a:avLst/>
              <a:gdLst/>
              <a:ahLst/>
              <a:cxnLst/>
              <a:rect l="l" t="t" r="r" b="b"/>
              <a:pathLst>
                <a:path w="154304" h="7619">
                  <a:moveTo>
                    <a:pt x="139594" y="0"/>
                  </a:moveTo>
                  <a:lnTo>
                    <a:pt x="15980" y="0"/>
                  </a:lnTo>
                  <a:lnTo>
                    <a:pt x="4127" y="5079"/>
                  </a:lnTo>
                  <a:lnTo>
                    <a:pt x="0" y="7619"/>
                  </a:lnTo>
                  <a:lnTo>
                    <a:pt x="153987" y="7619"/>
                  </a:lnTo>
                  <a:lnTo>
                    <a:pt x="146367" y="2539"/>
                  </a:lnTo>
                  <a:lnTo>
                    <a:pt x="139594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6372136" y="1087119"/>
              <a:ext cx="174625" cy="8890"/>
            </a:xfrm>
            <a:custGeom>
              <a:avLst/>
              <a:gdLst/>
              <a:ahLst/>
              <a:cxnLst/>
              <a:rect l="l" t="t" r="r" b="b"/>
              <a:pathLst>
                <a:path w="174625" h="8890">
                  <a:moveTo>
                    <a:pt x="174383" y="5080"/>
                  </a:moveTo>
                  <a:lnTo>
                    <a:pt x="167728" y="5080"/>
                  </a:lnTo>
                  <a:lnTo>
                    <a:pt x="167728" y="1270"/>
                  </a:lnTo>
                  <a:lnTo>
                    <a:pt x="162331" y="1270"/>
                  </a:lnTo>
                  <a:lnTo>
                    <a:pt x="162331" y="0"/>
                  </a:lnTo>
                  <a:lnTo>
                    <a:pt x="10325" y="0"/>
                  </a:lnTo>
                  <a:lnTo>
                    <a:pt x="10325" y="1270"/>
                  </a:lnTo>
                  <a:lnTo>
                    <a:pt x="6197" y="1270"/>
                  </a:lnTo>
                  <a:lnTo>
                    <a:pt x="6197" y="508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174383" y="8890"/>
                  </a:lnTo>
                  <a:lnTo>
                    <a:pt x="174383" y="508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6361545" y="1094740"/>
              <a:ext cx="194945" cy="7620"/>
            </a:xfrm>
            <a:custGeom>
              <a:avLst/>
              <a:gdLst/>
              <a:ahLst/>
              <a:cxnLst/>
              <a:rect l="l" t="t" r="r" b="b"/>
              <a:pathLst>
                <a:path w="194945" h="7619">
                  <a:moveTo>
                    <a:pt x="185727" y="0"/>
                  </a:moveTo>
                  <a:lnTo>
                    <a:pt x="9568" y="0"/>
                  </a:lnTo>
                  <a:lnTo>
                    <a:pt x="7504" y="1270"/>
                  </a:lnTo>
                  <a:lnTo>
                    <a:pt x="0" y="7620"/>
                  </a:lnTo>
                  <a:lnTo>
                    <a:pt x="67194" y="7620"/>
                  </a:lnTo>
                  <a:lnTo>
                    <a:pt x="73544" y="5080"/>
                  </a:lnTo>
                  <a:lnTo>
                    <a:pt x="79894" y="5080"/>
                  </a:lnTo>
                  <a:lnTo>
                    <a:pt x="93864" y="3810"/>
                  </a:lnTo>
                  <a:lnTo>
                    <a:pt x="190172" y="3810"/>
                  </a:lnTo>
                  <a:lnTo>
                    <a:pt x="185727" y="0"/>
                  </a:lnTo>
                  <a:close/>
                </a:path>
                <a:path w="194945" h="7619">
                  <a:moveTo>
                    <a:pt x="190172" y="3810"/>
                  </a:moveTo>
                  <a:lnTo>
                    <a:pt x="93864" y="3810"/>
                  </a:lnTo>
                  <a:lnTo>
                    <a:pt x="107834" y="5080"/>
                  </a:lnTo>
                  <a:lnTo>
                    <a:pt x="115454" y="5080"/>
                  </a:lnTo>
                  <a:lnTo>
                    <a:pt x="121804" y="7620"/>
                  </a:lnTo>
                  <a:lnTo>
                    <a:pt x="194406" y="7620"/>
                  </a:lnTo>
                  <a:lnTo>
                    <a:pt x="191654" y="5080"/>
                  </a:lnTo>
                  <a:lnTo>
                    <a:pt x="190172" y="3810"/>
                  </a:lnTo>
                  <a:close/>
                </a:path>
              </a:pathLst>
            </a:custGeom>
            <a:solidFill>
              <a:srgbClr val="019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6352540" y="1102359"/>
              <a:ext cx="212090" cy="7620"/>
            </a:xfrm>
            <a:custGeom>
              <a:avLst/>
              <a:gdLst/>
              <a:ahLst/>
              <a:cxnLst/>
              <a:rect l="l" t="t" r="r" b="b"/>
              <a:pathLst>
                <a:path w="212090" h="7619">
                  <a:moveTo>
                    <a:pt x="76200" y="0"/>
                  </a:moveTo>
                  <a:lnTo>
                    <a:pt x="9005" y="0"/>
                  </a:lnTo>
                  <a:lnTo>
                    <a:pt x="0" y="7619"/>
                  </a:lnTo>
                  <a:lnTo>
                    <a:pt x="56726" y="7619"/>
                  </a:lnTo>
                  <a:lnTo>
                    <a:pt x="58420" y="6350"/>
                  </a:lnTo>
                  <a:lnTo>
                    <a:pt x="64770" y="2539"/>
                  </a:lnTo>
                  <a:lnTo>
                    <a:pt x="69850" y="1269"/>
                  </a:lnTo>
                  <a:lnTo>
                    <a:pt x="76200" y="0"/>
                  </a:lnTo>
                  <a:close/>
                </a:path>
                <a:path w="212090" h="7619">
                  <a:moveTo>
                    <a:pt x="203411" y="0"/>
                  </a:moveTo>
                  <a:lnTo>
                    <a:pt x="130810" y="0"/>
                  </a:lnTo>
                  <a:lnTo>
                    <a:pt x="143510" y="2539"/>
                  </a:lnTo>
                  <a:lnTo>
                    <a:pt x="149860" y="6350"/>
                  </a:lnTo>
                  <a:lnTo>
                    <a:pt x="151553" y="7619"/>
                  </a:lnTo>
                  <a:lnTo>
                    <a:pt x="211666" y="7619"/>
                  </a:lnTo>
                  <a:lnTo>
                    <a:pt x="203411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6344227" y="1108709"/>
              <a:ext cx="228600" cy="8890"/>
            </a:xfrm>
            <a:custGeom>
              <a:avLst/>
              <a:gdLst/>
              <a:ahLst/>
              <a:cxnLst/>
              <a:rect l="l" t="t" r="r" b="b"/>
              <a:pathLst>
                <a:path w="228600" h="8890">
                  <a:moveTo>
                    <a:pt x="66732" y="0"/>
                  </a:moveTo>
                  <a:lnTo>
                    <a:pt x="9813" y="0"/>
                  </a:lnTo>
                  <a:lnTo>
                    <a:pt x="8312" y="1269"/>
                  </a:lnTo>
                  <a:lnTo>
                    <a:pt x="0" y="8889"/>
                  </a:lnTo>
                  <a:lnTo>
                    <a:pt x="54456" y="8889"/>
                  </a:lnTo>
                  <a:lnTo>
                    <a:pt x="56572" y="7619"/>
                  </a:lnTo>
                  <a:lnTo>
                    <a:pt x="66732" y="0"/>
                  </a:lnTo>
                  <a:close/>
                </a:path>
                <a:path w="228600" h="8890">
                  <a:moveTo>
                    <a:pt x="218603" y="0"/>
                  </a:moveTo>
                  <a:lnTo>
                    <a:pt x="158172" y="0"/>
                  </a:lnTo>
                  <a:lnTo>
                    <a:pt x="163252" y="3810"/>
                  </a:lnTo>
                  <a:lnTo>
                    <a:pt x="170872" y="7619"/>
                  </a:lnTo>
                  <a:lnTo>
                    <a:pt x="172142" y="8889"/>
                  </a:lnTo>
                  <a:lnTo>
                    <a:pt x="228022" y="8889"/>
                  </a:lnTo>
                  <a:lnTo>
                    <a:pt x="225482" y="6350"/>
                  </a:lnTo>
                  <a:lnTo>
                    <a:pt x="218603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6336211" y="1116330"/>
              <a:ext cx="243840" cy="8890"/>
            </a:xfrm>
            <a:custGeom>
              <a:avLst/>
              <a:gdLst/>
              <a:ahLst/>
              <a:cxnLst/>
              <a:rect l="l" t="t" r="r" b="b"/>
              <a:pathLst>
                <a:path w="243840" h="8890">
                  <a:moveTo>
                    <a:pt x="64588" y="0"/>
                  </a:moveTo>
                  <a:lnTo>
                    <a:pt x="9401" y="0"/>
                  </a:lnTo>
                  <a:lnTo>
                    <a:pt x="1088" y="7620"/>
                  </a:lnTo>
                  <a:lnTo>
                    <a:pt x="0" y="8890"/>
                  </a:lnTo>
                  <a:lnTo>
                    <a:pt x="53158" y="8890"/>
                  </a:lnTo>
                  <a:lnTo>
                    <a:pt x="58238" y="3810"/>
                  </a:lnTo>
                  <a:lnTo>
                    <a:pt x="64588" y="0"/>
                  </a:lnTo>
                  <a:close/>
                </a:path>
                <a:path w="243840" h="8890">
                  <a:moveTo>
                    <a:pt x="234768" y="0"/>
                  </a:moveTo>
                  <a:lnTo>
                    <a:pt x="178888" y="0"/>
                  </a:lnTo>
                  <a:lnTo>
                    <a:pt x="187778" y="8890"/>
                  </a:lnTo>
                  <a:lnTo>
                    <a:pt x="243658" y="8890"/>
                  </a:lnTo>
                  <a:lnTo>
                    <a:pt x="234768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6330768" y="1123950"/>
              <a:ext cx="255270" cy="7620"/>
            </a:xfrm>
            <a:custGeom>
              <a:avLst/>
              <a:gdLst/>
              <a:ahLst/>
              <a:cxnLst/>
              <a:rect l="l" t="t" r="r" b="b"/>
              <a:pathLst>
                <a:path w="255270" h="7619">
                  <a:moveTo>
                    <a:pt x="59871" y="0"/>
                  </a:moveTo>
                  <a:lnTo>
                    <a:pt x="6531" y="0"/>
                  </a:lnTo>
                  <a:lnTo>
                    <a:pt x="0" y="7620"/>
                  </a:lnTo>
                  <a:lnTo>
                    <a:pt x="52251" y="7620"/>
                  </a:lnTo>
                  <a:lnTo>
                    <a:pt x="59871" y="0"/>
                  </a:lnTo>
                  <a:close/>
                </a:path>
                <a:path w="255270" h="7619">
                  <a:moveTo>
                    <a:pt x="247831" y="0"/>
                  </a:moveTo>
                  <a:lnTo>
                    <a:pt x="191951" y="0"/>
                  </a:lnTo>
                  <a:lnTo>
                    <a:pt x="199571" y="7620"/>
                  </a:lnTo>
                  <a:lnTo>
                    <a:pt x="255077" y="7620"/>
                  </a:lnTo>
                  <a:lnTo>
                    <a:pt x="254181" y="6350"/>
                  </a:lnTo>
                  <a:lnTo>
                    <a:pt x="247831" y="0"/>
                  </a:lnTo>
                  <a:close/>
                </a:path>
              </a:pathLst>
            </a:custGeom>
            <a:solidFill>
              <a:srgbClr val="038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6324237" y="1131569"/>
              <a:ext cx="267335" cy="7620"/>
            </a:xfrm>
            <a:custGeom>
              <a:avLst/>
              <a:gdLst/>
              <a:ahLst/>
              <a:cxnLst/>
              <a:rect l="l" t="t" r="r" b="b"/>
              <a:pathLst>
                <a:path w="267334" h="7619">
                  <a:moveTo>
                    <a:pt x="58782" y="0"/>
                  </a:moveTo>
                  <a:lnTo>
                    <a:pt x="6531" y="0"/>
                  </a:lnTo>
                  <a:lnTo>
                    <a:pt x="0" y="7619"/>
                  </a:lnTo>
                  <a:lnTo>
                    <a:pt x="52686" y="7619"/>
                  </a:lnTo>
                  <a:lnTo>
                    <a:pt x="54972" y="3809"/>
                  </a:lnTo>
                  <a:lnTo>
                    <a:pt x="58782" y="0"/>
                  </a:lnTo>
                  <a:close/>
                </a:path>
                <a:path w="267334" h="7619">
                  <a:moveTo>
                    <a:pt x="261609" y="0"/>
                  </a:moveTo>
                  <a:lnTo>
                    <a:pt x="206102" y="0"/>
                  </a:lnTo>
                  <a:lnTo>
                    <a:pt x="213722" y="7619"/>
                  </a:lnTo>
                  <a:lnTo>
                    <a:pt x="266988" y="7619"/>
                  </a:lnTo>
                  <a:lnTo>
                    <a:pt x="261609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6318673" y="1137919"/>
              <a:ext cx="278130" cy="8890"/>
            </a:xfrm>
            <a:custGeom>
              <a:avLst/>
              <a:gdLst/>
              <a:ahLst/>
              <a:cxnLst/>
              <a:rect l="l" t="t" r="r" b="b"/>
              <a:pathLst>
                <a:path w="278129" h="8890">
                  <a:moveTo>
                    <a:pt x="59012" y="0"/>
                  </a:moveTo>
                  <a:lnTo>
                    <a:pt x="6652" y="0"/>
                  </a:lnTo>
                  <a:lnTo>
                    <a:pt x="3386" y="3809"/>
                  </a:lnTo>
                  <a:lnTo>
                    <a:pt x="0" y="8889"/>
                  </a:lnTo>
                  <a:lnTo>
                    <a:pt x="53678" y="8889"/>
                  </a:lnTo>
                  <a:lnTo>
                    <a:pt x="59012" y="0"/>
                  </a:lnTo>
                  <a:close/>
                </a:path>
                <a:path w="278129" h="8890">
                  <a:moveTo>
                    <a:pt x="271655" y="0"/>
                  </a:moveTo>
                  <a:lnTo>
                    <a:pt x="218016" y="0"/>
                  </a:lnTo>
                  <a:lnTo>
                    <a:pt x="221826" y="3809"/>
                  </a:lnTo>
                  <a:lnTo>
                    <a:pt x="223858" y="8889"/>
                  </a:lnTo>
                  <a:lnTo>
                    <a:pt x="277930" y="8889"/>
                  </a:lnTo>
                  <a:lnTo>
                    <a:pt x="271655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6314440" y="114553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19">
                  <a:moveTo>
                    <a:pt x="58674" y="0"/>
                  </a:moveTo>
                  <a:lnTo>
                    <a:pt x="5080" y="0"/>
                  </a:lnTo>
                  <a:lnTo>
                    <a:pt x="0" y="7620"/>
                  </a:lnTo>
                  <a:lnTo>
                    <a:pt x="53763" y="7620"/>
                  </a:lnTo>
                  <a:lnTo>
                    <a:pt x="57150" y="2539"/>
                  </a:lnTo>
                  <a:lnTo>
                    <a:pt x="58674" y="0"/>
                  </a:lnTo>
                  <a:close/>
                </a:path>
                <a:path w="287020" h="7619">
                  <a:moveTo>
                    <a:pt x="281267" y="0"/>
                  </a:moveTo>
                  <a:lnTo>
                    <a:pt x="227584" y="0"/>
                  </a:lnTo>
                  <a:lnTo>
                    <a:pt x="228600" y="2539"/>
                  </a:lnTo>
                  <a:lnTo>
                    <a:pt x="231139" y="7620"/>
                  </a:lnTo>
                  <a:lnTo>
                    <a:pt x="286571" y="7620"/>
                  </a:lnTo>
                  <a:lnTo>
                    <a:pt x="285750" y="6350"/>
                  </a:lnTo>
                  <a:lnTo>
                    <a:pt x="281267" y="0"/>
                  </a:lnTo>
                  <a:close/>
                </a:path>
              </a:pathLst>
            </a:custGeom>
            <a:solidFill>
              <a:srgbClr val="058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6309360" y="1153160"/>
              <a:ext cx="297180" cy="7620"/>
            </a:xfrm>
            <a:custGeom>
              <a:avLst/>
              <a:gdLst/>
              <a:ahLst/>
              <a:cxnLst/>
              <a:rect l="l" t="t" r="r" b="b"/>
              <a:pathLst>
                <a:path w="297179" h="7619">
                  <a:moveTo>
                    <a:pt x="58843" y="0"/>
                  </a:moveTo>
                  <a:lnTo>
                    <a:pt x="5079" y="0"/>
                  </a:lnTo>
                  <a:lnTo>
                    <a:pt x="0" y="7619"/>
                  </a:lnTo>
                  <a:lnTo>
                    <a:pt x="54972" y="7619"/>
                  </a:lnTo>
                  <a:lnTo>
                    <a:pt x="57150" y="2539"/>
                  </a:lnTo>
                  <a:lnTo>
                    <a:pt x="58843" y="0"/>
                  </a:lnTo>
                  <a:close/>
                </a:path>
                <a:path w="297179" h="7619">
                  <a:moveTo>
                    <a:pt x="291651" y="0"/>
                  </a:moveTo>
                  <a:lnTo>
                    <a:pt x="236219" y="0"/>
                  </a:lnTo>
                  <a:lnTo>
                    <a:pt x="237489" y="2539"/>
                  </a:lnTo>
                  <a:lnTo>
                    <a:pt x="241118" y="7619"/>
                  </a:lnTo>
                  <a:lnTo>
                    <a:pt x="296582" y="7619"/>
                  </a:lnTo>
                  <a:lnTo>
                    <a:pt x="291651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6304280" y="1159510"/>
              <a:ext cx="306705" cy="8890"/>
            </a:xfrm>
            <a:custGeom>
              <a:avLst/>
              <a:gdLst/>
              <a:ahLst/>
              <a:cxnLst/>
              <a:rect l="l" t="t" r="r" b="b"/>
              <a:pathLst>
                <a:path w="306704" h="8890">
                  <a:moveTo>
                    <a:pt x="60597" y="0"/>
                  </a:moveTo>
                  <a:lnTo>
                    <a:pt x="5926" y="0"/>
                  </a:lnTo>
                  <a:lnTo>
                    <a:pt x="0" y="8889"/>
                  </a:lnTo>
                  <a:lnTo>
                    <a:pt x="55698" y="8889"/>
                  </a:lnTo>
                  <a:lnTo>
                    <a:pt x="58419" y="5079"/>
                  </a:lnTo>
                  <a:lnTo>
                    <a:pt x="60597" y="0"/>
                  </a:lnTo>
                  <a:close/>
                </a:path>
                <a:path w="306704" h="8890">
                  <a:moveTo>
                    <a:pt x="300840" y="0"/>
                  </a:moveTo>
                  <a:lnTo>
                    <a:pt x="245291" y="0"/>
                  </a:lnTo>
                  <a:lnTo>
                    <a:pt x="248919" y="5079"/>
                  </a:lnTo>
                  <a:lnTo>
                    <a:pt x="250348" y="8889"/>
                  </a:lnTo>
                  <a:lnTo>
                    <a:pt x="306592" y="8889"/>
                  </a:lnTo>
                  <a:lnTo>
                    <a:pt x="300840" y="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6300046" y="1167130"/>
              <a:ext cx="314960" cy="7620"/>
            </a:xfrm>
            <a:custGeom>
              <a:avLst/>
              <a:gdLst/>
              <a:ahLst/>
              <a:cxnLst/>
              <a:rect l="l" t="t" r="r" b="b"/>
              <a:pathLst>
                <a:path w="314959" h="7619">
                  <a:moveTo>
                    <a:pt x="60839" y="0"/>
                  </a:moveTo>
                  <a:lnTo>
                    <a:pt x="5080" y="0"/>
                  </a:lnTo>
                  <a:lnTo>
                    <a:pt x="0" y="7620"/>
                  </a:lnTo>
                  <a:lnTo>
                    <a:pt x="55879" y="7620"/>
                  </a:lnTo>
                  <a:lnTo>
                    <a:pt x="56303" y="6350"/>
                  </a:lnTo>
                  <a:lnTo>
                    <a:pt x="60839" y="0"/>
                  </a:lnTo>
                  <a:close/>
                </a:path>
                <a:path w="314959" h="7619">
                  <a:moveTo>
                    <a:pt x="310004" y="0"/>
                  </a:moveTo>
                  <a:lnTo>
                    <a:pt x="254105" y="0"/>
                  </a:lnTo>
                  <a:lnTo>
                    <a:pt x="256963" y="7620"/>
                  </a:lnTo>
                  <a:lnTo>
                    <a:pt x="314818" y="7620"/>
                  </a:lnTo>
                  <a:lnTo>
                    <a:pt x="314113" y="6350"/>
                  </a:lnTo>
                  <a:lnTo>
                    <a:pt x="310004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6296025" y="1174750"/>
              <a:ext cx="323215" cy="7620"/>
            </a:xfrm>
            <a:custGeom>
              <a:avLst/>
              <a:gdLst/>
              <a:ahLst/>
              <a:cxnLst/>
              <a:rect l="l" t="t" r="r" b="b"/>
              <a:pathLst>
                <a:path w="323215" h="7619">
                  <a:moveTo>
                    <a:pt x="59901" y="0"/>
                  </a:moveTo>
                  <a:lnTo>
                    <a:pt x="4021" y="0"/>
                  </a:lnTo>
                  <a:lnTo>
                    <a:pt x="3175" y="1270"/>
                  </a:lnTo>
                  <a:lnTo>
                    <a:pt x="0" y="7620"/>
                  </a:lnTo>
                  <a:lnTo>
                    <a:pt x="57361" y="7620"/>
                  </a:lnTo>
                  <a:lnTo>
                    <a:pt x="59901" y="0"/>
                  </a:lnTo>
                  <a:close/>
                </a:path>
                <a:path w="323215" h="7619">
                  <a:moveTo>
                    <a:pt x="318840" y="0"/>
                  </a:moveTo>
                  <a:lnTo>
                    <a:pt x="260984" y="0"/>
                  </a:lnTo>
                  <a:lnTo>
                    <a:pt x="264371" y="7620"/>
                  </a:lnTo>
                  <a:lnTo>
                    <a:pt x="323073" y="7620"/>
                  </a:lnTo>
                  <a:lnTo>
                    <a:pt x="318840" y="0"/>
                  </a:lnTo>
                  <a:close/>
                </a:path>
              </a:pathLst>
            </a:custGeom>
            <a:solidFill>
              <a:srgbClr val="088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6292215" y="1182370"/>
              <a:ext cx="331470" cy="7620"/>
            </a:xfrm>
            <a:custGeom>
              <a:avLst/>
              <a:gdLst/>
              <a:ahLst/>
              <a:cxnLst/>
              <a:rect l="l" t="t" r="r" b="b"/>
              <a:pathLst>
                <a:path w="331470" h="7619">
                  <a:moveTo>
                    <a:pt x="6117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58873" y="7619"/>
                  </a:lnTo>
                  <a:lnTo>
                    <a:pt x="60324" y="2539"/>
                  </a:lnTo>
                  <a:lnTo>
                    <a:pt x="61171" y="0"/>
                  </a:lnTo>
                  <a:close/>
                </a:path>
                <a:path w="331470" h="7619">
                  <a:moveTo>
                    <a:pt x="326883" y="0"/>
                  </a:moveTo>
                  <a:lnTo>
                    <a:pt x="268181" y="0"/>
                  </a:lnTo>
                  <a:lnTo>
                    <a:pt x="269875" y="3809"/>
                  </a:lnTo>
                  <a:lnTo>
                    <a:pt x="271303" y="7619"/>
                  </a:lnTo>
                  <a:lnTo>
                    <a:pt x="331117" y="7619"/>
                  </a:lnTo>
                  <a:lnTo>
                    <a:pt x="326883" y="0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6288405" y="1188720"/>
              <a:ext cx="339090" cy="8890"/>
            </a:xfrm>
            <a:custGeom>
              <a:avLst/>
              <a:gdLst/>
              <a:ahLst/>
              <a:cxnLst/>
              <a:rect l="l" t="t" r="r" b="b"/>
              <a:pathLst>
                <a:path w="339090" h="8890">
                  <a:moveTo>
                    <a:pt x="63046" y="0"/>
                  </a:moveTo>
                  <a:lnTo>
                    <a:pt x="4445" y="0"/>
                  </a:lnTo>
                  <a:lnTo>
                    <a:pt x="0" y="8889"/>
                  </a:lnTo>
                  <a:lnTo>
                    <a:pt x="60191" y="8889"/>
                  </a:lnTo>
                  <a:lnTo>
                    <a:pt x="61595" y="5079"/>
                  </a:lnTo>
                  <a:lnTo>
                    <a:pt x="63046" y="0"/>
                  </a:lnTo>
                  <a:close/>
                </a:path>
                <a:path w="339090" h="8890">
                  <a:moveTo>
                    <a:pt x="334221" y="0"/>
                  </a:moveTo>
                  <a:lnTo>
                    <a:pt x="274637" y="0"/>
                  </a:lnTo>
                  <a:lnTo>
                    <a:pt x="277495" y="7619"/>
                  </a:lnTo>
                  <a:lnTo>
                    <a:pt x="277918" y="8889"/>
                  </a:lnTo>
                  <a:lnTo>
                    <a:pt x="338835" y="8889"/>
                  </a:lnTo>
                  <a:lnTo>
                    <a:pt x="338454" y="7619"/>
                  </a:lnTo>
                  <a:lnTo>
                    <a:pt x="334221" y="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6285484" y="1196339"/>
              <a:ext cx="344170" cy="7620"/>
            </a:xfrm>
            <a:custGeom>
              <a:avLst/>
              <a:gdLst/>
              <a:ahLst/>
              <a:cxnLst/>
              <a:rect l="l" t="t" r="r" b="b"/>
              <a:pathLst>
                <a:path w="344170" h="7619">
                  <a:moveTo>
                    <a:pt x="63580" y="0"/>
                  </a:moveTo>
                  <a:lnTo>
                    <a:pt x="3556" y="0"/>
                  </a:lnTo>
                  <a:lnTo>
                    <a:pt x="1015" y="5080"/>
                  </a:lnTo>
                  <a:lnTo>
                    <a:pt x="0" y="7620"/>
                  </a:lnTo>
                  <a:lnTo>
                    <a:pt x="60772" y="7620"/>
                  </a:lnTo>
                  <a:lnTo>
                    <a:pt x="63580" y="0"/>
                  </a:lnTo>
                  <a:close/>
                </a:path>
                <a:path w="344170" h="7619">
                  <a:moveTo>
                    <a:pt x="341375" y="0"/>
                  </a:moveTo>
                  <a:lnTo>
                    <a:pt x="280415" y="0"/>
                  </a:lnTo>
                  <a:lnTo>
                    <a:pt x="282956" y="7620"/>
                  </a:lnTo>
                  <a:lnTo>
                    <a:pt x="343662" y="7620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6282436" y="1203960"/>
              <a:ext cx="349250" cy="7620"/>
            </a:xfrm>
            <a:custGeom>
              <a:avLst/>
              <a:gdLst/>
              <a:ahLst/>
              <a:cxnLst/>
              <a:rect l="l" t="t" r="r" b="b"/>
              <a:pathLst>
                <a:path w="349250" h="7619">
                  <a:moveTo>
                    <a:pt x="63820" y="0"/>
                  </a:moveTo>
                  <a:lnTo>
                    <a:pt x="3048" y="0"/>
                  </a:lnTo>
                  <a:lnTo>
                    <a:pt x="0" y="7619"/>
                  </a:lnTo>
                  <a:lnTo>
                    <a:pt x="61013" y="7619"/>
                  </a:lnTo>
                  <a:lnTo>
                    <a:pt x="63820" y="0"/>
                  </a:lnTo>
                  <a:close/>
                </a:path>
                <a:path w="349250" h="7619">
                  <a:moveTo>
                    <a:pt x="346710" y="0"/>
                  </a:moveTo>
                  <a:lnTo>
                    <a:pt x="286004" y="0"/>
                  </a:lnTo>
                  <a:lnTo>
                    <a:pt x="288543" y="7619"/>
                  </a:lnTo>
                  <a:lnTo>
                    <a:pt x="349250" y="7619"/>
                  </a:lnTo>
                  <a:lnTo>
                    <a:pt x="348234" y="5079"/>
                  </a:lnTo>
                  <a:lnTo>
                    <a:pt x="346710" y="0"/>
                  </a:lnTo>
                  <a:close/>
                </a:path>
              </a:pathLst>
            </a:custGeom>
            <a:solidFill>
              <a:srgbClr val="0A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6279388" y="1210310"/>
              <a:ext cx="355600" cy="8890"/>
            </a:xfrm>
            <a:custGeom>
              <a:avLst/>
              <a:gdLst/>
              <a:ahLst/>
              <a:cxnLst/>
              <a:rect l="l" t="t" r="r" b="b"/>
              <a:pathLst>
                <a:path w="355600" h="8890">
                  <a:moveTo>
                    <a:pt x="64529" y="0"/>
                  </a:moveTo>
                  <a:lnTo>
                    <a:pt x="3556" y="0"/>
                  </a:lnTo>
                  <a:lnTo>
                    <a:pt x="0" y="8889"/>
                  </a:lnTo>
                  <a:lnTo>
                    <a:pt x="61387" y="8889"/>
                  </a:lnTo>
                  <a:lnTo>
                    <a:pt x="61722" y="7619"/>
                  </a:lnTo>
                  <a:lnTo>
                    <a:pt x="64529" y="0"/>
                  </a:lnTo>
                  <a:close/>
                </a:path>
                <a:path w="355600" h="8890">
                  <a:moveTo>
                    <a:pt x="351789" y="0"/>
                  </a:moveTo>
                  <a:lnTo>
                    <a:pt x="291168" y="0"/>
                  </a:lnTo>
                  <a:lnTo>
                    <a:pt x="294132" y="8889"/>
                  </a:lnTo>
                  <a:lnTo>
                    <a:pt x="355345" y="8889"/>
                  </a:lnTo>
                  <a:lnTo>
                    <a:pt x="351789" y="0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6276848" y="1217929"/>
              <a:ext cx="361315" cy="7620"/>
            </a:xfrm>
            <a:custGeom>
              <a:avLst/>
              <a:gdLst/>
              <a:ahLst/>
              <a:cxnLst/>
              <a:rect l="l" t="t" r="r" b="b"/>
              <a:pathLst>
                <a:path w="361315" h="7619">
                  <a:moveTo>
                    <a:pt x="64262" y="0"/>
                  </a:moveTo>
                  <a:lnTo>
                    <a:pt x="3048" y="0"/>
                  </a:lnTo>
                  <a:lnTo>
                    <a:pt x="0" y="7620"/>
                  </a:lnTo>
                  <a:lnTo>
                    <a:pt x="62256" y="7620"/>
                  </a:lnTo>
                  <a:lnTo>
                    <a:pt x="64262" y="0"/>
                  </a:lnTo>
                  <a:close/>
                </a:path>
                <a:path w="361315" h="7619">
                  <a:moveTo>
                    <a:pt x="357377" y="0"/>
                  </a:moveTo>
                  <a:lnTo>
                    <a:pt x="296248" y="0"/>
                  </a:lnTo>
                  <a:lnTo>
                    <a:pt x="296672" y="1270"/>
                  </a:lnTo>
                  <a:lnTo>
                    <a:pt x="297826" y="7620"/>
                  </a:lnTo>
                  <a:lnTo>
                    <a:pt x="360806" y="7620"/>
                  </a:lnTo>
                  <a:lnTo>
                    <a:pt x="358901" y="3810"/>
                  </a:lnTo>
                  <a:lnTo>
                    <a:pt x="357377" y="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6275185" y="1225550"/>
              <a:ext cx="366395" cy="7620"/>
            </a:xfrm>
            <a:custGeom>
              <a:avLst/>
              <a:gdLst/>
              <a:ahLst/>
              <a:cxnLst/>
              <a:rect l="l" t="t" r="r" b="b"/>
              <a:pathLst>
                <a:path w="366395" h="7619">
                  <a:moveTo>
                    <a:pt x="63919" y="0"/>
                  </a:moveTo>
                  <a:lnTo>
                    <a:pt x="1662" y="0"/>
                  </a:lnTo>
                  <a:lnTo>
                    <a:pt x="1154" y="1270"/>
                  </a:lnTo>
                  <a:lnTo>
                    <a:pt x="0" y="7620"/>
                  </a:lnTo>
                  <a:lnTo>
                    <a:pt x="61914" y="7620"/>
                  </a:lnTo>
                  <a:lnTo>
                    <a:pt x="63919" y="0"/>
                  </a:lnTo>
                  <a:close/>
                </a:path>
                <a:path w="366395" h="7619">
                  <a:moveTo>
                    <a:pt x="362469" y="0"/>
                  </a:moveTo>
                  <a:lnTo>
                    <a:pt x="299489" y="0"/>
                  </a:lnTo>
                  <a:lnTo>
                    <a:pt x="300874" y="7620"/>
                  </a:lnTo>
                  <a:lnTo>
                    <a:pt x="366279" y="7620"/>
                  </a:lnTo>
                  <a:lnTo>
                    <a:pt x="362469" y="0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6273800" y="1233170"/>
              <a:ext cx="369570" cy="7620"/>
            </a:xfrm>
            <a:custGeom>
              <a:avLst/>
              <a:gdLst/>
              <a:ahLst/>
              <a:cxnLst/>
              <a:rect l="l" t="t" r="r" b="b"/>
              <a:pathLst>
                <a:path w="369570" h="7619">
                  <a:moveTo>
                    <a:pt x="63299" y="0"/>
                  </a:moveTo>
                  <a:lnTo>
                    <a:pt x="1385" y="0"/>
                  </a:lnTo>
                  <a:lnTo>
                    <a:pt x="0" y="7619"/>
                  </a:lnTo>
                  <a:lnTo>
                    <a:pt x="61294" y="7619"/>
                  </a:lnTo>
                  <a:lnTo>
                    <a:pt x="63299" y="0"/>
                  </a:lnTo>
                  <a:close/>
                </a:path>
                <a:path w="369570" h="7619">
                  <a:moveTo>
                    <a:pt x="367665" y="0"/>
                  </a:moveTo>
                  <a:lnTo>
                    <a:pt x="302260" y="0"/>
                  </a:lnTo>
                  <a:lnTo>
                    <a:pt x="303645" y="7619"/>
                  </a:lnTo>
                  <a:lnTo>
                    <a:pt x="369570" y="7619"/>
                  </a:lnTo>
                  <a:lnTo>
                    <a:pt x="368300" y="1269"/>
                  </a:lnTo>
                  <a:lnTo>
                    <a:pt x="367665" y="0"/>
                  </a:lnTo>
                  <a:close/>
                </a:path>
              </a:pathLst>
            </a:custGeom>
            <a:solidFill>
              <a:srgbClr val="0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6270913" y="1239520"/>
              <a:ext cx="374015" cy="7620"/>
            </a:xfrm>
            <a:custGeom>
              <a:avLst/>
              <a:gdLst/>
              <a:ahLst/>
              <a:cxnLst/>
              <a:rect l="l" t="t" r="r" b="b"/>
              <a:pathLst>
                <a:path w="374015" h="7619">
                  <a:moveTo>
                    <a:pt x="64514" y="0"/>
                  </a:moveTo>
                  <a:lnTo>
                    <a:pt x="3117" y="0"/>
                  </a:lnTo>
                  <a:lnTo>
                    <a:pt x="2886" y="1269"/>
                  </a:lnTo>
                  <a:lnTo>
                    <a:pt x="0" y="7619"/>
                  </a:lnTo>
                  <a:lnTo>
                    <a:pt x="63153" y="7619"/>
                  </a:lnTo>
                  <a:lnTo>
                    <a:pt x="63846" y="2539"/>
                  </a:lnTo>
                  <a:lnTo>
                    <a:pt x="64514" y="0"/>
                  </a:lnTo>
                  <a:close/>
                </a:path>
                <a:path w="374015" h="7619">
                  <a:moveTo>
                    <a:pt x="372202" y="0"/>
                  </a:moveTo>
                  <a:lnTo>
                    <a:pt x="306300" y="0"/>
                  </a:lnTo>
                  <a:lnTo>
                    <a:pt x="307686" y="7619"/>
                  </a:lnTo>
                  <a:lnTo>
                    <a:pt x="373726" y="7619"/>
                  </a:lnTo>
                  <a:lnTo>
                    <a:pt x="372202" y="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6267450" y="1247139"/>
              <a:ext cx="379095" cy="7620"/>
            </a:xfrm>
            <a:custGeom>
              <a:avLst/>
              <a:gdLst/>
              <a:ahLst/>
              <a:cxnLst/>
              <a:rect l="l" t="t" r="r" b="b"/>
              <a:pathLst>
                <a:path w="379095" h="7619">
                  <a:moveTo>
                    <a:pt x="66617" y="0"/>
                  </a:moveTo>
                  <a:lnTo>
                    <a:pt x="3463" y="0"/>
                  </a:lnTo>
                  <a:lnTo>
                    <a:pt x="0" y="7620"/>
                  </a:lnTo>
                  <a:lnTo>
                    <a:pt x="65578" y="7620"/>
                  </a:lnTo>
                  <a:lnTo>
                    <a:pt x="66617" y="0"/>
                  </a:lnTo>
                  <a:close/>
                </a:path>
                <a:path w="379095" h="7619">
                  <a:moveTo>
                    <a:pt x="377190" y="0"/>
                  </a:moveTo>
                  <a:lnTo>
                    <a:pt x="311150" y="0"/>
                  </a:lnTo>
                  <a:lnTo>
                    <a:pt x="312535" y="7620"/>
                  </a:lnTo>
                  <a:lnTo>
                    <a:pt x="378921" y="7620"/>
                  </a:lnTo>
                  <a:lnTo>
                    <a:pt x="377190" y="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6266180" y="1254760"/>
              <a:ext cx="382270" cy="7620"/>
            </a:xfrm>
            <a:custGeom>
              <a:avLst/>
              <a:gdLst/>
              <a:ahLst/>
              <a:cxnLst/>
              <a:rect l="l" t="t" r="r" b="b"/>
              <a:pathLst>
                <a:path w="382270" h="7619">
                  <a:moveTo>
                    <a:pt x="66848" y="0"/>
                  </a:moveTo>
                  <a:lnTo>
                    <a:pt x="1269" y="0"/>
                  </a:lnTo>
                  <a:lnTo>
                    <a:pt x="0" y="7619"/>
                  </a:lnTo>
                  <a:lnTo>
                    <a:pt x="65809" y="7619"/>
                  </a:lnTo>
                  <a:lnTo>
                    <a:pt x="66848" y="0"/>
                  </a:lnTo>
                  <a:close/>
                </a:path>
                <a:path w="382270" h="7619">
                  <a:moveTo>
                    <a:pt x="380191" y="0"/>
                  </a:moveTo>
                  <a:lnTo>
                    <a:pt x="313805" y="0"/>
                  </a:lnTo>
                  <a:lnTo>
                    <a:pt x="315190" y="7619"/>
                  </a:lnTo>
                  <a:lnTo>
                    <a:pt x="381923" y="7619"/>
                  </a:lnTo>
                  <a:lnTo>
                    <a:pt x="380191" y="0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6265121" y="1261110"/>
              <a:ext cx="384810" cy="7620"/>
            </a:xfrm>
            <a:custGeom>
              <a:avLst/>
              <a:gdLst/>
              <a:ahLst/>
              <a:cxnLst/>
              <a:rect l="l" t="t" r="r" b="b"/>
              <a:pathLst>
                <a:path w="384809" h="7619">
                  <a:moveTo>
                    <a:pt x="67040" y="0"/>
                  </a:moveTo>
                  <a:lnTo>
                    <a:pt x="1270" y="0"/>
                  </a:lnTo>
                  <a:lnTo>
                    <a:pt x="0" y="7619"/>
                  </a:lnTo>
                  <a:lnTo>
                    <a:pt x="66001" y="7619"/>
                  </a:lnTo>
                  <a:lnTo>
                    <a:pt x="67040" y="0"/>
                  </a:lnTo>
                  <a:close/>
                </a:path>
                <a:path w="384809" h="7619">
                  <a:moveTo>
                    <a:pt x="382693" y="0"/>
                  </a:moveTo>
                  <a:lnTo>
                    <a:pt x="316018" y="0"/>
                  </a:lnTo>
                  <a:lnTo>
                    <a:pt x="317403" y="7619"/>
                  </a:lnTo>
                  <a:lnTo>
                    <a:pt x="384425" y="7619"/>
                  </a:lnTo>
                  <a:lnTo>
                    <a:pt x="382693" y="0"/>
                  </a:lnTo>
                  <a:close/>
                </a:path>
              </a:pathLst>
            </a:custGeom>
            <a:solidFill>
              <a:srgbClr val="0F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6263640" y="1268729"/>
              <a:ext cx="387985" cy="7620"/>
            </a:xfrm>
            <a:custGeom>
              <a:avLst/>
              <a:gdLst/>
              <a:ahLst/>
              <a:cxnLst/>
              <a:rect l="l" t="t" r="r" b="b"/>
              <a:pathLst>
                <a:path w="387984" h="7619">
                  <a:moveTo>
                    <a:pt x="67483" y="0"/>
                  </a:moveTo>
                  <a:lnTo>
                    <a:pt x="1481" y="0"/>
                  </a:lnTo>
                  <a:lnTo>
                    <a:pt x="1269" y="1270"/>
                  </a:lnTo>
                  <a:lnTo>
                    <a:pt x="0" y="7620"/>
                  </a:lnTo>
                  <a:lnTo>
                    <a:pt x="66481" y="7620"/>
                  </a:lnTo>
                  <a:lnTo>
                    <a:pt x="67483" y="0"/>
                  </a:lnTo>
                  <a:close/>
                </a:path>
                <a:path w="387984" h="7619">
                  <a:moveTo>
                    <a:pt x="385906" y="0"/>
                  </a:moveTo>
                  <a:lnTo>
                    <a:pt x="318885" y="0"/>
                  </a:lnTo>
                  <a:lnTo>
                    <a:pt x="320039" y="6350"/>
                  </a:lnTo>
                  <a:lnTo>
                    <a:pt x="320141" y="7620"/>
                  </a:lnTo>
                  <a:lnTo>
                    <a:pt x="387523" y="7620"/>
                  </a:lnTo>
                  <a:lnTo>
                    <a:pt x="387350" y="6350"/>
                  </a:lnTo>
                  <a:lnTo>
                    <a:pt x="385906" y="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6262279" y="1276350"/>
              <a:ext cx="390525" cy="7620"/>
            </a:xfrm>
            <a:custGeom>
              <a:avLst/>
              <a:gdLst/>
              <a:ahLst/>
              <a:cxnLst/>
              <a:rect l="l" t="t" r="r" b="b"/>
              <a:pathLst>
                <a:path w="390525" h="7619">
                  <a:moveTo>
                    <a:pt x="67842" y="0"/>
                  </a:moveTo>
                  <a:lnTo>
                    <a:pt x="1360" y="0"/>
                  </a:lnTo>
                  <a:lnTo>
                    <a:pt x="90" y="6350"/>
                  </a:lnTo>
                  <a:lnTo>
                    <a:pt x="0" y="7620"/>
                  </a:lnTo>
                  <a:lnTo>
                    <a:pt x="66848" y="7620"/>
                  </a:lnTo>
                  <a:lnTo>
                    <a:pt x="67842" y="0"/>
                  </a:lnTo>
                  <a:close/>
                </a:path>
                <a:path w="390525" h="7619">
                  <a:moveTo>
                    <a:pt x="388883" y="0"/>
                  </a:moveTo>
                  <a:lnTo>
                    <a:pt x="321502" y="0"/>
                  </a:lnTo>
                  <a:lnTo>
                    <a:pt x="322111" y="7620"/>
                  </a:lnTo>
                  <a:lnTo>
                    <a:pt x="389922" y="7620"/>
                  </a:lnTo>
                  <a:lnTo>
                    <a:pt x="388883" y="0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6261735" y="1282699"/>
              <a:ext cx="391795" cy="8890"/>
            </a:xfrm>
            <a:custGeom>
              <a:avLst/>
              <a:gdLst/>
              <a:ahLst/>
              <a:cxnLst/>
              <a:rect l="l" t="t" r="r" b="b"/>
              <a:pathLst>
                <a:path w="391795" h="8890">
                  <a:moveTo>
                    <a:pt x="67551" y="0"/>
                  </a:moveTo>
                  <a:lnTo>
                    <a:pt x="635" y="0"/>
                  </a:lnTo>
                  <a:lnTo>
                    <a:pt x="0" y="8890"/>
                  </a:lnTo>
                  <a:lnTo>
                    <a:pt x="66395" y="8890"/>
                  </a:lnTo>
                  <a:lnTo>
                    <a:pt x="67551" y="0"/>
                  </a:lnTo>
                  <a:close/>
                </a:path>
                <a:path w="391795" h="8890">
                  <a:moveTo>
                    <a:pt x="391502" y="8890"/>
                  </a:moveTo>
                  <a:lnTo>
                    <a:pt x="390283" y="0"/>
                  </a:lnTo>
                  <a:lnTo>
                    <a:pt x="322554" y="0"/>
                  </a:lnTo>
                  <a:lnTo>
                    <a:pt x="323265" y="8890"/>
                  </a:lnTo>
                  <a:lnTo>
                    <a:pt x="391502" y="8890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6261278" y="1290319"/>
              <a:ext cx="393065" cy="7620"/>
            </a:xfrm>
            <a:custGeom>
              <a:avLst/>
              <a:gdLst/>
              <a:ahLst/>
              <a:cxnLst/>
              <a:rect l="l" t="t" r="r" b="b"/>
              <a:pathLst>
                <a:path w="393065" h="7619">
                  <a:moveTo>
                    <a:pt x="67017" y="0"/>
                  </a:moveTo>
                  <a:lnTo>
                    <a:pt x="546" y="0"/>
                  </a:lnTo>
                  <a:lnTo>
                    <a:pt x="0" y="7620"/>
                  </a:lnTo>
                  <a:lnTo>
                    <a:pt x="66027" y="7620"/>
                  </a:lnTo>
                  <a:lnTo>
                    <a:pt x="67017" y="0"/>
                  </a:lnTo>
                  <a:close/>
                </a:path>
                <a:path w="393065" h="7619">
                  <a:moveTo>
                    <a:pt x="392823" y="7620"/>
                  </a:moveTo>
                  <a:lnTo>
                    <a:pt x="391782" y="0"/>
                  </a:lnTo>
                  <a:lnTo>
                    <a:pt x="323621" y="0"/>
                  </a:lnTo>
                  <a:lnTo>
                    <a:pt x="324231" y="7620"/>
                  </a:lnTo>
                  <a:lnTo>
                    <a:pt x="392823" y="7620"/>
                  </a:lnTo>
                  <a:close/>
                </a:path>
              </a:pathLst>
            </a:custGeom>
            <a:solidFill>
              <a:srgbClr val="117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6260253" y="1297940"/>
              <a:ext cx="394970" cy="7620"/>
            </a:xfrm>
            <a:custGeom>
              <a:avLst/>
              <a:gdLst/>
              <a:ahLst/>
              <a:cxnLst/>
              <a:rect l="l" t="t" r="r" b="b"/>
              <a:pathLst>
                <a:path w="394970" h="7619">
                  <a:moveTo>
                    <a:pt x="67052" y="0"/>
                  </a:moveTo>
                  <a:lnTo>
                    <a:pt x="1028" y="0"/>
                  </a:lnTo>
                  <a:lnTo>
                    <a:pt x="846" y="2539"/>
                  </a:lnTo>
                  <a:lnTo>
                    <a:pt x="0" y="7620"/>
                  </a:lnTo>
                  <a:lnTo>
                    <a:pt x="66622" y="7620"/>
                  </a:lnTo>
                  <a:lnTo>
                    <a:pt x="66886" y="1270"/>
                  </a:lnTo>
                  <a:lnTo>
                    <a:pt x="67052" y="0"/>
                  </a:lnTo>
                  <a:close/>
                </a:path>
                <a:path w="394970" h="7619">
                  <a:moveTo>
                    <a:pt x="393853" y="0"/>
                  </a:moveTo>
                  <a:lnTo>
                    <a:pt x="325255" y="0"/>
                  </a:lnTo>
                  <a:lnTo>
                    <a:pt x="325865" y="7620"/>
                  </a:lnTo>
                  <a:lnTo>
                    <a:pt x="394767" y="7620"/>
                  </a:lnTo>
                  <a:lnTo>
                    <a:pt x="394546" y="5080"/>
                  </a:lnTo>
                  <a:lnTo>
                    <a:pt x="393853" y="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6258979" y="1305559"/>
              <a:ext cx="396875" cy="7620"/>
            </a:xfrm>
            <a:custGeom>
              <a:avLst/>
              <a:gdLst/>
              <a:ahLst/>
              <a:cxnLst/>
              <a:rect l="l" t="t" r="r" b="b"/>
              <a:pathLst>
                <a:path w="396875" h="7619">
                  <a:moveTo>
                    <a:pt x="67894" y="0"/>
                  </a:moveTo>
                  <a:lnTo>
                    <a:pt x="1270" y="0"/>
                  </a:lnTo>
                  <a:lnTo>
                    <a:pt x="0" y="7620"/>
                  </a:lnTo>
                  <a:lnTo>
                    <a:pt x="67576" y="7620"/>
                  </a:lnTo>
                  <a:lnTo>
                    <a:pt x="67894" y="0"/>
                  </a:lnTo>
                  <a:close/>
                </a:path>
                <a:path w="396875" h="7619">
                  <a:moveTo>
                    <a:pt x="396697" y="7620"/>
                  </a:moveTo>
                  <a:lnTo>
                    <a:pt x="396036" y="0"/>
                  </a:lnTo>
                  <a:lnTo>
                    <a:pt x="327139" y="0"/>
                  </a:lnTo>
                  <a:lnTo>
                    <a:pt x="327723" y="7620"/>
                  </a:lnTo>
                  <a:lnTo>
                    <a:pt x="396697" y="7620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6257925" y="1311909"/>
              <a:ext cx="398780" cy="7620"/>
            </a:xfrm>
            <a:custGeom>
              <a:avLst/>
              <a:gdLst/>
              <a:ahLst/>
              <a:cxnLst/>
              <a:rect l="l" t="t" r="r" b="b"/>
              <a:pathLst>
                <a:path w="398779" h="7619">
                  <a:moveTo>
                    <a:pt x="68685" y="0"/>
                  </a:moveTo>
                  <a:lnTo>
                    <a:pt x="1270" y="0"/>
                  </a:lnTo>
                  <a:lnTo>
                    <a:pt x="0" y="7619"/>
                  </a:lnTo>
                  <a:lnTo>
                    <a:pt x="68368" y="7619"/>
                  </a:lnTo>
                  <a:lnTo>
                    <a:pt x="68685" y="0"/>
                  </a:lnTo>
                  <a:close/>
                </a:path>
                <a:path w="398779" h="7619">
                  <a:moveTo>
                    <a:pt x="397648" y="0"/>
                  </a:moveTo>
                  <a:lnTo>
                    <a:pt x="328685" y="0"/>
                  </a:lnTo>
                  <a:lnTo>
                    <a:pt x="329271" y="7619"/>
                  </a:lnTo>
                  <a:lnTo>
                    <a:pt x="398310" y="7619"/>
                  </a:lnTo>
                  <a:lnTo>
                    <a:pt x="397648" y="0"/>
                  </a:lnTo>
                  <a:close/>
                </a:path>
              </a:pathLst>
            </a:custGeom>
            <a:solidFill>
              <a:srgbClr val="136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6256655" y="1319529"/>
              <a:ext cx="400685" cy="7620"/>
            </a:xfrm>
            <a:custGeom>
              <a:avLst/>
              <a:gdLst/>
              <a:ahLst/>
              <a:cxnLst/>
              <a:rect l="l" t="t" r="r" b="b"/>
              <a:pathLst>
                <a:path w="400684" h="7619">
                  <a:moveTo>
                    <a:pt x="69634" y="0"/>
                  </a:moveTo>
                  <a:lnTo>
                    <a:pt x="1270" y="0"/>
                  </a:lnTo>
                  <a:lnTo>
                    <a:pt x="0" y="7620"/>
                  </a:lnTo>
                  <a:lnTo>
                    <a:pt x="69316" y="7620"/>
                  </a:lnTo>
                  <a:lnTo>
                    <a:pt x="69634" y="0"/>
                  </a:lnTo>
                  <a:close/>
                </a:path>
                <a:path w="400684" h="7619">
                  <a:moveTo>
                    <a:pt x="400240" y="7620"/>
                  </a:moveTo>
                  <a:lnTo>
                    <a:pt x="399580" y="0"/>
                  </a:lnTo>
                  <a:lnTo>
                    <a:pt x="330530" y="0"/>
                  </a:lnTo>
                  <a:lnTo>
                    <a:pt x="331127" y="7620"/>
                  </a:lnTo>
                  <a:lnTo>
                    <a:pt x="400240" y="762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6256020" y="1327150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19">
                  <a:moveTo>
                    <a:pt x="69955" y="0"/>
                  </a:moveTo>
                  <a:lnTo>
                    <a:pt x="635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69654" y="7620"/>
                  </a:lnTo>
                  <a:lnTo>
                    <a:pt x="69955" y="0"/>
                  </a:lnTo>
                  <a:close/>
                </a:path>
                <a:path w="401954" h="7619">
                  <a:moveTo>
                    <a:pt x="400878" y="0"/>
                  </a:moveTo>
                  <a:lnTo>
                    <a:pt x="331763" y="0"/>
                  </a:lnTo>
                  <a:lnTo>
                    <a:pt x="332349" y="7620"/>
                  </a:lnTo>
                  <a:lnTo>
                    <a:pt x="401421" y="7620"/>
                  </a:lnTo>
                  <a:lnTo>
                    <a:pt x="401320" y="5079"/>
                  </a:lnTo>
                  <a:lnTo>
                    <a:pt x="400878" y="0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6256020" y="1333500"/>
              <a:ext cx="401955" cy="8890"/>
            </a:xfrm>
            <a:custGeom>
              <a:avLst/>
              <a:gdLst/>
              <a:ahLst/>
              <a:cxnLst/>
              <a:rect l="l" t="t" r="r" b="b"/>
              <a:pathLst>
                <a:path w="401954" h="8890">
                  <a:moveTo>
                    <a:pt x="6970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69361" y="8889"/>
                  </a:lnTo>
                  <a:lnTo>
                    <a:pt x="69703" y="0"/>
                  </a:lnTo>
                  <a:close/>
                </a:path>
                <a:path w="401954" h="8890">
                  <a:moveTo>
                    <a:pt x="401370" y="0"/>
                  </a:moveTo>
                  <a:lnTo>
                    <a:pt x="332251" y="0"/>
                  </a:lnTo>
                  <a:lnTo>
                    <a:pt x="332739" y="6350"/>
                  </a:lnTo>
                  <a:lnTo>
                    <a:pt x="332739" y="8889"/>
                  </a:lnTo>
                  <a:lnTo>
                    <a:pt x="401726" y="8889"/>
                  </a:lnTo>
                  <a:lnTo>
                    <a:pt x="401370" y="0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6256020" y="1341119"/>
              <a:ext cx="402590" cy="7620"/>
            </a:xfrm>
            <a:custGeom>
              <a:avLst/>
              <a:gdLst/>
              <a:ahLst/>
              <a:cxnLst/>
              <a:rect l="l" t="t" r="r" b="b"/>
              <a:pathLst>
                <a:path w="402590" h="7619">
                  <a:moveTo>
                    <a:pt x="6940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9113" y="7620"/>
                  </a:lnTo>
                  <a:lnTo>
                    <a:pt x="69405" y="0"/>
                  </a:lnTo>
                  <a:close/>
                </a:path>
                <a:path w="402590" h="7619">
                  <a:moveTo>
                    <a:pt x="401967" y="7620"/>
                  </a:moveTo>
                  <a:lnTo>
                    <a:pt x="401675" y="0"/>
                  </a:lnTo>
                  <a:lnTo>
                    <a:pt x="332727" y="0"/>
                  </a:lnTo>
                  <a:lnTo>
                    <a:pt x="332727" y="7620"/>
                  </a:lnTo>
                  <a:lnTo>
                    <a:pt x="401967" y="7620"/>
                  </a:lnTo>
                  <a:close/>
                </a:path>
              </a:pathLst>
            </a:custGeom>
            <a:solidFill>
              <a:srgbClr val="166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6256020" y="1348739"/>
              <a:ext cx="402590" cy="7620"/>
            </a:xfrm>
            <a:custGeom>
              <a:avLst/>
              <a:gdLst/>
              <a:ahLst/>
              <a:cxnLst/>
              <a:rect l="l" t="t" r="r" b="b"/>
              <a:pathLst>
                <a:path w="402590" h="7619">
                  <a:moveTo>
                    <a:pt x="69113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8821" y="7620"/>
                  </a:lnTo>
                  <a:lnTo>
                    <a:pt x="69113" y="0"/>
                  </a:lnTo>
                  <a:close/>
                </a:path>
                <a:path w="402590" h="7619">
                  <a:moveTo>
                    <a:pt x="402272" y="7620"/>
                  </a:moveTo>
                  <a:lnTo>
                    <a:pt x="401967" y="0"/>
                  </a:lnTo>
                  <a:lnTo>
                    <a:pt x="332727" y="0"/>
                  </a:lnTo>
                  <a:lnTo>
                    <a:pt x="332727" y="7620"/>
                  </a:lnTo>
                  <a:lnTo>
                    <a:pt x="402272" y="762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6256020" y="1356359"/>
              <a:ext cx="402590" cy="7620"/>
            </a:xfrm>
            <a:custGeom>
              <a:avLst/>
              <a:gdLst/>
              <a:ahLst/>
              <a:cxnLst/>
              <a:rect l="l" t="t" r="r" b="b"/>
              <a:pathLst>
                <a:path w="402590" h="7619">
                  <a:moveTo>
                    <a:pt x="68824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68627" y="7619"/>
                  </a:lnTo>
                  <a:lnTo>
                    <a:pt x="68579" y="6350"/>
                  </a:lnTo>
                  <a:lnTo>
                    <a:pt x="68824" y="0"/>
                  </a:lnTo>
                  <a:close/>
                </a:path>
                <a:path w="402590" h="7619">
                  <a:moveTo>
                    <a:pt x="402285" y="0"/>
                  </a:moveTo>
                  <a:lnTo>
                    <a:pt x="332739" y="0"/>
                  </a:lnTo>
                  <a:lnTo>
                    <a:pt x="332739" y="7619"/>
                  </a:lnTo>
                  <a:lnTo>
                    <a:pt x="402589" y="7619"/>
                  </a:lnTo>
                  <a:lnTo>
                    <a:pt x="402285" y="0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6256020" y="1362709"/>
              <a:ext cx="402590" cy="7620"/>
            </a:xfrm>
            <a:custGeom>
              <a:avLst/>
              <a:gdLst/>
              <a:ahLst/>
              <a:cxnLst/>
              <a:rect l="l" t="t" r="r" b="b"/>
              <a:pathLst>
                <a:path w="402590" h="7619">
                  <a:moveTo>
                    <a:pt x="6857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68862" y="7619"/>
                  </a:lnTo>
                  <a:lnTo>
                    <a:pt x="68579" y="0"/>
                  </a:lnTo>
                  <a:close/>
                </a:path>
                <a:path w="402590" h="7619">
                  <a:moveTo>
                    <a:pt x="402539" y="0"/>
                  </a:moveTo>
                  <a:lnTo>
                    <a:pt x="332739" y="0"/>
                  </a:lnTo>
                  <a:lnTo>
                    <a:pt x="332739" y="7619"/>
                  </a:lnTo>
                  <a:lnTo>
                    <a:pt x="402335" y="7619"/>
                  </a:lnTo>
                  <a:lnTo>
                    <a:pt x="402589" y="1269"/>
                  </a:lnTo>
                  <a:lnTo>
                    <a:pt x="402539" y="0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6256020" y="1370329"/>
              <a:ext cx="402590" cy="7620"/>
            </a:xfrm>
            <a:custGeom>
              <a:avLst/>
              <a:gdLst/>
              <a:ahLst/>
              <a:cxnLst/>
              <a:rect l="l" t="t" r="r" b="b"/>
              <a:pathLst>
                <a:path w="402590" h="7619">
                  <a:moveTo>
                    <a:pt x="69138" y="7620"/>
                  </a:moveTo>
                  <a:lnTo>
                    <a:pt x="6885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69138" y="7620"/>
                  </a:lnTo>
                  <a:close/>
                </a:path>
                <a:path w="402590" h="7619">
                  <a:moveTo>
                    <a:pt x="402336" y="0"/>
                  </a:moveTo>
                  <a:lnTo>
                    <a:pt x="332727" y="0"/>
                  </a:lnTo>
                  <a:lnTo>
                    <a:pt x="332727" y="7620"/>
                  </a:lnTo>
                  <a:lnTo>
                    <a:pt x="402031" y="7620"/>
                  </a:lnTo>
                  <a:lnTo>
                    <a:pt x="402336" y="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6256020" y="1377949"/>
              <a:ext cx="402590" cy="7620"/>
            </a:xfrm>
            <a:custGeom>
              <a:avLst/>
              <a:gdLst/>
              <a:ahLst/>
              <a:cxnLst/>
              <a:rect l="l" t="t" r="r" b="b"/>
              <a:pathLst>
                <a:path w="402590" h="7619">
                  <a:moveTo>
                    <a:pt x="69418" y="7620"/>
                  </a:moveTo>
                  <a:lnTo>
                    <a:pt x="69138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69418" y="7620"/>
                  </a:lnTo>
                  <a:close/>
                </a:path>
                <a:path w="402590" h="7619">
                  <a:moveTo>
                    <a:pt x="402031" y="0"/>
                  </a:moveTo>
                  <a:lnTo>
                    <a:pt x="332727" y="0"/>
                  </a:lnTo>
                  <a:lnTo>
                    <a:pt x="332727" y="7620"/>
                  </a:lnTo>
                  <a:lnTo>
                    <a:pt x="401726" y="7620"/>
                  </a:lnTo>
                  <a:lnTo>
                    <a:pt x="402031" y="0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6256020" y="138429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19">
                  <a:moveTo>
                    <a:pt x="69659" y="7620"/>
                  </a:moveTo>
                  <a:lnTo>
                    <a:pt x="69367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69659" y="7620"/>
                  </a:lnTo>
                  <a:close/>
                </a:path>
                <a:path w="401954" h="7619">
                  <a:moveTo>
                    <a:pt x="401777" y="0"/>
                  </a:moveTo>
                  <a:lnTo>
                    <a:pt x="332727" y="0"/>
                  </a:lnTo>
                  <a:lnTo>
                    <a:pt x="332727" y="7620"/>
                  </a:lnTo>
                  <a:lnTo>
                    <a:pt x="401472" y="7620"/>
                  </a:lnTo>
                  <a:lnTo>
                    <a:pt x="401777" y="0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6256020" y="1391920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19">
                  <a:moveTo>
                    <a:pt x="69661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203" y="7619"/>
                  </a:lnTo>
                  <a:lnTo>
                    <a:pt x="69949" y="7619"/>
                  </a:lnTo>
                  <a:lnTo>
                    <a:pt x="69661" y="0"/>
                  </a:lnTo>
                  <a:close/>
                </a:path>
                <a:path w="401954" h="7619">
                  <a:moveTo>
                    <a:pt x="401472" y="0"/>
                  </a:moveTo>
                  <a:lnTo>
                    <a:pt x="332739" y="0"/>
                  </a:lnTo>
                  <a:lnTo>
                    <a:pt x="332739" y="7619"/>
                  </a:lnTo>
                  <a:lnTo>
                    <a:pt x="401002" y="7619"/>
                  </a:lnTo>
                  <a:lnTo>
                    <a:pt x="401320" y="3809"/>
                  </a:lnTo>
                  <a:lnTo>
                    <a:pt x="401472" y="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6256223" y="1399539"/>
              <a:ext cx="401320" cy="7620"/>
            </a:xfrm>
            <a:custGeom>
              <a:avLst/>
              <a:gdLst/>
              <a:ahLst/>
              <a:cxnLst/>
              <a:rect l="l" t="t" r="r" b="b"/>
              <a:pathLst>
                <a:path w="401320" h="7619">
                  <a:moveTo>
                    <a:pt x="70027" y="7620"/>
                  </a:moveTo>
                  <a:lnTo>
                    <a:pt x="69735" y="0"/>
                  </a:lnTo>
                  <a:lnTo>
                    <a:pt x="0" y="0"/>
                  </a:lnTo>
                  <a:lnTo>
                    <a:pt x="609" y="7620"/>
                  </a:lnTo>
                  <a:lnTo>
                    <a:pt x="70027" y="7620"/>
                  </a:lnTo>
                  <a:close/>
                </a:path>
                <a:path w="401320" h="7619">
                  <a:moveTo>
                    <a:pt x="400799" y="0"/>
                  </a:moveTo>
                  <a:lnTo>
                    <a:pt x="332524" y="0"/>
                  </a:lnTo>
                  <a:lnTo>
                    <a:pt x="332524" y="7620"/>
                  </a:lnTo>
                  <a:lnTo>
                    <a:pt x="400164" y="7620"/>
                  </a:lnTo>
                  <a:lnTo>
                    <a:pt x="400799" y="0"/>
                  </a:lnTo>
                  <a:close/>
                </a:path>
              </a:pathLst>
            </a:custGeom>
            <a:solidFill>
              <a:srgbClr val="1A6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6256731" y="1405890"/>
              <a:ext cx="400050" cy="8890"/>
            </a:xfrm>
            <a:custGeom>
              <a:avLst/>
              <a:gdLst/>
              <a:ahLst/>
              <a:cxnLst/>
              <a:rect l="l" t="t" r="r" b="b"/>
              <a:pathLst>
                <a:path w="400050" h="8890">
                  <a:moveTo>
                    <a:pt x="69481" y="0"/>
                  </a:moveTo>
                  <a:lnTo>
                    <a:pt x="0" y="0"/>
                  </a:lnTo>
                  <a:lnTo>
                    <a:pt x="711" y="8889"/>
                  </a:lnTo>
                  <a:lnTo>
                    <a:pt x="69823" y="8889"/>
                  </a:lnTo>
                  <a:lnTo>
                    <a:pt x="69481" y="0"/>
                  </a:lnTo>
                  <a:close/>
                </a:path>
                <a:path w="400050" h="8890">
                  <a:moveTo>
                    <a:pt x="399762" y="0"/>
                  </a:moveTo>
                  <a:lnTo>
                    <a:pt x="332028" y="0"/>
                  </a:lnTo>
                  <a:lnTo>
                    <a:pt x="332028" y="2539"/>
                  </a:lnTo>
                  <a:lnTo>
                    <a:pt x="331764" y="8889"/>
                  </a:lnTo>
                  <a:lnTo>
                    <a:pt x="399021" y="8889"/>
                  </a:lnTo>
                  <a:lnTo>
                    <a:pt x="399762" y="0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6257341" y="1413509"/>
              <a:ext cx="398780" cy="7620"/>
            </a:xfrm>
            <a:custGeom>
              <a:avLst/>
              <a:gdLst/>
              <a:ahLst/>
              <a:cxnLst/>
              <a:rect l="l" t="t" r="r" b="b"/>
              <a:pathLst>
                <a:path w="398779" h="7619">
                  <a:moveTo>
                    <a:pt x="69456" y="7620"/>
                  </a:moveTo>
                  <a:lnTo>
                    <a:pt x="69164" y="0"/>
                  </a:lnTo>
                  <a:lnTo>
                    <a:pt x="0" y="0"/>
                  </a:lnTo>
                  <a:lnTo>
                    <a:pt x="609" y="7620"/>
                  </a:lnTo>
                  <a:lnTo>
                    <a:pt x="69456" y="7620"/>
                  </a:lnTo>
                  <a:close/>
                </a:path>
                <a:path w="398779" h="7619">
                  <a:moveTo>
                    <a:pt x="398513" y="0"/>
                  </a:moveTo>
                  <a:lnTo>
                    <a:pt x="331203" y="0"/>
                  </a:lnTo>
                  <a:lnTo>
                    <a:pt x="330885" y="7620"/>
                  </a:lnTo>
                  <a:lnTo>
                    <a:pt x="397878" y="7620"/>
                  </a:lnTo>
                  <a:lnTo>
                    <a:pt x="398513" y="0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6257950" y="1421129"/>
              <a:ext cx="397510" cy="7620"/>
            </a:xfrm>
            <a:custGeom>
              <a:avLst/>
              <a:gdLst/>
              <a:ahLst/>
              <a:cxnLst/>
              <a:rect l="l" t="t" r="r" b="b"/>
              <a:pathLst>
                <a:path w="397509" h="7619">
                  <a:moveTo>
                    <a:pt x="68848" y="0"/>
                  </a:moveTo>
                  <a:lnTo>
                    <a:pt x="0" y="0"/>
                  </a:lnTo>
                  <a:lnTo>
                    <a:pt x="609" y="7620"/>
                  </a:lnTo>
                  <a:lnTo>
                    <a:pt x="69140" y="7620"/>
                  </a:lnTo>
                  <a:lnTo>
                    <a:pt x="68848" y="0"/>
                  </a:lnTo>
                  <a:close/>
                </a:path>
                <a:path w="397509" h="7619">
                  <a:moveTo>
                    <a:pt x="397272" y="0"/>
                  </a:moveTo>
                  <a:lnTo>
                    <a:pt x="330280" y="0"/>
                  </a:lnTo>
                  <a:lnTo>
                    <a:pt x="329962" y="7620"/>
                  </a:lnTo>
                  <a:lnTo>
                    <a:pt x="396518" y="7620"/>
                  </a:lnTo>
                  <a:lnTo>
                    <a:pt x="396849" y="5080"/>
                  </a:lnTo>
                  <a:lnTo>
                    <a:pt x="397272" y="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6258560" y="1428750"/>
              <a:ext cx="396240" cy="7620"/>
            </a:xfrm>
            <a:custGeom>
              <a:avLst/>
              <a:gdLst/>
              <a:ahLst/>
              <a:cxnLst/>
              <a:rect l="l" t="t" r="r" b="b"/>
              <a:pathLst>
                <a:path w="396240" h="7619">
                  <a:moveTo>
                    <a:pt x="68531" y="0"/>
                  </a:moveTo>
                  <a:lnTo>
                    <a:pt x="0" y="0"/>
                  </a:lnTo>
                  <a:lnTo>
                    <a:pt x="1270" y="7620"/>
                  </a:lnTo>
                  <a:lnTo>
                    <a:pt x="69408" y="7620"/>
                  </a:lnTo>
                  <a:lnTo>
                    <a:pt x="68579" y="1270"/>
                  </a:lnTo>
                  <a:lnTo>
                    <a:pt x="68531" y="0"/>
                  </a:lnTo>
                  <a:close/>
                </a:path>
                <a:path w="396240" h="7619">
                  <a:moveTo>
                    <a:pt x="395908" y="0"/>
                  </a:moveTo>
                  <a:lnTo>
                    <a:pt x="329353" y="0"/>
                  </a:lnTo>
                  <a:lnTo>
                    <a:pt x="329035" y="7620"/>
                  </a:lnTo>
                  <a:lnTo>
                    <a:pt x="394914" y="7620"/>
                  </a:lnTo>
                  <a:lnTo>
                    <a:pt x="395908" y="0"/>
                  </a:lnTo>
                  <a:close/>
                </a:path>
              </a:pathLst>
            </a:custGeom>
            <a:solidFill>
              <a:srgbClr val="1D5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6259618" y="1435100"/>
              <a:ext cx="394335" cy="7620"/>
            </a:xfrm>
            <a:custGeom>
              <a:avLst/>
              <a:gdLst/>
              <a:ahLst/>
              <a:cxnLst/>
              <a:rect l="l" t="t" r="r" b="b"/>
              <a:pathLst>
                <a:path w="394334" h="7619">
                  <a:moveTo>
                    <a:pt x="68184" y="0"/>
                  </a:moveTo>
                  <a:lnTo>
                    <a:pt x="0" y="0"/>
                  </a:lnTo>
                  <a:lnTo>
                    <a:pt x="1270" y="7620"/>
                  </a:lnTo>
                  <a:lnTo>
                    <a:pt x="69178" y="7620"/>
                  </a:lnTo>
                  <a:lnTo>
                    <a:pt x="68184" y="0"/>
                  </a:lnTo>
                  <a:close/>
                </a:path>
                <a:path w="394334" h="7619">
                  <a:moveTo>
                    <a:pt x="394022" y="0"/>
                  </a:moveTo>
                  <a:lnTo>
                    <a:pt x="328030" y="0"/>
                  </a:lnTo>
                  <a:lnTo>
                    <a:pt x="327871" y="3810"/>
                  </a:lnTo>
                  <a:lnTo>
                    <a:pt x="327352" y="7620"/>
                  </a:lnTo>
                  <a:lnTo>
                    <a:pt x="393028" y="7620"/>
                  </a:lnTo>
                  <a:lnTo>
                    <a:pt x="394022" y="0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6260884" y="1442719"/>
              <a:ext cx="391795" cy="7620"/>
            </a:xfrm>
            <a:custGeom>
              <a:avLst/>
              <a:gdLst/>
              <a:ahLst/>
              <a:cxnLst/>
              <a:rect l="l" t="t" r="r" b="b"/>
              <a:pathLst>
                <a:path w="391795" h="7619">
                  <a:moveTo>
                    <a:pt x="68897" y="7620"/>
                  </a:moveTo>
                  <a:lnTo>
                    <a:pt x="67906" y="0"/>
                  </a:lnTo>
                  <a:lnTo>
                    <a:pt x="0" y="0"/>
                  </a:lnTo>
                  <a:lnTo>
                    <a:pt x="1270" y="7620"/>
                  </a:lnTo>
                  <a:lnTo>
                    <a:pt x="68897" y="7620"/>
                  </a:lnTo>
                  <a:close/>
                </a:path>
                <a:path w="391795" h="7619">
                  <a:moveTo>
                    <a:pt x="391756" y="0"/>
                  </a:moveTo>
                  <a:lnTo>
                    <a:pt x="326085" y="0"/>
                  </a:lnTo>
                  <a:lnTo>
                    <a:pt x="325043" y="7620"/>
                  </a:lnTo>
                  <a:lnTo>
                    <a:pt x="390766" y="7620"/>
                  </a:lnTo>
                  <a:lnTo>
                    <a:pt x="391756" y="0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6262158" y="1450340"/>
              <a:ext cx="389890" cy="7620"/>
            </a:xfrm>
            <a:custGeom>
              <a:avLst/>
              <a:gdLst/>
              <a:ahLst/>
              <a:cxnLst/>
              <a:rect l="l" t="t" r="r" b="b"/>
              <a:pathLst>
                <a:path w="389890" h="7619">
                  <a:moveTo>
                    <a:pt x="67632" y="0"/>
                  </a:moveTo>
                  <a:lnTo>
                    <a:pt x="0" y="0"/>
                  </a:lnTo>
                  <a:lnTo>
                    <a:pt x="1270" y="7620"/>
                  </a:lnTo>
                  <a:lnTo>
                    <a:pt x="68626" y="7620"/>
                  </a:lnTo>
                  <a:lnTo>
                    <a:pt x="67632" y="0"/>
                  </a:lnTo>
                  <a:close/>
                </a:path>
                <a:path w="389890" h="7619">
                  <a:moveTo>
                    <a:pt x="389494" y="0"/>
                  </a:moveTo>
                  <a:lnTo>
                    <a:pt x="323773" y="0"/>
                  </a:lnTo>
                  <a:lnTo>
                    <a:pt x="322733" y="7620"/>
                  </a:lnTo>
                  <a:lnTo>
                    <a:pt x="388254" y="7620"/>
                  </a:lnTo>
                  <a:lnTo>
                    <a:pt x="388831" y="5080"/>
                  </a:lnTo>
                  <a:lnTo>
                    <a:pt x="389494" y="0"/>
                  </a:lnTo>
                  <a:close/>
                </a:path>
              </a:pathLst>
            </a:custGeom>
            <a:solidFill>
              <a:srgbClr val="1F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6263216" y="1456690"/>
              <a:ext cx="387985" cy="8890"/>
            </a:xfrm>
            <a:custGeom>
              <a:avLst/>
              <a:gdLst/>
              <a:ahLst/>
              <a:cxnLst/>
              <a:rect l="l" t="t" r="r" b="b"/>
              <a:pathLst>
                <a:path w="387984" h="8890">
                  <a:moveTo>
                    <a:pt x="67402" y="0"/>
                  </a:moveTo>
                  <a:lnTo>
                    <a:pt x="0" y="0"/>
                  </a:lnTo>
                  <a:lnTo>
                    <a:pt x="423" y="2539"/>
                  </a:lnTo>
                  <a:lnTo>
                    <a:pt x="1935" y="8889"/>
                  </a:lnTo>
                  <a:lnTo>
                    <a:pt x="68640" y="8889"/>
                  </a:lnTo>
                  <a:lnTo>
                    <a:pt x="67733" y="2539"/>
                  </a:lnTo>
                  <a:lnTo>
                    <a:pt x="67402" y="0"/>
                  </a:lnTo>
                  <a:close/>
                </a:path>
                <a:path w="387984" h="8890">
                  <a:moveTo>
                    <a:pt x="387484" y="0"/>
                  </a:moveTo>
                  <a:lnTo>
                    <a:pt x="321848" y="0"/>
                  </a:lnTo>
                  <a:lnTo>
                    <a:pt x="320636" y="8889"/>
                  </a:lnTo>
                  <a:lnTo>
                    <a:pt x="385464" y="8889"/>
                  </a:lnTo>
                  <a:lnTo>
                    <a:pt x="387484" y="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6264849" y="1464309"/>
              <a:ext cx="384175" cy="7620"/>
            </a:xfrm>
            <a:custGeom>
              <a:avLst/>
              <a:gdLst/>
              <a:ahLst/>
              <a:cxnLst/>
              <a:rect l="l" t="t" r="r" b="b"/>
              <a:pathLst>
                <a:path w="384175" h="7619">
                  <a:moveTo>
                    <a:pt x="66826" y="0"/>
                  </a:moveTo>
                  <a:lnTo>
                    <a:pt x="0" y="0"/>
                  </a:lnTo>
                  <a:lnTo>
                    <a:pt x="1814" y="7619"/>
                  </a:lnTo>
                  <a:lnTo>
                    <a:pt x="67914" y="7619"/>
                  </a:lnTo>
                  <a:lnTo>
                    <a:pt x="66826" y="0"/>
                  </a:lnTo>
                  <a:close/>
                </a:path>
                <a:path w="384175" h="7619">
                  <a:moveTo>
                    <a:pt x="384120" y="0"/>
                  </a:moveTo>
                  <a:lnTo>
                    <a:pt x="319176" y="0"/>
                  </a:lnTo>
                  <a:lnTo>
                    <a:pt x="318830" y="2539"/>
                  </a:lnTo>
                  <a:lnTo>
                    <a:pt x="318068" y="7619"/>
                  </a:lnTo>
                  <a:lnTo>
                    <a:pt x="382388" y="7619"/>
                  </a:lnTo>
                  <a:lnTo>
                    <a:pt x="38412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6266663" y="1471929"/>
              <a:ext cx="381000" cy="7620"/>
            </a:xfrm>
            <a:custGeom>
              <a:avLst/>
              <a:gdLst/>
              <a:ahLst/>
              <a:cxnLst/>
              <a:rect l="l" t="t" r="r" b="b"/>
              <a:pathLst>
                <a:path w="381000" h="7619">
                  <a:moveTo>
                    <a:pt x="66100" y="0"/>
                  </a:moveTo>
                  <a:lnTo>
                    <a:pt x="0" y="0"/>
                  </a:lnTo>
                  <a:lnTo>
                    <a:pt x="1814" y="7620"/>
                  </a:lnTo>
                  <a:lnTo>
                    <a:pt x="67189" y="7620"/>
                  </a:lnTo>
                  <a:lnTo>
                    <a:pt x="66100" y="0"/>
                  </a:lnTo>
                  <a:close/>
                </a:path>
                <a:path w="381000" h="7619">
                  <a:moveTo>
                    <a:pt x="380573" y="0"/>
                  </a:moveTo>
                  <a:lnTo>
                    <a:pt x="316254" y="0"/>
                  </a:lnTo>
                  <a:lnTo>
                    <a:pt x="315111" y="7620"/>
                  </a:lnTo>
                  <a:lnTo>
                    <a:pt x="378842" y="7620"/>
                  </a:lnTo>
                  <a:lnTo>
                    <a:pt x="380573" y="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6268175" y="1478280"/>
              <a:ext cx="377825" cy="8890"/>
            </a:xfrm>
            <a:custGeom>
              <a:avLst/>
              <a:gdLst/>
              <a:ahLst/>
              <a:cxnLst/>
              <a:rect l="l" t="t" r="r" b="b"/>
              <a:pathLst>
                <a:path w="377825" h="8890">
                  <a:moveTo>
                    <a:pt x="65495" y="0"/>
                  </a:moveTo>
                  <a:lnTo>
                    <a:pt x="0" y="0"/>
                  </a:lnTo>
                  <a:lnTo>
                    <a:pt x="1814" y="7620"/>
                  </a:lnTo>
                  <a:lnTo>
                    <a:pt x="2195" y="8890"/>
                  </a:lnTo>
                  <a:lnTo>
                    <a:pt x="66872" y="8890"/>
                  </a:lnTo>
                  <a:lnTo>
                    <a:pt x="66584" y="7620"/>
                  </a:lnTo>
                  <a:lnTo>
                    <a:pt x="65495" y="0"/>
                  </a:lnTo>
                  <a:close/>
                </a:path>
                <a:path w="377825" h="8890">
                  <a:moveTo>
                    <a:pt x="377618" y="0"/>
                  </a:moveTo>
                  <a:lnTo>
                    <a:pt x="313789" y="0"/>
                  </a:lnTo>
                  <a:lnTo>
                    <a:pt x="312456" y="8890"/>
                  </a:lnTo>
                  <a:lnTo>
                    <a:pt x="375078" y="8890"/>
                  </a:lnTo>
                  <a:lnTo>
                    <a:pt x="376464" y="5080"/>
                  </a:lnTo>
                  <a:lnTo>
                    <a:pt x="377618" y="0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6269990" y="1485900"/>
              <a:ext cx="374015" cy="7620"/>
            </a:xfrm>
            <a:custGeom>
              <a:avLst/>
              <a:gdLst/>
              <a:ahLst/>
              <a:cxnLst/>
              <a:rect l="l" t="t" r="r" b="b"/>
              <a:pathLst>
                <a:path w="374015" h="7619">
                  <a:moveTo>
                    <a:pt x="64770" y="0"/>
                  </a:moveTo>
                  <a:lnTo>
                    <a:pt x="0" y="0"/>
                  </a:lnTo>
                  <a:lnTo>
                    <a:pt x="2286" y="7620"/>
                  </a:lnTo>
                  <a:lnTo>
                    <a:pt x="66501" y="7620"/>
                  </a:lnTo>
                  <a:lnTo>
                    <a:pt x="64770" y="0"/>
                  </a:lnTo>
                  <a:close/>
                </a:path>
                <a:path w="374015" h="7619">
                  <a:moveTo>
                    <a:pt x="373726" y="0"/>
                  </a:moveTo>
                  <a:lnTo>
                    <a:pt x="310832" y="0"/>
                  </a:lnTo>
                  <a:lnTo>
                    <a:pt x="309880" y="6350"/>
                  </a:lnTo>
                  <a:lnTo>
                    <a:pt x="309612" y="7620"/>
                  </a:lnTo>
                  <a:lnTo>
                    <a:pt x="370955" y="7620"/>
                  </a:lnTo>
                  <a:lnTo>
                    <a:pt x="373726" y="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6272276" y="1493519"/>
              <a:ext cx="368935" cy="7620"/>
            </a:xfrm>
            <a:custGeom>
              <a:avLst/>
              <a:gdLst/>
              <a:ahLst/>
              <a:cxnLst/>
              <a:rect l="l" t="t" r="r" b="b"/>
              <a:pathLst>
                <a:path w="368934" h="7619">
                  <a:moveTo>
                    <a:pt x="64215" y="0"/>
                  </a:moveTo>
                  <a:lnTo>
                    <a:pt x="0" y="0"/>
                  </a:lnTo>
                  <a:lnTo>
                    <a:pt x="2286" y="7619"/>
                  </a:lnTo>
                  <a:lnTo>
                    <a:pt x="65947" y="7619"/>
                  </a:lnTo>
                  <a:lnTo>
                    <a:pt x="64215" y="0"/>
                  </a:lnTo>
                  <a:close/>
                </a:path>
                <a:path w="368934" h="7619">
                  <a:moveTo>
                    <a:pt x="368669" y="0"/>
                  </a:moveTo>
                  <a:lnTo>
                    <a:pt x="307326" y="0"/>
                  </a:lnTo>
                  <a:lnTo>
                    <a:pt x="305722" y="7619"/>
                  </a:lnTo>
                  <a:lnTo>
                    <a:pt x="366140" y="7619"/>
                  </a:lnTo>
                  <a:lnTo>
                    <a:pt x="367283" y="3809"/>
                  </a:lnTo>
                  <a:lnTo>
                    <a:pt x="368669" y="0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6274181" y="1499869"/>
              <a:ext cx="365125" cy="8890"/>
            </a:xfrm>
            <a:custGeom>
              <a:avLst/>
              <a:gdLst/>
              <a:ahLst/>
              <a:cxnLst/>
              <a:rect l="l" t="t" r="r" b="b"/>
              <a:pathLst>
                <a:path w="365125" h="8890">
                  <a:moveTo>
                    <a:pt x="63753" y="0"/>
                  </a:moveTo>
                  <a:lnTo>
                    <a:pt x="0" y="0"/>
                  </a:lnTo>
                  <a:lnTo>
                    <a:pt x="2666" y="8889"/>
                  </a:lnTo>
                  <a:lnTo>
                    <a:pt x="65774" y="8889"/>
                  </a:lnTo>
                  <a:lnTo>
                    <a:pt x="63753" y="0"/>
                  </a:lnTo>
                  <a:close/>
                </a:path>
                <a:path w="365125" h="8890">
                  <a:moveTo>
                    <a:pt x="364616" y="0"/>
                  </a:moveTo>
                  <a:lnTo>
                    <a:pt x="304084" y="0"/>
                  </a:lnTo>
                  <a:lnTo>
                    <a:pt x="302213" y="8889"/>
                  </a:lnTo>
                  <a:lnTo>
                    <a:pt x="361949" y="8889"/>
                  </a:lnTo>
                  <a:lnTo>
                    <a:pt x="364616" y="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6276467" y="1507490"/>
              <a:ext cx="360045" cy="8890"/>
            </a:xfrm>
            <a:custGeom>
              <a:avLst/>
              <a:gdLst/>
              <a:ahLst/>
              <a:cxnLst/>
              <a:rect l="l" t="t" r="r" b="b"/>
              <a:pathLst>
                <a:path w="360045" h="8890">
                  <a:moveTo>
                    <a:pt x="63199" y="0"/>
                  </a:moveTo>
                  <a:lnTo>
                    <a:pt x="0" y="0"/>
                  </a:lnTo>
                  <a:lnTo>
                    <a:pt x="1143" y="3810"/>
                  </a:lnTo>
                  <a:lnTo>
                    <a:pt x="3175" y="8889"/>
                  </a:lnTo>
                  <a:lnTo>
                    <a:pt x="65630" y="8889"/>
                  </a:lnTo>
                  <a:lnTo>
                    <a:pt x="64643" y="6350"/>
                  </a:lnTo>
                  <a:lnTo>
                    <a:pt x="63199" y="0"/>
                  </a:lnTo>
                  <a:close/>
                </a:path>
                <a:path w="360045" h="8890">
                  <a:moveTo>
                    <a:pt x="360044" y="0"/>
                  </a:moveTo>
                  <a:lnTo>
                    <a:pt x="300194" y="0"/>
                  </a:lnTo>
                  <a:lnTo>
                    <a:pt x="298323" y="8889"/>
                  </a:lnTo>
                  <a:lnTo>
                    <a:pt x="356742" y="8889"/>
                  </a:lnTo>
                  <a:lnTo>
                    <a:pt x="359283" y="2539"/>
                  </a:lnTo>
                  <a:lnTo>
                    <a:pt x="360044" y="0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6279134" y="1515109"/>
              <a:ext cx="354965" cy="7620"/>
            </a:xfrm>
            <a:custGeom>
              <a:avLst/>
              <a:gdLst/>
              <a:ahLst/>
              <a:cxnLst/>
              <a:rect l="l" t="t" r="r" b="b"/>
              <a:pathLst>
                <a:path w="354965" h="7619">
                  <a:moveTo>
                    <a:pt x="62469" y="0"/>
                  </a:moveTo>
                  <a:lnTo>
                    <a:pt x="0" y="0"/>
                  </a:lnTo>
                  <a:lnTo>
                    <a:pt x="3047" y="7619"/>
                  </a:lnTo>
                  <a:lnTo>
                    <a:pt x="65433" y="7619"/>
                  </a:lnTo>
                  <a:lnTo>
                    <a:pt x="62469" y="0"/>
                  </a:lnTo>
                  <a:close/>
                </a:path>
                <a:path w="354965" h="7619">
                  <a:moveTo>
                    <a:pt x="354584" y="0"/>
                  </a:moveTo>
                  <a:lnTo>
                    <a:pt x="295923" y="0"/>
                  </a:lnTo>
                  <a:lnTo>
                    <a:pt x="295656" y="1269"/>
                  </a:lnTo>
                  <a:lnTo>
                    <a:pt x="293539" y="7619"/>
                  </a:lnTo>
                  <a:lnTo>
                    <a:pt x="351536" y="7619"/>
                  </a:lnTo>
                  <a:lnTo>
                    <a:pt x="354584" y="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6282182" y="1522730"/>
              <a:ext cx="348615" cy="7620"/>
            </a:xfrm>
            <a:custGeom>
              <a:avLst/>
              <a:gdLst/>
              <a:ahLst/>
              <a:cxnLst/>
              <a:rect l="l" t="t" r="r" b="b"/>
              <a:pathLst>
                <a:path w="348615" h="7619">
                  <a:moveTo>
                    <a:pt x="62385" y="0"/>
                  </a:moveTo>
                  <a:lnTo>
                    <a:pt x="0" y="0"/>
                  </a:lnTo>
                  <a:lnTo>
                    <a:pt x="3047" y="7620"/>
                  </a:lnTo>
                  <a:lnTo>
                    <a:pt x="65348" y="7620"/>
                  </a:lnTo>
                  <a:lnTo>
                    <a:pt x="62385" y="0"/>
                  </a:lnTo>
                  <a:close/>
                </a:path>
                <a:path w="348615" h="7619">
                  <a:moveTo>
                    <a:pt x="348488" y="0"/>
                  </a:moveTo>
                  <a:lnTo>
                    <a:pt x="290491" y="0"/>
                  </a:lnTo>
                  <a:lnTo>
                    <a:pt x="288797" y="5080"/>
                  </a:lnTo>
                  <a:lnTo>
                    <a:pt x="288072" y="7620"/>
                  </a:lnTo>
                  <a:lnTo>
                    <a:pt x="345439" y="7620"/>
                  </a:lnTo>
                  <a:lnTo>
                    <a:pt x="348488" y="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6284722" y="1529080"/>
              <a:ext cx="343535" cy="8890"/>
            </a:xfrm>
            <a:custGeom>
              <a:avLst/>
              <a:gdLst/>
              <a:ahLst/>
              <a:cxnLst/>
              <a:rect l="l" t="t" r="r" b="b"/>
              <a:pathLst>
                <a:path w="343534" h="8890">
                  <a:moveTo>
                    <a:pt x="62314" y="0"/>
                  </a:moveTo>
                  <a:lnTo>
                    <a:pt x="0" y="0"/>
                  </a:lnTo>
                  <a:lnTo>
                    <a:pt x="3555" y="8890"/>
                  </a:lnTo>
                  <a:lnTo>
                    <a:pt x="65659" y="8890"/>
                  </a:lnTo>
                  <a:lnTo>
                    <a:pt x="65277" y="7620"/>
                  </a:lnTo>
                  <a:lnTo>
                    <a:pt x="62314" y="0"/>
                  </a:lnTo>
                  <a:close/>
                </a:path>
                <a:path w="343534" h="8890">
                  <a:moveTo>
                    <a:pt x="343408" y="0"/>
                  </a:moveTo>
                  <a:lnTo>
                    <a:pt x="285895" y="0"/>
                  </a:lnTo>
                  <a:lnTo>
                    <a:pt x="283718" y="7620"/>
                  </a:lnTo>
                  <a:lnTo>
                    <a:pt x="283435" y="8890"/>
                  </a:lnTo>
                  <a:lnTo>
                    <a:pt x="339456" y="8890"/>
                  </a:lnTo>
                  <a:lnTo>
                    <a:pt x="340868" y="6350"/>
                  </a:lnTo>
                  <a:lnTo>
                    <a:pt x="343408" y="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6287770" y="1536700"/>
              <a:ext cx="337185" cy="7620"/>
            </a:xfrm>
            <a:custGeom>
              <a:avLst/>
              <a:gdLst/>
              <a:ahLst/>
              <a:cxnLst/>
              <a:rect l="l" t="t" r="r" b="b"/>
              <a:pathLst>
                <a:path w="337184" h="7619">
                  <a:moveTo>
                    <a:pt x="62229" y="0"/>
                  </a:moveTo>
                  <a:lnTo>
                    <a:pt x="0" y="0"/>
                  </a:lnTo>
                  <a:lnTo>
                    <a:pt x="3048" y="7620"/>
                  </a:lnTo>
                  <a:lnTo>
                    <a:pt x="64515" y="7620"/>
                  </a:lnTo>
                  <a:lnTo>
                    <a:pt x="62229" y="0"/>
                  </a:lnTo>
                  <a:close/>
                </a:path>
                <a:path w="337184" h="7619">
                  <a:moveTo>
                    <a:pt x="337114" y="0"/>
                  </a:moveTo>
                  <a:lnTo>
                    <a:pt x="280670" y="0"/>
                  </a:lnTo>
                  <a:lnTo>
                    <a:pt x="278976" y="7620"/>
                  </a:lnTo>
                  <a:lnTo>
                    <a:pt x="332881" y="7620"/>
                  </a:lnTo>
                  <a:lnTo>
                    <a:pt x="337114" y="0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6290818" y="1544319"/>
              <a:ext cx="330200" cy="7620"/>
            </a:xfrm>
            <a:custGeom>
              <a:avLst/>
              <a:gdLst/>
              <a:ahLst/>
              <a:cxnLst/>
              <a:rect l="l" t="t" r="r" b="b"/>
              <a:pathLst>
                <a:path w="330200" h="7619">
                  <a:moveTo>
                    <a:pt x="61467" y="0"/>
                  </a:moveTo>
                  <a:lnTo>
                    <a:pt x="0" y="0"/>
                  </a:lnTo>
                  <a:lnTo>
                    <a:pt x="2031" y="5079"/>
                  </a:lnTo>
                  <a:lnTo>
                    <a:pt x="3443" y="7619"/>
                  </a:lnTo>
                  <a:lnTo>
                    <a:pt x="63944" y="7619"/>
                  </a:lnTo>
                  <a:lnTo>
                    <a:pt x="62991" y="5079"/>
                  </a:lnTo>
                  <a:lnTo>
                    <a:pt x="61467" y="0"/>
                  </a:lnTo>
                  <a:close/>
                </a:path>
                <a:path w="330200" h="7619">
                  <a:moveTo>
                    <a:pt x="329833" y="0"/>
                  </a:moveTo>
                  <a:lnTo>
                    <a:pt x="275928" y="0"/>
                  </a:lnTo>
                  <a:lnTo>
                    <a:pt x="275081" y="3809"/>
                  </a:lnTo>
                  <a:lnTo>
                    <a:pt x="272904" y="7619"/>
                  </a:lnTo>
                  <a:lnTo>
                    <a:pt x="325599" y="7619"/>
                  </a:lnTo>
                  <a:lnTo>
                    <a:pt x="329833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6293555" y="1550669"/>
              <a:ext cx="323850" cy="8890"/>
            </a:xfrm>
            <a:custGeom>
              <a:avLst/>
              <a:gdLst/>
              <a:ahLst/>
              <a:cxnLst/>
              <a:rect l="l" t="t" r="r" b="b"/>
              <a:pathLst>
                <a:path w="323850" h="8890">
                  <a:moveTo>
                    <a:pt x="60730" y="0"/>
                  </a:moveTo>
                  <a:lnTo>
                    <a:pt x="0" y="0"/>
                  </a:lnTo>
                  <a:lnTo>
                    <a:pt x="4938" y="8889"/>
                  </a:lnTo>
                  <a:lnTo>
                    <a:pt x="64064" y="8889"/>
                  </a:lnTo>
                  <a:lnTo>
                    <a:pt x="60730" y="0"/>
                  </a:lnTo>
                  <a:close/>
                </a:path>
                <a:path w="323850" h="8890">
                  <a:moveTo>
                    <a:pt x="323567" y="0"/>
                  </a:moveTo>
                  <a:lnTo>
                    <a:pt x="270893" y="0"/>
                  </a:lnTo>
                  <a:lnTo>
                    <a:pt x="267264" y="6350"/>
                  </a:lnTo>
                  <a:lnTo>
                    <a:pt x="266175" y="8889"/>
                  </a:lnTo>
                  <a:lnTo>
                    <a:pt x="318628" y="8889"/>
                  </a:lnTo>
                  <a:lnTo>
                    <a:pt x="323567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6297788" y="1558290"/>
              <a:ext cx="315595" cy="8890"/>
            </a:xfrm>
            <a:custGeom>
              <a:avLst/>
              <a:gdLst/>
              <a:ahLst/>
              <a:cxnLst/>
              <a:rect l="l" t="t" r="r" b="b"/>
              <a:pathLst>
                <a:path w="315595" h="8890">
                  <a:moveTo>
                    <a:pt x="59354" y="0"/>
                  </a:moveTo>
                  <a:lnTo>
                    <a:pt x="0" y="0"/>
                  </a:lnTo>
                  <a:lnTo>
                    <a:pt x="1411" y="2539"/>
                  </a:lnTo>
                  <a:lnTo>
                    <a:pt x="5291" y="8889"/>
                  </a:lnTo>
                  <a:lnTo>
                    <a:pt x="63641" y="8889"/>
                  </a:lnTo>
                  <a:lnTo>
                    <a:pt x="59831" y="1270"/>
                  </a:lnTo>
                  <a:lnTo>
                    <a:pt x="59354" y="0"/>
                  </a:lnTo>
                  <a:close/>
                </a:path>
                <a:path w="315595" h="8890">
                  <a:moveTo>
                    <a:pt x="315101" y="0"/>
                  </a:moveTo>
                  <a:lnTo>
                    <a:pt x="262486" y="0"/>
                  </a:lnTo>
                  <a:lnTo>
                    <a:pt x="258676" y="8889"/>
                  </a:lnTo>
                  <a:lnTo>
                    <a:pt x="310162" y="8889"/>
                  </a:lnTo>
                  <a:lnTo>
                    <a:pt x="315101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6302304" y="1565909"/>
              <a:ext cx="306705" cy="7620"/>
            </a:xfrm>
            <a:custGeom>
              <a:avLst/>
              <a:gdLst/>
              <a:ahLst/>
              <a:cxnLst/>
              <a:rect l="l" t="t" r="r" b="b"/>
              <a:pathLst>
                <a:path w="306704" h="7619">
                  <a:moveTo>
                    <a:pt x="58490" y="0"/>
                  </a:moveTo>
                  <a:lnTo>
                    <a:pt x="0" y="0"/>
                  </a:lnTo>
                  <a:lnTo>
                    <a:pt x="4656" y="7619"/>
                  </a:lnTo>
                  <a:lnTo>
                    <a:pt x="62300" y="7619"/>
                  </a:lnTo>
                  <a:lnTo>
                    <a:pt x="58490" y="0"/>
                  </a:lnTo>
                  <a:close/>
                </a:path>
                <a:path w="306704" h="7619">
                  <a:moveTo>
                    <a:pt x="306352" y="0"/>
                  </a:moveTo>
                  <a:lnTo>
                    <a:pt x="254705" y="0"/>
                  </a:lnTo>
                  <a:lnTo>
                    <a:pt x="251439" y="7619"/>
                  </a:lnTo>
                  <a:lnTo>
                    <a:pt x="302118" y="7619"/>
                  </a:lnTo>
                  <a:lnTo>
                    <a:pt x="306352" y="0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6306961" y="1573530"/>
              <a:ext cx="297815" cy="7620"/>
            </a:xfrm>
            <a:custGeom>
              <a:avLst/>
              <a:gdLst/>
              <a:ahLst/>
              <a:cxnLst/>
              <a:rect l="l" t="t" r="r" b="b"/>
              <a:pathLst>
                <a:path w="297815" h="7619">
                  <a:moveTo>
                    <a:pt x="57643" y="0"/>
                  </a:moveTo>
                  <a:lnTo>
                    <a:pt x="0" y="0"/>
                  </a:lnTo>
                  <a:lnTo>
                    <a:pt x="4656" y="7620"/>
                  </a:lnTo>
                  <a:lnTo>
                    <a:pt x="61834" y="7620"/>
                  </a:lnTo>
                  <a:lnTo>
                    <a:pt x="60818" y="6350"/>
                  </a:lnTo>
                  <a:lnTo>
                    <a:pt x="57643" y="0"/>
                  </a:lnTo>
                  <a:close/>
                </a:path>
                <a:path w="297815" h="7619">
                  <a:moveTo>
                    <a:pt x="297462" y="0"/>
                  </a:moveTo>
                  <a:lnTo>
                    <a:pt x="246783" y="0"/>
                  </a:lnTo>
                  <a:lnTo>
                    <a:pt x="246238" y="1270"/>
                  </a:lnTo>
                  <a:lnTo>
                    <a:pt x="240523" y="7620"/>
                  </a:lnTo>
                  <a:lnTo>
                    <a:pt x="293228" y="7620"/>
                  </a:lnTo>
                  <a:lnTo>
                    <a:pt x="297462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6310841" y="1579880"/>
              <a:ext cx="290195" cy="8890"/>
            </a:xfrm>
            <a:custGeom>
              <a:avLst/>
              <a:gdLst/>
              <a:ahLst/>
              <a:cxnLst/>
              <a:rect l="l" t="t" r="r" b="b"/>
              <a:pathLst>
                <a:path w="290195" h="8890">
                  <a:moveTo>
                    <a:pt x="56938" y="0"/>
                  </a:moveTo>
                  <a:lnTo>
                    <a:pt x="0" y="0"/>
                  </a:lnTo>
                  <a:lnTo>
                    <a:pt x="2328" y="3810"/>
                  </a:lnTo>
                  <a:lnTo>
                    <a:pt x="6392" y="8890"/>
                  </a:lnTo>
                  <a:lnTo>
                    <a:pt x="63542" y="8890"/>
                  </a:lnTo>
                  <a:lnTo>
                    <a:pt x="62018" y="6350"/>
                  </a:lnTo>
                  <a:lnTo>
                    <a:pt x="56938" y="0"/>
                  </a:lnTo>
                  <a:close/>
                </a:path>
                <a:path w="290195" h="8890">
                  <a:moveTo>
                    <a:pt x="290053" y="0"/>
                  </a:moveTo>
                  <a:lnTo>
                    <a:pt x="237786" y="0"/>
                  </a:lnTo>
                  <a:lnTo>
                    <a:pt x="230928" y="7620"/>
                  </a:lnTo>
                  <a:lnTo>
                    <a:pt x="230081" y="8890"/>
                  </a:lnTo>
                  <a:lnTo>
                    <a:pt x="282744" y="8890"/>
                  </a:lnTo>
                  <a:lnTo>
                    <a:pt x="289348" y="1270"/>
                  </a:lnTo>
                  <a:lnTo>
                    <a:pt x="290053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6316218" y="1587500"/>
              <a:ext cx="278765" cy="7620"/>
            </a:xfrm>
            <a:custGeom>
              <a:avLst/>
              <a:gdLst/>
              <a:ahLst/>
              <a:cxnLst/>
              <a:rect l="l" t="t" r="r" b="b"/>
              <a:pathLst>
                <a:path w="278765" h="7619">
                  <a:moveTo>
                    <a:pt x="57403" y="0"/>
                  </a:moveTo>
                  <a:lnTo>
                    <a:pt x="0" y="0"/>
                  </a:lnTo>
                  <a:lnTo>
                    <a:pt x="6096" y="7620"/>
                  </a:lnTo>
                  <a:lnTo>
                    <a:pt x="61975" y="7620"/>
                  </a:lnTo>
                  <a:lnTo>
                    <a:pt x="57403" y="0"/>
                  </a:lnTo>
                  <a:close/>
                </a:path>
                <a:path w="278765" h="7619">
                  <a:moveTo>
                    <a:pt x="278468" y="0"/>
                  </a:moveTo>
                  <a:lnTo>
                    <a:pt x="225551" y="0"/>
                  </a:lnTo>
                  <a:lnTo>
                    <a:pt x="220472" y="7620"/>
                  </a:lnTo>
                  <a:lnTo>
                    <a:pt x="271864" y="7620"/>
                  </a:lnTo>
                  <a:lnTo>
                    <a:pt x="278468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6322314" y="1595119"/>
              <a:ext cx="266065" cy="7620"/>
            </a:xfrm>
            <a:custGeom>
              <a:avLst/>
              <a:gdLst/>
              <a:ahLst/>
              <a:cxnLst/>
              <a:rect l="l" t="t" r="r" b="b"/>
              <a:pathLst>
                <a:path w="266065" h="7619">
                  <a:moveTo>
                    <a:pt x="55879" y="0"/>
                  </a:moveTo>
                  <a:lnTo>
                    <a:pt x="0" y="0"/>
                  </a:lnTo>
                  <a:lnTo>
                    <a:pt x="6095" y="7619"/>
                  </a:lnTo>
                  <a:lnTo>
                    <a:pt x="61975" y="7619"/>
                  </a:lnTo>
                  <a:lnTo>
                    <a:pt x="58165" y="3809"/>
                  </a:lnTo>
                  <a:lnTo>
                    <a:pt x="55879" y="0"/>
                  </a:lnTo>
                  <a:close/>
                </a:path>
                <a:path w="266065" h="7619">
                  <a:moveTo>
                    <a:pt x="265768" y="0"/>
                  </a:moveTo>
                  <a:lnTo>
                    <a:pt x="214375" y="0"/>
                  </a:lnTo>
                  <a:lnTo>
                    <a:pt x="209295" y="5079"/>
                  </a:lnTo>
                  <a:lnTo>
                    <a:pt x="207179" y="7619"/>
                  </a:lnTo>
                  <a:lnTo>
                    <a:pt x="259188" y="7619"/>
                  </a:lnTo>
                  <a:lnTo>
                    <a:pt x="265768" y="0"/>
                  </a:lnTo>
                  <a:close/>
                </a:path>
              </a:pathLst>
            </a:custGeom>
            <a:solidFill>
              <a:srgbClr val="2B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6327394" y="1601469"/>
              <a:ext cx="255270" cy="8890"/>
            </a:xfrm>
            <a:custGeom>
              <a:avLst/>
              <a:gdLst/>
              <a:ahLst/>
              <a:cxnLst/>
              <a:rect l="l" t="t" r="r" b="b"/>
              <a:pathLst>
                <a:path w="255270" h="8890">
                  <a:moveTo>
                    <a:pt x="55625" y="0"/>
                  </a:moveTo>
                  <a:lnTo>
                    <a:pt x="0" y="0"/>
                  </a:lnTo>
                  <a:lnTo>
                    <a:pt x="1015" y="1269"/>
                  </a:lnTo>
                  <a:lnTo>
                    <a:pt x="7547" y="8889"/>
                  </a:lnTo>
                  <a:lnTo>
                    <a:pt x="63245" y="8889"/>
                  </a:lnTo>
                  <a:lnTo>
                    <a:pt x="58165" y="2539"/>
                  </a:lnTo>
                  <a:lnTo>
                    <a:pt x="55625" y="0"/>
                  </a:lnTo>
                  <a:close/>
                </a:path>
                <a:path w="255270" h="8890">
                  <a:moveTo>
                    <a:pt x="255197" y="0"/>
                  </a:moveTo>
                  <a:lnTo>
                    <a:pt x="203157" y="0"/>
                  </a:lnTo>
                  <a:lnTo>
                    <a:pt x="197865" y="6350"/>
                  </a:lnTo>
                  <a:lnTo>
                    <a:pt x="195325" y="8889"/>
                  </a:lnTo>
                  <a:lnTo>
                    <a:pt x="247577" y="8889"/>
                  </a:lnTo>
                  <a:lnTo>
                    <a:pt x="255197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6333852" y="1609090"/>
              <a:ext cx="242570" cy="8890"/>
            </a:xfrm>
            <a:custGeom>
              <a:avLst/>
              <a:gdLst/>
              <a:ahLst/>
              <a:cxnLst/>
              <a:rect l="l" t="t" r="r" b="b"/>
              <a:pathLst>
                <a:path w="242570" h="8890">
                  <a:moveTo>
                    <a:pt x="55771" y="0"/>
                  </a:moveTo>
                  <a:lnTo>
                    <a:pt x="0" y="0"/>
                  </a:lnTo>
                  <a:lnTo>
                    <a:pt x="7619" y="8889"/>
                  </a:lnTo>
                  <a:lnTo>
                    <a:pt x="65253" y="8889"/>
                  </a:lnTo>
                  <a:lnTo>
                    <a:pt x="61867" y="6350"/>
                  </a:lnTo>
                  <a:lnTo>
                    <a:pt x="56787" y="1270"/>
                  </a:lnTo>
                  <a:lnTo>
                    <a:pt x="55771" y="0"/>
                  </a:lnTo>
                  <a:close/>
                </a:path>
                <a:path w="242570" h="8890">
                  <a:moveTo>
                    <a:pt x="242207" y="0"/>
                  </a:moveTo>
                  <a:lnTo>
                    <a:pt x="190137" y="0"/>
                  </a:lnTo>
                  <a:lnTo>
                    <a:pt x="181247" y="8889"/>
                  </a:lnTo>
                  <a:lnTo>
                    <a:pt x="234587" y="8889"/>
                  </a:lnTo>
                  <a:lnTo>
                    <a:pt x="242207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6340384" y="1616709"/>
              <a:ext cx="229235" cy="7620"/>
            </a:xfrm>
            <a:custGeom>
              <a:avLst/>
              <a:gdLst/>
              <a:ahLst/>
              <a:cxnLst/>
              <a:rect l="l" t="t" r="r" b="b"/>
              <a:pathLst>
                <a:path w="229234" h="7619">
                  <a:moveTo>
                    <a:pt x="57029" y="0"/>
                  </a:moveTo>
                  <a:lnTo>
                    <a:pt x="0" y="0"/>
                  </a:lnTo>
                  <a:lnTo>
                    <a:pt x="3265" y="3810"/>
                  </a:lnTo>
                  <a:lnTo>
                    <a:pt x="9933" y="7619"/>
                  </a:lnTo>
                  <a:lnTo>
                    <a:pt x="69305" y="7619"/>
                  </a:lnTo>
                  <a:lnTo>
                    <a:pt x="65495" y="6350"/>
                  </a:lnTo>
                  <a:lnTo>
                    <a:pt x="57029" y="0"/>
                  </a:lnTo>
                  <a:close/>
                </a:path>
                <a:path w="229234" h="7619">
                  <a:moveTo>
                    <a:pt x="229144" y="0"/>
                  </a:moveTo>
                  <a:lnTo>
                    <a:pt x="175985" y="0"/>
                  </a:lnTo>
                  <a:lnTo>
                    <a:pt x="174715" y="1269"/>
                  </a:lnTo>
                  <a:lnTo>
                    <a:pt x="168365" y="5079"/>
                  </a:lnTo>
                  <a:lnTo>
                    <a:pt x="162015" y="7619"/>
                  </a:lnTo>
                  <a:lnTo>
                    <a:pt x="220647" y="7619"/>
                  </a:lnTo>
                  <a:lnTo>
                    <a:pt x="228055" y="1269"/>
                  </a:lnTo>
                  <a:lnTo>
                    <a:pt x="229144" y="0"/>
                  </a:lnTo>
                  <a:close/>
                </a:path>
              </a:pathLst>
            </a:custGeom>
            <a:solidFill>
              <a:srgbClr val="2D3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6350317" y="1624330"/>
              <a:ext cx="210820" cy="7620"/>
            </a:xfrm>
            <a:custGeom>
              <a:avLst/>
              <a:gdLst/>
              <a:ahLst/>
              <a:cxnLst/>
              <a:rect l="l" t="t" r="r" b="b"/>
              <a:pathLst>
                <a:path w="210820" h="7619">
                  <a:moveTo>
                    <a:pt x="59372" y="0"/>
                  </a:moveTo>
                  <a:lnTo>
                    <a:pt x="0" y="0"/>
                  </a:lnTo>
                  <a:lnTo>
                    <a:pt x="2222" y="1270"/>
                  </a:lnTo>
                  <a:lnTo>
                    <a:pt x="7665" y="7620"/>
                  </a:lnTo>
                  <a:lnTo>
                    <a:pt x="73342" y="7620"/>
                  </a:lnTo>
                  <a:lnTo>
                    <a:pt x="66992" y="5080"/>
                  </a:lnTo>
                  <a:lnTo>
                    <a:pt x="63182" y="1270"/>
                  </a:lnTo>
                  <a:lnTo>
                    <a:pt x="59372" y="0"/>
                  </a:lnTo>
                  <a:close/>
                </a:path>
                <a:path w="210820" h="7619">
                  <a:moveTo>
                    <a:pt x="210714" y="0"/>
                  </a:moveTo>
                  <a:lnTo>
                    <a:pt x="152082" y="0"/>
                  </a:lnTo>
                  <a:lnTo>
                    <a:pt x="145732" y="3810"/>
                  </a:lnTo>
                  <a:lnTo>
                    <a:pt x="136207" y="7620"/>
                  </a:lnTo>
                  <a:lnTo>
                    <a:pt x="203940" y="7620"/>
                  </a:lnTo>
                  <a:lnTo>
                    <a:pt x="209232" y="1270"/>
                  </a:lnTo>
                  <a:lnTo>
                    <a:pt x="210714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6356894" y="1630680"/>
              <a:ext cx="198755" cy="8890"/>
            </a:xfrm>
            <a:custGeom>
              <a:avLst/>
              <a:gdLst/>
              <a:ahLst/>
              <a:cxnLst/>
              <a:rect l="l" t="t" r="r" b="b"/>
              <a:pathLst>
                <a:path w="198754" h="8889">
                  <a:moveTo>
                    <a:pt x="63590" y="0"/>
                  </a:moveTo>
                  <a:lnTo>
                    <a:pt x="0" y="0"/>
                  </a:lnTo>
                  <a:lnTo>
                    <a:pt x="3265" y="3810"/>
                  </a:lnTo>
                  <a:lnTo>
                    <a:pt x="10377" y="8890"/>
                  </a:lnTo>
                  <a:lnTo>
                    <a:pt x="184664" y="8890"/>
                  </a:lnTo>
                  <a:lnTo>
                    <a:pt x="186145" y="7620"/>
                  </a:lnTo>
                  <a:lnTo>
                    <a:pt x="188685" y="6350"/>
                  </a:lnTo>
                  <a:lnTo>
                    <a:pt x="98515" y="6350"/>
                  </a:lnTo>
                  <a:lnTo>
                    <a:pt x="85815" y="5080"/>
                  </a:lnTo>
                  <a:lnTo>
                    <a:pt x="66765" y="1270"/>
                  </a:lnTo>
                  <a:lnTo>
                    <a:pt x="63590" y="0"/>
                  </a:lnTo>
                  <a:close/>
                </a:path>
                <a:path w="198754" h="8889">
                  <a:moveTo>
                    <a:pt x="198422" y="0"/>
                  </a:moveTo>
                  <a:lnTo>
                    <a:pt x="132805" y="0"/>
                  </a:lnTo>
                  <a:lnTo>
                    <a:pt x="126455" y="2540"/>
                  </a:lnTo>
                  <a:lnTo>
                    <a:pt x="120105" y="3810"/>
                  </a:lnTo>
                  <a:lnTo>
                    <a:pt x="112485" y="5080"/>
                  </a:lnTo>
                  <a:lnTo>
                    <a:pt x="107405" y="6350"/>
                  </a:lnTo>
                  <a:lnTo>
                    <a:pt x="188685" y="6350"/>
                  </a:lnTo>
                  <a:lnTo>
                    <a:pt x="196305" y="2540"/>
                  </a:lnTo>
                  <a:lnTo>
                    <a:pt x="198422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6367272" y="1638299"/>
              <a:ext cx="174625" cy="7620"/>
            </a:xfrm>
            <a:custGeom>
              <a:avLst/>
              <a:gdLst/>
              <a:ahLst/>
              <a:cxnLst/>
              <a:rect l="l" t="t" r="r" b="b"/>
              <a:pathLst>
                <a:path w="174625" h="7619">
                  <a:moveTo>
                    <a:pt x="174282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6210" y="2540"/>
                  </a:lnTo>
                  <a:lnTo>
                    <a:pt x="6210" y="7620"/>
                  </a:lnTo>
                  <a:lnTo>
                    <a:pt x="169837" y="7620"/>
                  </a:lnTo>
                  <a:lnTo>
                    <a:pt x="169837" y="2540"/>
                  </a:lnTo>
                  <a:lnTo>
                    <a:pt x="174282" y="2540"/>
                  </a:lnTo>
                  <a:lnTo>
                    <a:pt x="174282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6377940" y="1645919"/>
              <a:ext cx="156210" cy="7620"/>
            </a:xfrm>
            <a:custGeom>
              <a:avLst/>
              <a:gdLst/>
              <a:ahLst/>
              <a:cxnLst/>
              <a:rect l="l" t="t" r="r" b="b"/>
              <a:pathLst>
                <a:path w="156209" h="7619">
                  <a:moveTo>
                    <a:pt x="156210" y="0"/>
                  </a:moveTo>
                  <a:lnTo>
                    <a:pt x="0" y="0"/>
                  </a:lnTo>
                  <a:lnTo>
                    <a:pt x="10160" y="5079"/>
                  </a:lnTo>
                  <a:lnTo>
                    <a:pt x="13970" y="7619"/>
                  </a:lnTo>
                  <a:lnTo>
                    <a:pt x="140546" y="7619"/>
                  </a:lnTo>
                  <a:lnTo>
                    <a:pt x="147319" y="5079"/>
                  </a:lnTo>
                  <a:lnTo>
                    <a:pt x="156210" y="0"/>
                  </a:lnTo>
                  <a:close/>
                </a:path>
              </a:pathLst>
            </a:custGeom>
            <a:solidFill>
              <a:srgbClr val="2F3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6390005" y="1652269"/>
              <a:ext cx="132080" cy="8890"/>
            </a:xfrm>
            <a:custGeom>
              <a:avLst/>
              <a:gdLst/>
              <a:ahLst/>
              <a:cxnLst/>
              <a:rect l="l" t="t" r="r" b="b"/>
              <a:pathLst>
                <a:path w="132079" h="8889">
                  <a:moveTo>
                    <a:pt x="131868" y="0"/>
                  </a:moveTo>
                  <a:lnTo>
                    <a:pt x="0" y="0"/>
                  </a:lnTo>
                  <a:lnTo>
                    <a:pt x="5714" y="3809"/>
                  </a:lnTo>
                  <a:lnTo>
                    <a:pt x="15874" y="6350"/>
                  </a:lnTo>
                  <a:lnTo>
                    <a:pt x="21801" y="8889"/>
                  </a:lnTo>
                  <a:lnTo>
                    <a:pt x="106044" y="8889"/>
                  </a:lnTo>
                  <a:lnTo>
                    <a:pt x="116204" y="6350"/>
                  </a:lnTo>
                  <a:lnTo>
                    <a:pt x="125094" y="2539"/>
                  </a:lnTo>
                  <a:lnTo>
                    <a:pt x="131868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6408843" y="1659890"/>
              <a:ext cx="92710" cy="7620"/>
            </a:xfrm>
            <a:custGeom>
              <a:avLst/>
              <a:gdLst/>
              <a:ahLst/>
              <a:cxnLst/>
              <a:rect l="l" t="t" r="r" b="b"/>
              <a:pathLst>
                <a:path w="92710" h="7619">
                  <a:moveTo>
                    <a:pt x="92286" y="0"/>
                  </a:moveTo>
                  <a:lnTo>
                    <a:pt x="0" y="0"/>
                  </a:lnTo>
                  <a:lnTo>
                    <a:pt x="5926" y="2539"/>
                  </a:lnTo>
                  <a:lnTo>
                    <a:pt x="26246" y="6350"/>
                  </a:lnTo>
                  <a:lnTo>
                    <a:pt x="46566" y="7620"/>
                  </a:lnTo>
                  <a:lnTo>
                    <a:pt x="68156" y="6350"/>
                  </a:lnTo>
                  <a:lnTo>
                    <a:pt x="78316" y="3810"/>
                  </a:lnTo>
                  <a:lnTo>
                    <a:pt x="92286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6692900" y="1079500"/>
              <a:ext cx="306705" cy="6350"/>
            </a:xfrm>
            <a:custGeom>
              <a:avLst/>
              <a:gdLst/>
              <a:ahLst/>
              <a:cxnLst/>
              <a:rect l="l" t="t" r="r" b="b"/>
              <a:pathLst>
                <a:path w="306704" h="6350">
                  <a:moveTo>
                    <a:pt x="306070" y="0"/>
                  </a:moveTo>
                  <a:lnTo>
                    <a:pt x="306324" y="6350"/>
                  </a:lnTo>
                  <a:lnTo>
                    <a:pt x="0" y="6350"/>
                  </a:lnTo>
                  <a:lnTo>
                    <a:pt x="0" y="0"/>
                  </a:lnTo>
                  <a:lnTo>
                    <a:pt x="30607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6692900" y="1085850"/>
              <a:ext cx="306705" cy="7620"/>
            </a:xfrm>
            <a:custGeom>
              <a:avLst/>
              <a:gdLst/>
              <a:ahLst/>
              <a:cxnLst/>
              <a:rect l="l" t="t" r="r" b="b"/>
              <a:pathLst>
                <a:path w="306704" h="7619">
                  <a:moveTo>
                    <a:pt x="30632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06628" y="7620"/>
                  </a:lnTo>
                  <a:lnTo>
                    <a:pt x="306324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6692900" y="1093469"/>
              <a:ext cx="307340" cy="7620"/>
            </a:xfrm>
            <a:custGeom>
              <a:avLst/>
              <a:gdLst/>
              <a:ahLst/>
              <a:cxnLst/>
              <a:rect l="l" t="t" r="r" b="b"/>
              <a:pathLst>
                <a:path w="307340" h="7619">
                  <a:moveTo>
                    <a:pt x="306628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21590" y="2539"/>
                  </a:lnTo>
                  <a:lnTo>
                    <a:pt x="29209" y="5079"/>
                  </a:lnTo>
                  <a:lnTo>
                    <a:pt x="31750" y="6350"/>
                  </a:lnTo>
                  <a:lnTo>
                    <a:pt x="35559" y="7619"/>
                  </a:lnTo>
                  <a:lnTo>
                    <a:pt x="306933" y="7619"/>
                  </a:lnTo>
                  <a:lnTo>
                    <a:pt x="306628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6724650" y="1099819"/>
              <a:ext cx="275590" cy="8890"/>
            </a:xfrm>
            <a:custGeom>
              <a:avLst/>
              <a:gdLst/>
              <a:ahLst/>
              <a:cxnLst/>
              <a:rect l="l" t="t" r="r" b="b"/>
              <a:pathLst>
                <a:path w="275590" h="8890">
                  <a:moveTo>
                    <a:pt x="275132" y="0"/>
                  </a:moveTo>
                  <a:lnTo>
                    <a:pt x="0" y="0"/>
                  </a:lnTo>
                  <a:lnTo>
                    <a:pt x="3809" y="1269"/>
                  </a:lnTo>
                  <a:lnTo>
                    <a:pt x="7620" y="3809"/>
                  </a:lnTo>
                  <a:lnTo>
                    <a:pt x="11429" y="5079"/>
                  </a:lnTo>
                  <a:lnTo>
                    <a:pt x="12700" y="7619"/>
                  </a:lnTo>
                  <a:lnTo>
                    <a:pt x="13970" y="8889"/>
                  </a:lnTo>
                  <a:lnTo>
                    <a:pt x="275488" y="8889"/>
                  </a:lnTo>
                  <a:lnTo>
                    <a:pt x="275132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6737350" y="1107440"/>
              <a:ext cx="263525" cy="7620"/>
            </a:xfrm>
            <a:custGeom>
              <a:avLst/>
              <a:gdLst/>
              <a:ahLst/>
              <a:cxnLst/>
              <a:rect l="l" t="t" r="r" b="b"/>
              <a:pathLst>
                <a:path w="263525" h="7619">
                  <a:moveTo>
                    <a:pt x="262737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6350" y="5080"/>
                  </a:lnTo>
                  <a:lnTo>
                    <a:pt x="6350" y="7620"/>
                  </a:lnTo>
                  <a:lnTo>
                    <a:pt x="72390" y="7620"/>
                  </a:lnTo>
                  <a:lnTo>
                    <a:pt x="72390" y="3810"/>
                  </a:lnTo>
                  <a:lnTo>
                    <a:pt x="262890" y="3810"/>
                  </a:lnTo>
                  <a:lnTo>
                    <a:pt x="262737" y="0"/>
                  </a:lnTo>
                  <a:close/>
                </a:path>
                <a:path w="263525" h="7619">
                  <a:moveTo>
                    <a:pt x="262890" y="3810"/>
                  </a:moveTo>
                  <a:lnTo>
                    <a:pt x="163829" y="3810"/>
                  </a:lnTo>
                  <a:lnTo>
                    <a:pt x="179070" y="5080"/>
                  </a:lnTo>
                  <a:lnTo>
                    <a:pt x="185420" y="5080"/>
                  </a:lnTo>
                  <a:lnTo>
                    <a:pt x="191770" y="6350"/>
                  </a:lnTo>
                  <a:lnTo>
                    <a:pt x="196850" y="7620"/>
                  </a:lnTo>
                  <a:lnTo>
                    <a:pt x="263042" y="7620"/>
                  </a:lnTo>
                  <a:lnTo>
                    <a:pt x="262890" y="3810"/>
                  </a:lnTo>
                  <a:close/>
                </a:path>
              </a:pathLst>
            </a:custGeom>
            <a:solidFill>
              <a:srgbClr val="019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6743700" y="1115059"/>
              <a:ext cx="257175" cy="7620"/>
            </a:xfrm>
            <a:custGeom>
              <a:avLst/>
              <a:gdLst/>
              <a:ahLst/>
              <a:cxnLst/>
              <a:rect l="l" t="t" r="r" b="b"/>
              <a:pathLst>
                <a:path w="257175" h="7619">
                  <a:moveTo>
                    <a:pt x="6604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3809" y="6350"/>
                  </a:lnTo>
                  <a:lnTo>
                    <a:pt x="3809" y="7619"/>
                  </a:lnTo>
                  <a:lnTo>
                    <a:pt x="66040" y="7619"/>
                  </a:lnTo>
                  <a:lnTo>
                    <a:pt x="66040" y="0"/>
                  </a:lnTo>
                  <a:close/>
                </a:path>
                <a:path w="257175" h="7619">
                  <a:moveTo>
                    <a:pt x="256692" y="0"/>
                  </a:moveTo>
                  <a:lnTo>
                    <a:pt x="190500" y="0"/>
                  </a:lnTo>
                  <a:lnTo>
                    <a:pt x="196850" y="1269"/>
                  </a:lnTo>
                  <a:lnTo>
                    <a:pt x="200659" y="2539"/>
                  </a:lnTo>
                  <a:lnTo>
                    <a:pt x="208279" y="6350"/>
                  </a:lnTo>
                  <a:lnTo>
                    <a:pt x="209550" y="7619"/>
                  </a:lnTo>
                  <a:lnTo>
                    <a:pt x="256997" y="7619"/>
                  </a:lnTo>
                  <a:lnTo>
                    <a:pt x="256692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6747510" y="1121410"/>
              <a:ext cx="254000" cy="8890"/>
            </a:xfrm>
            <a:custGeom>
              <a:avLst/>
              <a:gdLst/>
              <a:ahLst/>
              <a:cxnLst/>
              <a:rect l="l" t="t" r="r" b="b"/>
              <a:pathLst>
                <a:path w="254000" h="8890">
                  <a:moveTo>
                    <a:pt x="6223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270" y="5079"/>
                  </a:lnTo>
                  <a:lnTo>
                    <a:pt x="1270" y="6350"/>
                  </a:lnTo>
                  <a:lnTo>
                    <a:pt x="1904" y="8889"/>
                  </a:lnTo>
                  <a:lnTo>
                    <a:pt x="62230" y="8889"/>
                  </a:lnTo>
                  <a:lnTo>
                    <a:pt x="62230" y="0"/>
                  </a:lnTo>
                  <a:close/>
                </a:path>
                <a:path w="254000" h="8890">
                  <a:moveTo>
                    <a:pt x="253136" y="0"/>
                  </a:moveTo>
                  <a:lnTo>
                    <a:pt x="204470" y="0"/>
                  </a:lnTo>
                  <a:lnTo>
                    <a:pt x="208280" y="3810"/>
                  </a:lnTo>
                  <a:lnTo>
                    <a:pt x="215900" y="8889"/>
                  </a:lnTo>
                  <a:lnTo>
                    <a:pt x="253492" y="8889"/>
                  </a:lnTo>
                  <a:lnTo>
                    <a:pt x="253136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6749097" y="1129030"/>
              <a:ext cx="252729" cy="7620"/>
            </a:xfrm>
            <a:custGeom>
              <a:avLst/>
              <a:gdLst/>
              <a:ahLst/>
              <a:cxnLst/>
              <a:rect l="l" t="t" r="r" b="b"/>
              <a:pathLst>
                <a:path w="252729" h="7619">
                  <a:moveTo>
                    <a:pt x="60642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952" y="7620"/>
                  </a:lnTo>
                  <a:lnTo>
                    <a:pt x="60642" y="7620"/>
                  </a:lnTo>
                  <a:lnTo>
                    <a:pt x="60642" y="0"/>
                  </a:lnTo>
                  <a:close/>
                </a:path>
                <a:path w="252729" h="7619">
                  <a:moveTo>
                    <a:pt x="251853" y="0"/>
                  </a:moveTo>
                  <a:lnTo>
                    <a:pt x="212407" y="0"/>
                  </a:lnTo>
                  <a:lnTo>
                    <a:pt x="214312" y="1270"/>
                  </a:lnTo>
                  <a:lnTo>
                    <a:pt x="216852" y="6350"/>
                  </a:lnTo>
                  <a:lnTo>
                    <a:pt x="218122" y="7620"/>
                  </a:lnTo>
                  <a:lnTo>
                    <a:pt x="252158" y="7620"/>
                  </a:lnTo>
                  <a:lnTo>
                    <a:pt x="251853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6750050" y="1136650"/>
              <a:ext cx="252095" cy="7620"/>
            </a:xfrm>
            <a:custGeom>
              <a:avLst/>
              <a:gdLst/>
              <a:ahLst/>
              <a:cxnLst/>
              <a:rect l="l" t="t" r="r" b="b"/>
              <a:pathLst>
                <a:path w="252095" h="7619">
                  <a:moveTo>
                    <a:pt x="5969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016" y="7620"/>
                  </a:lnTo>
                  <a:lnTo>
                    <a:pt x="59690" y="7620"/>
                  </a:lnTo>
                  <a:lnTo>
                    <a:pt x="59690" y="0"/>
                  </a:lnTo>
                  <a:close/>
                </a:path>
                <a:path w="252095" h="7619">
                  <a:moveTo>
                    <a:pt x="251206" y="0"/>
                  </a:moveTo>
                  <a:lnTo>
                    <a:pt x="217170" y="0"/>
                  </a:lnTo>
                  <a:lnTo>
                    <a:pt x="218440" y="1270"/>
                  </a:lnTo>
                  <a:lnTo>
                    <a:pt x="222250" y="6350"/>
                  </a:lnTo>
                  <a:lnTo>
                    <a:pt x="223096" y="7620"/>
                  </a:lnTo>
                  <a:lnTo>
                    <a:pt x="251510" y="7620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6750812" y="1143000"/>
              <a:ext cx="251460" cy="8890"/>
            </a:xfrm>
            <a:custGeom>
              <a:avLst/>
              <a:gdLst/>
              <a:ahLst/>
              <a:cxnLst/>
              <a:rect l="l" t="t" r="r" b="b"/>
              <a:pathLst>
                <a:path w="251459" h="8890">
                  <a:moveTo>
                    <a:pt x="58927" y="0"/>
                  </a:moveTo>
                  <a:lnTo>
                    <a:pt x="0" y="0"/>
                  </a:lnTo>
                  <a:lnTo>
                    <a:pt x="507" y="2539"/>
                  </a:lnTo>
                  <a:lnTo>
                    <a:pt x="507" y="8889"/>
                  </a:lnTo>
                  <a:lnTo>
                    <a:pt x="58927" y="8889"/>
                  </a:lnTo>
                  <a:lnTo>
                    <a:pt x="58927" y="0"/>
                  </a:lnTo>
                  <a:close/>
                </a:path>
                <a:path w="251459" h="8890">
                  <a:moveTo>
                    <a:pt x="250698" y="0"/>
                  </a:moveTo>
                  <a:lnTo>
                    <a:pt x="221487" y="0"/>
                  </a:lnTo>
                  <a:lnTo>
                    <a:pt x="224027" y="3810"/>
                  </a:lnTo>
                  <a:lnTo>
                    <a:pt x="226567" y="8889"/>
                  </a:lnTo>
                  <a:lnTo>
                    <a:pt x="251053" y="8889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048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6751320" y="1150619"/>
              <a:ext cx="250825" cy="7620"/>
            </a:xfrm>
            <a:custGeom>
              <a:avLst/>
              <a:gdLst/>
              <a:ahLst/>
              <a:cxnLst/>
              <a:rect l="l" t="t" r="r" b="b"/>
              <a:pathLst>
                <a:path w="250825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50825" h="7619">
                  <a:moveTo>
                    <a:pt x="250494" y="0"/>
                  </a:moveTo>
                  <a:lnTo>
                    <a:pt x="225425" y="0"/>
                  </a:lnTo>
                  <a:lnTo>
                    <a:pt x="226059" y="1269"/>
                  </a:lnTo>
                  <a:lnTo>
                    <a:pt x="228600" y="7619"/>
                  </a:lnTo>
                  <a:lnTo>
                    <a:pt x="250799" y="7619"/>
                  </a:lnTo>
                  <a:lnTo>
                    <a:pt x="250494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6751320" y="1158239"/>
              <a:ext cx="251460" cy="7620"/>
            </a:xfrm>
            <a:custGeom>
              <a:avLst/>
              <a:gdLst/>
              <a:ahLst/>
              <a:cxnLst/>
              <a:rect l="l" t="t" r="r" b="b"/>
              <a:pathLst>
                <a:path w="25145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51459" h="7619">
                  <a:moveTo>
                    <a:pt x="250799" y="0"/>
                  </a:moveTo>
                  <a:lnTo>
                    <a:pt x="228600" y="0"/>
                  </a:lnTo>
                  <a:lnTo>
                    <a:pt x="231648" y="7620"/>
                  </a:lnTo>
                  <a:lnTo>
                    <a:pt x="251104" y="7620"/>
                  </a:lnTo>
                  <a:lnTo>
                    <a:pt x="250799" y="0"/>
                  </a:lnTo>
                  <a:close/>
                </a:path>
              </a:pathLst>
            </a:custGeom>
            <a:solidFill>
              <a:srgbClr val="058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6751320" y="1164589"/>
              <a:ext cx="251460" cy="8890"/>
            </a:xfrm>
            <a:custGeom>
              <a:avLst/>
              <a:gdLst/>
              <a:ahLst/>
              <a:cxnLst/>
              <a:rect l="l" t="t" r="r" b="b"/>
              <a:pathLst>
                <a:path w="251459" h="8890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51459" h="8890">
                  <a:moveTo>
                    <a:pt x="251053" y="0"/>
                  </a:moveTo>
                  <a:lnTo>
                    <a:pt x="231139" y="0"/>
                  </a:lnTo>
                  <a:lnTo>
                    <a:pt x="233679" y="6350"/>
                  </a:lnTo>
                  <a:lnTo>
                    <a:pt x="234405" y="8889"/>
                  </a:lnTo>
                  <a:lnTo>
                    <a:pt x="251409" y="8889"/>
                  </a:lnTo>
                  <a:lnTo>
                    <a:pt x="251053" y="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6751320" y="1172210"/>
              <a:ext cx="252095" cy="7620"/>
            </a:xfrm>
            <a:custGeom>
              <a:avLst/>
              <a:gdLst/>
              <a:ahLst/>
              <a:cxnLst/>
              <a:rect l="l" t="t" r="r" b="b"/>
              <a:pathLst>
                <a:path w="252095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52095" h="7619">
                  <a:moveTo>
                    <a:pt x="251358" y="0"/>
                  </a:moveTo>
                  <a:lnTo>
                    <a:pt x="234042" y="0"/>
                  </a:lnTo>
                  <a:lnTo>
                    <a:pt x="236220" y="7619"/>
                  </a:lnTo>
                  <a:lnTo>
                    <a:pt x="251663" y="7619"/>
                  </a:lnTo>
                  <a:lnTo>
                    <a:pt x="251358" y="0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6751320" y="1179829"/>
              <a:ext cx="252095" cy="7620"/>
            </a:xfrm>
            <a:custGeom>
              <a:avLst/>
              <a:gdLst/>
              <a:ahLst/>
              <a:cxnLst/>
              <a:rect l="l" t="t" r="r" b="b"/>
              <a:pathLst>
                <a:path w="25209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52095" h="7619">
                  <a:moveTo>
                    <a:pt x="251968" y="7620"/>
                  </a:moveTo>
                  <a:lnTo>
                    <a:pt x="251663" y="0"/>
                  </a:lnTo>
                  <a:lnTo>
                    <a:pt x="236220" y="0"/>
                  </a:lnTo>
                  <a:lnTo>
                    <a:pt x="237490" y="7620"/>
                  </a:lnTo>
                  <a:lnTo>
                    <a:pt x="251968" y="762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6751320" y="1186179"/>
              <a:ext cx="252729" cy="8890"/>
            </a:xfrm>
            <a:custGeom>
              <a:avLst/>
              <a:gdLst/>
              <a:ahLst/>
              <a:cxnLst/>
              <a:rect l="l" t="t" r="r" b="b"/>
              <a:pathLst>
                <a:path w="252729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52729" h="8890">
                  <a:moveTo>
                    <a:pt x="251917" y="0"/>
                  </a:moveTo>
                  <a:lnTo>
                    <a:pt x="237278" y="0"/>
                  </a:lnTo>
                  <a:lnTo>
                    <a:pt x="237489" y="1270"/>
                  </a:lnTo>
                  <a:lnTo>
                    <a:pt x="239013" y="8890"/>
                  </a:lnTo>
                  <a:lnTo>
                    <a:pt x="252272" y="8890"/>
                  </a:lnTo>
                  <a:lnTo>
                    <a:pt x="251917" y="0"/>
                  </a:lnTo>
                  <a:close/>
                </a:path>
              </a:pathLst>
            </a:custGeom>
            <a:solidFill>
              <a:srgbClr val="088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6751320" y="1193800"/>
              <a:ext cx="252729" cy="7620"/>
            </a:xfrm>
            <a:custGeom>
              <a:avLst/>
              <a:gdLst/>
              <a:ahLst/>
              <a:cxnLst/>
              <a:rect l="l" t="t" r="r" b="b"/>
              <a:pathLst>
                <a:path w="25272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52729" h="7619">
                  <a:moveTo>
                    <a:pt x="252222" y="0"/>
                  </a:moveTo>
                  <a:lnTo>
                    <a:pt x="238759" y="0"/>
                  </a:lnTo>
                  <a:lnTo>
                    <a:pt x="240283" y="7620"/>
                  </a:lnTo>
                  <a:lnTo>
                    <a:pt x="252526" y="7620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6751320" y="1201419"/>
              <a:ext cx="252729" cy="7620"/>
            </a:xfrm>
            <a:custGeom>
              <a:avLst/>
              <a:gdLst/>
              <a:ahLst/>
              <a:cxnLst/>
              <a:rect l="l" t="t" r="r" b="b"/>
              <a:pathLst>
                <a:path w="25272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52729" h="7619">
                  <a:moveTo>
                    <a:pt x="252730" y="5080"/>
                  </a:moveTo>
                  <a:lnTo>
                    <a:pt x="252526" y="0"/>
                  </a:lnTo>
                  <a:lnTo>
                    <a:pt x="240284" y="0"/>
                  </a:lnTo>
                  <a:lnTo>
                    <a:pt x="241300" y="5080"/>
                  </a:lnTo>
                  <a:lnTo>
                    <a:pt x="252730" y="508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6751320" y="120777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90">
                  <a:moveTo>
                    <a:pt x="0" y="8889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A8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6751320" y="121538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A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6751320" y="122301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6751320" y="122936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90">
                  <a:moveTo>
                    <a:pt x="0" y="8889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6751320" y="123697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6751320" y="124460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D7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6751320" y="1250949"/>
              <a:ext cx="199390" cy="8890"/>
            </a:xfrm>
            <a:custGeom>
              <a:avLst/>
              <a:gdLst/>
              <a:ahLst/>
              <a:cxnLst/>
              <a:rect l="l" t="t" r="r" b="b"/>
              <a:pathLst>
                <a:path w="199390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199390" h="8890">
                  <a:moveTo>
                    <a:pt x="199390" y="6350"/>
                  </a:moveTo>
                  <a:lnTo>
                    <a:pt x="187960" y="6350"/>
                  </a:lnTo>
                  <a:lnTo>
                    <a:pt x="187667" y="8890"/>
                  </a:lnTo>
                  <a:lnTo>
                    <a:pt x="199390" y="8890"/>
                  </a:lnTo>
                  <a:lnTo>
                    <a:pt x="199390" y="635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6751320" y="1258569"/>
              <a:ext cx="199390" cy="7620"/>
            </a:xfrm>
            <a:custGeom>
              <a:avLst/>
              <a:gdLst/>
              <a:ahLst/>
              <a:cxnLst/>
              <a:rect l="l" t="t" r="r" b="b"/>
              <a:pathLst>
                <a:path w="19939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199390" h="7619">
                  <a:moveTo>
                    <a:pt x="199390" y="0"/>
                  </a:moveTo>
                  <a:lnTo>
                    <a:pt x="187807" y="0"/>
                  </a:lnTo>
                  <a:lnTo>
                    <a:pt x="186969" y="7620"/>
                  </a:lnTo>
                  <a:lnTo>
                    <a:pt x="199390" y="7620"/>
                  </a:lnTo>
                  <a:lnTo>
                    <a:pt x="199390" y="0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6751320" y="1266189"/>
              <a:ext cx="199390" cy="7620"/>
            </a:xfrm>
            <a:custGeom>
              <a:avLst/>
              <a:gdLst/>
              <a:ahLst/>
              <a:cxnLst/>
              <a:rect l="l" t="t" r="r" b="b"/>
              <a:pathLst>
                <a:path w="19939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199390" h="7619">
                  <a:moveTo>
                    <a:pt x="199390" y="0"/>
                  </a:moveTo>
                  <a:lnTo>
                    <a:pt x="186969" y="0"/>
                  </a:lnTo>
                  <a:lnTo>
                    <a:pt x="186118" y="7620"/>
                  </a:lnTo>
                  <a:lnTo>
                    <a:pt x="199390" y="7620"/>
                  </a:lnTo>
                  <a:lnTo>
                    <a:pt x="199390" y="0"/>
                  </a:lnTo>
                  <a:close/>
                </a:path>
              </a:pathLst>
            </a:custGeom>
            <a:solidFill>
              <a:srgbClr val="0F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6751320" y="1272540"/>
              <a:ext cx="199390" cy="8890"/>
            </a:xfrm>
            <a:custGeom>
              <a:avLst/>
              <a:gdLst/>
              <a:ahLst/>
              <a:cxnLst/>
              <a:rect l="l" t="t" r="r" b="b"/>
              <a:pathLst>
                <a:path w="199390" h="8890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199390" h="8890">
                  <a:moveTo>
                    <a:pt x="199389" y="0"/>
                  </a:moveTo>
                  <a:lnTo>
                    <a:pt x="186266" y="0"/>
                  </a:lnTo>
                  <a:lnTo>
                    <a:pt x="185420" y="7620"/>
                  </a:lnTo>
                  <a:lnTo>
                    <a:pt x="185057" y="8889"/>
                  </a:lnTo>
                  <a:lnTo>
                    <a:pt x="199389" y="8889"/>
                  </a:lnTo>
                  <a:lnTo>
                    <a:pt x="199389" y="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6751320" y="1280159"/>
              <a:ext cx="199390" cy="7620"/>
            </a:xfrm>
            <a:custGeom>
              <a:avLst/>
              <a:gdLst/>
              <a:ahLst/>
              <a:cxnLst/>
              <a:rect l="l" t="t" r="r" b="b"/>
              <a:pathLst>
                <a:path w="199390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199390" h="7619">
                  <a:moveTo>
                    <a:pt x="199389" y="0"/>
                  </a:moveTo>
                  <a:lnTo>
                    <a:pt x="185420" y="0"/>
                  </a:lnTo>
                  <a:lnTo>
                    <a:pt x="183242" y="7619"/>
                  </a:lnTo>
                  <a:lnTo>
                    <a:pt x="199389" y="7619"/>
                  </a:lnTo>
                  <a:lnTo>
                    <a:pt x="199389" y="0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6751320" y="1287779"/>
              <a:ext cx="199390" cy="7620"/>
            </a:xfrm>
            <a:custGeom>
              <a:avLst/>
              <a:gdLst/>
              <a:ahLst/>
              <a:cxnLst/>
              <a:rect l="l" t="t" r="r" b="b"/>
              <a:pathLst>
                <a:path w="19939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199390" h="7619">
                  <a:moveTo>
                    <a:pt x="199389" y="0"/>
                  </a:moveTo>
                  <a:lnTo>
                    <a:pt x="183242" y="0"/>
                  </a:lnTo>
                  <a:lnTo>
                    <a:pt x="182879" y="1270"/>
                  </a:lnTo>
                  <a:lnTo>
                    <a:pt x="182879" y="7620"/>
                  </a:lnTo>
                  <a:lnTo>
                    <a:pt x="199389" y="7620"/>
                  </a:lnTo>
                  <a:lnTo>
                    <a:pt x="199389" y="0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6751320" y="1294129"/>
              <a:ext cx="199390" cy="8890"/>
            </a:xfrm>
            <a:custGeom>
              <a:avLst/>
              <a:gdLst/>
              <a:ahLst/>
              <a:cxnLst/>
              <a:rect l="l" t="t" r="r" b="b"/>
              <a:pathLst>
                <a:path w="199390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199390" h="8890">
                  <a:moveTo>
                    <a:pt x="199389" y="0"/>
                  </a:moveTo>
                  <a:lnTo>
                    <a:pt x="182879" y="0"/>
                  </a:lnTo>
                  <a:lnTo>
                    <a:pt x="182879" y="3810"/>
                  </a:lnTo>
                  <a:lnTo>
                    <a:pt x="179831" y="8890"/>
                  </a:lnTo>
                  <a:lnTo>
                    <a:pt x="199389" y="8890"/>
                  </a:lnTo>
                  <a:lnTo>
                    <a:pt x="199389" y="0"/>
                  </a:lnTo>
                  <a:close/>
                </a:path>
              </a:pathLst>
            </a:custGeom>
            <a:solidFill>
              <a:srgbClr val="117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6751320" y="1301750"/>
              <a:ext cx="199390" cy="7620"/>
            </a:xfrm>
            <a:custGeom>
              <a:avLst/>
              <a:gdLst/>
              <a:ahLst/>
              <a:cxnLst/>
              <a:rect l="l" t="t" r="r" b="b"/>
              <a:pathLst>
                <a:path w="19939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199390" h="7619">
                  <a:moveTo>
                    <a:pt x="199389" y="0"/>
                  </a:moveTo>
                  <a:lnTo>
                    <a:pt x="180594" y="0"/>
                  </a:lnTo>
                  <a:lnTo>
                    <a:pt x="179070" y="2539"/>
                  </a:lnTo>
                  <a:lnTo>
                    <a:pt x="177800" y="6350"/>
                  </a:lnTo>
                  <a:lnTo>
                    <a:pt x="177800" y="7620"/>
                  </a:lnTo>
                  <a:lnTo>
                    <a:pt x="199389" y="7620"/>
                  </a:lnTo>
                  <a:lnTo>
                    <a:pt x="199389" y="0"/>
                  </a:lnTo>
                  <a:close/>
                </a:path>
              </a:pathLst>
            </a:custGeom>
            <a:solidFill>
              <a:srgbClr val="127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6751320" y="1309370"/>
              <a:ext cx="199390" cy="7620"/>
            </a:xfrm>
            <a:custGeom>
              <a:avLst/>
              <a:gdLst/>
              <a:ahLst/>
              <a:cxnLst/>
              <a:rect l="l" t="t" r="r" b="b"/>
              <a:pathLst>
                <a:path w="199390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199390" h="7619">
                  <a:moveTo>
                    <a:pt x="199389" y="0"/>
                  </a:moveTo>
                  <a:lnTo>
                    <a:pt x="177800" y="0"/>
                  </a:lnTo>
                  <a:lnTo>
                    <a:pt x="177800" y="1269"/>
                  </a:lnTo>
                  <a:lnTo>
                    <a:pt x="176529" y="5079"/>
                  </a:lnTo>
                  <a:lnTo>
                    <a:pt x="175259" y="7619"/>
                  </a:lnTo>
                  <a:lnTo>
                    <a:pt x="199389" y="7619"/>
                  </a:lnTo>
                  <a:lnTo>
                    <a:pt x="199389" y="0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6751320" y="1315720"/>
              <a:ext cx="199390" cy="8890"/>
            </a:xfrm>
            <a:custGeom>
              <a:avLst/>
              <a:gdLst/>
              <a:ahLst/>
              <a:cxnLst/>
              <a:rect l="l" t="t" r="r" b="b"/>
              <a:pathLst>
                <a:path w="199390" h="8890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199390" h="8890">
                  <a:moveTo>
                    <a:pt x="199389" y="0"/>
                  </a:moveTo>
                  <a:lnTo>
                    <a:pt x="175894" y="0"/>
                  </a:lnTo>
                  <a:lnTo>
                    <a:pt x="173989" y="3809"/>
                  </a:lnTo>
                  <a:lnTo>
                    <a:pt x="171450" y="5079"/>
                  </a:lnTo>
                  <a:lnTo>
                    <a:pt x="170179" y="7619"/>
                  </a:lnTo>
                  <a:lnTo>
                    <a:pt x="170179" y="8889"/>
                  </a:lnTo>
                  <a:lnTo>
                    <a:pt x="199389" y="8889"/>
                  </a:lnTo>
                  <a:lnTo>
                    <a:pt x="199389" y="0"/>
                  </a:lnTo>
                  <a:close/>
                </a:path>
              </a:pathLst>
            </a:custGeom>
            <a:solidFill>
              <a:srgbClr val="136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6751320" y="1323340"/>
              <a:ext cx="199390" cy="7620"/>
            </a:xfrm>
            <a:custGeom>
              <a:avLst/>
              <a:gdLst/>
              <a:ahLst/>
              <a:cxnLst/>
              <a:rect l="l" t="t" r="r" b="b"/>
              <a:pathLst>
                <a:path w="19939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199390" h="7619">
                  <a:moveTo>
                    <a:pt x="199389" y="0"/>
                  </a:moveTo>
                  <a:lnTo>
                    <a:pt x="170179" y="0"/>
                  </a:lnTo>
                  <a:lnTo>
                    <a:pt x="170179" y="1270"/>
                  </a:lnTo>
                  <a:lnTo>
                    <a:pt x="166370" y="3810"/>
                  </a:lnTo>
                  <a:lnTo>
                    <a:pt x="163829" y="6350"/>
                  </a:lnTo>
                  <a:lnTo>
                    <a:pt x="161289" y="7620"/>
                  </a:lnTo>
                  <a:lnTo>
                    <a:pt x="199389" y="7620"/>
                  </a:lnTo>
                  <a:lnTo>
                    <a:pt x="199389" y="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6751320" y="1330959"/>
              <a:ext cx="199390" cy="7620"/>
            </a:xfrm>
            <a:custGeom>
              <a:avLst/>
              <a:gdLst/>
              <a:ahLst/>
              <a:cxnLst/>
              <a:rect l="l" t="t" r="r" b="b"/>
              <a:pathLst>
                <a:path w="199390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99389" y="7619"/>
                  </a:lnTo>
                  <a:lnTo>
                    <a:pt x="199389" y="6350"/>
                  </a:lnTo>
                  <a:lnTo>
                    <a:pt x="58420" y="6350"/>
                  </a:lnTo>
                  <a:lnTo>
                    <a:pt x="58420" y="0"/>
                  </a:lnTo>
                  <a:close/>
                </a:path>
                <a:path w="199390" h="7619">
                  <a:moveTo>
                    <a:pt x="199389" y="0"/>
                  </a:moveTo>
                  <a:lnTo>
                    <a:pt x="161289" y="0"/>
                  </a:lnTo>
                  <a:lnTo>
                    <a:pt x="158750" y="1269"/>
                  </a:lnTo>
                  <a:lnTo>
                    <a:pt x="157479" y="1269"/>
                  </a:lnTo>
                  <a:lnTo>
                    <a:pt x="151129" y="2539"/>
                  </a:lnTo>
                  <a:lnTo>
                    <a:pt x="146050" y="5079"/>
                  </a:lnTo>
                  <a:lnTo>
                    <a:pt x="139700" y="6350"/>
                  </a:lnTo>
                  <a:lnTo>
                    <a:pt x="199389" y="6350"/>
                  </a:lnTo>
                  <a:lnTo>
                    <a:pt x="199389" y="0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6751320" y="1337309"/>
              <a:ext cx="199390" cy="8890"/>
            </a:xfrm>
            <a:custGeom>
              <a:avLst/>
              <a:gdLst/>
              <a:ahLst/>
              <a:cxnLst/>
              <a:rect l="l" t="t" r="r" b="b"/>
              <a:pathLst>
                <a:path w="199390" h="8890">
                  <a:moveTo>
                    <a:pt x="19938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99389" y="8889"/>
                  </a:lnTo>
                  <a:lnTo>
                    <a:pt x="199389" y="0"/>
                  </a:lnTo>
                  <a:close/>
                </a:path>
              </a:pathLst>
            </a:custGeom>
            <a:solidFill>
              <a:srgbClr val="156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6751320" y="1344929"/>
              <a:ext cx="199390" cy="7620"/>
            </a:xfrm>
            <a:custGeom>
              <a:avLst/>
              <a:gdLst/>
              <a:ahLst/>
              <a:cxnLst/>
              <a:rect l="l" t="t" r="r" b="b"/>
              <a:pathLst>
                <a:path w="199390" h="7619">
                  <a:moveTo>
                    <a:pt x="0" y="7620"/>
                  </a:moveTo>
                  <a:lnTo>
                    <a:pt x="0" y="0"/>
                  </a:lnTo>
                  <a:lnTo>
                    <a:pt x="199389" y="0"/>
                  </a:lnTo>
                  <a:lnTo>
                    <a:pt x="19938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66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6751320" y="1352550"/>
              <a:ext cx="199390" cy="7620"/>
            </a:xfrm>
            <a:custGeom>
              <a:avLst/>
              <a:gdLst/>
              <a:ahLst/>
              <a:cxnLst/>
              <a:rect l="l" t="t" r="r" b="b"/>
              <a:pathLst>
                <a:path w="199390" h="7619">
                  <a:moveTo>
                    <a:pt x="0" y="7620"/>
                  </a:moveTo>
                  <a:lnTo>
                    <a:pt x="0" y="0"/>
                  </a:lnTo>
                  <a:lnTo>
                    <a:pt x="199389" y="0"/>
                  </a:lnTo>
                  <a:lnTo>
                    <a:pt x="19938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6751320" y="1358900"/>
              <a:ext cx="199390" cy="8890"/>
            </a:xfrm>
            <a:custGeom>
              <a:avLst/>
              <a:gdLst/>
              <a:ahLst/>
              <a:cxnLst/>
              <a:rect l="l" t="t" r="r" b="b"/>
              <a:pathLst>
                <a:path w="199390" h="8890">
                  <a:moveTo>
                    <a:pt x="0" y="8889"/>
                  </a:moveTo>
                  <a:lnTo>
                    <a:pt x="0" y="0"/>
                  </a:lnTo>
                  <a:lnTo>
                    <a:pt x="199389" y="0"/>
                  </a:lnTo>
                  <a:lnTo>
                    <a:pt x="19938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6751320" y="1366519"/>
              <a:ext cx="199390" cy="15240"/>
            </a:xfrm>
            <a:custGeom>
              <a:avLst/>
              <a:gdLst/>
              <a:ahLst/>
              <a:cxnLst/>
              <a:rect l="l" t="t" r="r" b="b"/>
              <a:pathLst>
                <a:path w="199390" h="15240">
                  <a:moveTo>
                    <a:pt x="19939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58420" y="15240"/>
                  </a:lnTo>
                  <a:lnTo>
                    <a:pt x="58420" y="7620"/>
                  </a:lnTo>
                  <a:lnTo>
                    <a:pt x="58420" y="5080"/>
                  </a:lnTo>
                  <a:lnTo>
                    <a:pt x="148590" y="5080"/>
                  </a:lnTo>
                  <a:lnTo>
                    <a:pt x="152400" y="7620"/>
                  </a:lnTo>
                  <a:lnTo>
                    <a:pt x="157480" y="8890"/>
                  </a:lnTo>
                  <a:lnTo>
                    <a:pt x="158750" y="10160"/>
                  </a:lnTo>
                  <a:lnTo>
                    <a:pt x="162560" y="11430"/>
                  </a:lnTo>
                  <a:lnTo>
                    <a:pt x="165100" y="12700"/>
                  </a:lnTo>
                  <a:lnTo>
                    <a:pt x="167640" y="15240"/>
                  </a:lnTo>
                  <a:lnTo>
                    <a:pt x="199390" y="15240"/>
                  </a:lnTo>
                  <a:lnTo>
                    <a:pt x="199390" y="7620"/>
                  </a:lnTo>
                  <a:lnTo>
                    <a:pt x="199390" y="5080"/>
                  </a:lnTo>
                  <a:lnTo>
                    <a:pt x="199390" y="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6751320" y="1380490"/>
              <a:ext cx="199390" cy="8890"/>
            </a:xfrm>
            <a:custGeom>
              <a:avLst/>
              <a:gdLst/>
              <a:ahLst/>
              <a:cxnLst/>
              <a:rect l="l" t="t" r="r" b="b"/>
              <a:pathLst>
                <a:path w="199390" h="8890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199390" h="8890">
                  <a:moveTo>
                    <a:pt x="199389" y="0"/>
                  </a:moveTo>
                  <a:lnTo>
                    <a:pt x="166370" y="0"/>
                  </a:lnTo>
                  <a:lnTo>
                    <a:pt x="175259" y="8889"/>
                  </a:lnTo>
                  <a:lnTo>
                    <a:pt x="199389" y="8889"/>
                  </a:lnTo>
                  <a:lnTo>
                    <a:pt x="199389" y="0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6751320" y="1388109"/>
              <a:ext cx="199390" cy="7620"/>
            </a:xfrm>
            <a:custGeom>
              <a:avLst/>
              <a:gdLst/>
              <a:ahLst/>
              <a:cxnLst/>
              <a:rect l="l" t="t" r="r" b="b"/>
              <a:pathLst>
                <a:path w="199390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199390" h="7619">
                  <a:moveTo>
                    <a:pt x="199389" y="0"/>
                  </a:moveTo>
                  <a:lnTo>
                    <a:pt x="173990" y="0"/>
                  </a:lnTo>
                  <a:lnTo>
                    <a:pt x="175259" y="1269"/>
                  </a:lnTo>
                  <a:lnTo>
                    <a:pt x="176529" y="5079"/>
                  </a:lnTo>
                  <a:lnTo>
                    <a:pt x="177800" y="7619"/>
                  </a:lnTo>
                  <a:lnTo>
                    <a:pt x="199389" y="7619"/>
                  </a:lnTo>
                  <a:lnTo>
                    <a:pt x="199389" y="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6751320" y="1395729"/>
              <a:ext cx="199390" cy="7620"/>
            </a:xfrm>
            <a:custGeom>
              <a:avLst/>
              <a:gdLst/>
              <a:ahLst/>
              <a:cxnLst/>
              <a:rect l="l" t="t" r="r" b="b"/>
              <a:pathLst>
                <a:path w="19939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199390" h="7619">
                  <a:moveTo>
                    <a:pt x="199389" y="0"/>
                  </a:moveTo>
                  <a:lnTo>
                    <a:pt x="177800" y="0"/>
                  </a:lnTo>
                  <a:lnTo>
                    <a:pt x="182879" y="7620"/>
                  </a:lnTo>
                  <a:lnTo>
                    <a:pt x="199389" y="7620"/>
                  </a:lnTo>
                  <a:lnTo>
                    <a:pt x="199389" y="0"/>
                  </a:lnTo>
                  <a:close/>
                </a:path>
              </a:pathLst>
            </a:custGeom>
            <a:solidFill>
              <a:srgbClr val="1A6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6751320" y="1402079"/>
              <a:ext cx="199390" cy="8890"/>
            </a:xfrm>
            <a:custGeom>
              <a:avLst/>
              <a:gdLst/>
              <a:ahLst/>
              <a:cxnLst/>
              <a:rect l="l" t="t" r="r" b="b"/>
              <a:pathLst>
                <a:path w="199390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199390" h="8890">
                  <a:moveTo>
                    <a:pt x="199389" y="0"/>
                  </a:moveTo>
                  <a:lnTo>
                    <a:pt x="182033" y="0"/>
                  </a:lnTo>
                  <a:lnTo>
                    <a:pt x="182879" y="1270"/>
                  </a:lnTo>
                  <a:lnTo>
                    <a:pt x="182879" y="5080"/>
                  </a:lnTo>
                  <a:lnTo>
                    <a:pt x="183832" y="8890"/>
                  </a:lnTo>
                  <a:lnTo>
                    <a:pt x="199389" y="8890"/>
                  </a:lnTo>
                  <a:lnTo>
                    <a:pt x="199389" y="0"/>
                  </a:lnTo>
                  <a:close/>
                </a:path>
              </a:pathLst>
            </a:custGeom>
            <a:solidFill>
              <a:srgbClr val="1B6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6751320" y="1409700"/>
              <a:ext cx="199390" cy="7620"/>
            </a:xfrm>
            <a:custGeom>
              <a:avLst/>
              <a:gdLst/>
              <a:ahLst/>
              <a:cxnLst/>
              <a:rect l="l" t="t" r="r" b="b"/>
              <a:pathLst>
                <a:path w="19939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199390" h="7619">
                  <a:moveTo>
                    <a:pt x="199389" y="0"/>
                  </a:moveTo>
                  <a:lnTo>
                    <a:pt x="183514" y="0"/>
                  </a:lnTo>
                  <a:lnTo>
                    <a:pt x="184150" y="2539"/>
                  </a:lnTo>
                  <a:lnTo>
                    <a:pt x="185166" y="7620"/>
                  </a:lnTo>
                  <a:lnTo>
                    <a:pt x="199389" y="7620"/>
                  </a:lnTo>
                  <a:lnTo>
                    <a:pt x="199389" y="0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6751320" y="1417320"/>
              <a:ext cx="199390" cy="7620"/>
            </a:xfrm>
            <a:custGeom>
              <a:avLst/>
              <a:gdLst/>
              <a:ahLst/>
              <a:cxnLst/>
              <a:rect l="l" t="t" r="r" b="b"/>
              <a:pathLst>
                <a:path w="199390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199390" h="7619">
                  <a:moveTo>
                    <a:pt x="199389" y="0"/>
                  </a:moveTo>
                  <a:lnTo>
                    <a:pt x="185166" y="0"/>
                  </a:lnTo>
                  <a:lnTo>
                    <a:pt x="185420" y="1269"/>
                  </a:lnTo>
                  <a:lnTo>
                    <a:pt x="186689" y="5079"/>
                  </a:lnTo>
                  <a:lnTo>
                    <a:pt x="186689" y="7619"/>
                  </a:lnTo>
                  <a:lnTo>
                    <a:pt x="199389" y="7619"/>
                  </a:lnTo>
                  <a:lnTo>
                    <a:pt x="199389" y="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6751320" y="1423670"/>
              <a:ext cx="199390" cy="8890"/>
            </a:xfrm>
            <a:custGeom>
              <a:avLst/>
              <a:gdLst/>
              <a:ahLst/>
              <a:cxnLst/>
              <a:rect l="l" t="t" r="r" b="b"/>
              <a:pathLst>
                <a:path w="199390" h="8890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199390" h="8890">
                  <a:moveTo>
                    <a:pt x="199389" y="0"/>
                  </a:moveTo>
                  <a:lnTo>
                    <a:pt x="186689" y="0"/>
                  </a:lnTo>
                  <a:lnTo>
                    <a:pt x="186689" y="6350"/>
                  </a:lnTo>
                  <a:lnTo>
                    <a:pt x="187324" y="8889"/>
                  </a:lnTo>
                  <a:lnTo>
                    <a:pt x="199389" y="8889"/>
                  </a:lnTo>
                  <a:lnTo>
                    <a:pt x="199389" y="0"/>
                  </a:lnTo>
                  <a:close/>
                </a:path>
              </a:pathLst>
            </a:custGeom>
            <a:solidFill>
              <a:srgbClr val="1D5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6751320" y="1431290"/>
              <a:ext cx="199390" cy="7620"/>
            </a:xfrm>
            <a:custGeom>
              <a:avLst/>
              <a:gdLst/>
              <a:ahLst/>
              <a:cxnLst/>
              <a:rect l="l" t="t" r="r" b="b"/>
              <a:pathLst>
                <a:path w="19939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199390" h="7619">
                  <a:moveTo>
                    <a:pt x="199389" y="0"/>
                  </a:moveTo>
                  <a:lnTo>
                    <a:pt x="187007" y="0"/>
                  </a:lnTo>
                  <a:lnTo>
                    <a:pt x="187959" y="3810"/>
                  </a:lnTo>
                  <a:lnTo>
                    <a:pt x="187959" y="7620"/>
                  </a:lnTo>
                  <a:lnTo>
                    <a:pt x="199389" y="7620"/>
                  </a:lnTo>
                  <a:lnTo>
                    <a:pt x="199389" y="0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6751320" y="1438909"/>
              <a:ext cx="199390" cy="7620"/>
            </a:xfrm>
            <a:custGeom>
              <a:avLst/>
              <a:gdLst/>
              <a:ahLst/>
              <a:cxnLst/>
              <a:rect l="l" t="t" r="r" b="b"/>
              <a:pathLst>
                <a:path w="19939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199390" h="7619">
                  <a:moveTo>
                    <a:pt x="199390" y="0"/>
                  </a:moveTo>
                  <a:lnTo>
                    <a:pt x="187960" y="0"/>
                  </a:lnTo>
                  <a:lnTo>
                    <a:pt x="187960" y="7620"/>
                  </a:lnTo>
                  <a:lnTo>
                    <a:pt x="199390" y="7620"/>
                  </a:lnTo>
                  <a:lnTo>
                    <a:pt x="199390" y="0"/>
                  </a:lnTo>
                  <a:close/>
                </a:path>
              </a:pathLst>
            </a:custGeom>
            <a:solidFill>
              <a:srgbClr val="1E5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6751320" y="1445259"/>
              <a:ext cx="199390" cy="8890"/>
            </a:xfrm>
            <a:custGeom>
              <a:avLst/>
              <a:gdLst/>
              <a:ahLst/>
              <a:cxnLst/>
              <a:rect l="l" t="t" r="r" b="b"/>
              <a:pathLst>
                <a:path w="199390" h="8890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199390" h="8890">
                  <a:moveTo>
                    <a:pt x="199390" y="0"/>
                  </a:moveTo>
                  <a:lnTo>
                    <a:pt x="187960" y="0"/>
                  </a:lnTo>
                  <a:lnTo>
                    <a:pt x="187960" y="7620"/>
                  </a:lnTo>
                  <a:lnTo>
                    <a:pt x="199390" y="7620"/>
                  </a:lnTo>
                  <a:lnTo>
                    <a:pt x="199390" y="0"/>
                  </a:lnTo>
                  <a:close/>
                </a:path>
              </a:pathLst>
            </a:custGeom>
            <a:solidFill>
              <a:srgbClr val="1F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6751320" y="145287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6751320" y="146050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6751320" y="146685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90">
                  <a:moveTo>
                    <a:pt x="0" y="8889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6751320" y="147446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6751320" y="148209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6751320" y="148844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90">
                  <a:moveTo>
                    <a:pt x="0" y="8889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6751320" y="149605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6751320" y="150368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6751320" y="151003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90">
                  <a:moveTo>
                    <a:pt x="0" y="8890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6751320" y="151765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6751320" y="152526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6751320" y="1531619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90">
                  <a:moveTo>
                    <a:pt x="0" y="8889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6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6751320" y="153924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6751320" y="1546859"/>
              <a:ext cx="59055" cy="7620"/>
            </a:xfrm>
            <a:custGeom>
              <a:avLst/>
              <a:gdLst/>
              <a:ahLst/>
              <a:cxnLst/>
              <a:rect l="l" t="t" r="r" b="b"/>
              <a:pathLst>
                <a:path w="59054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578" y="7619"/>
                  </a:lnTo>
                  <a:lnTo>
                    <a:pt x="58420" y="5079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6751320" y="1553209"/>
              <a:ext cx="59055" cy="8890"/>
            </a:xfrm>
            <a:custGeom>
              <a:avLst/>
              <a:gdLst/>
              <a:ahLst/>
              <a:cxnLst/>
              <a:rect l="l" t="t" r="r" b="b"/>
              <a:pathLst>
                <a:path w="59054" h="8890">
                  <a:moveTo>
                    <a:pt x="5849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054" y="8889"/>
                  </a:lnTo>
                  <a:lnTo>
                    <a:pt x="58499" y="0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6751320" y="1560830"/>
              <a:ext cx="59690" cy="7620"/>
            </a:xfrm>
            <a:custGeom>
              <a:avLst/>
              <a:gdLst/>
              <a:ahLst/>
              <a:cxnLst/>
              <a:rect l="l" t="t" r="r" b="b"/>
              <a:pathLst>
                <a:path w="59690" h="7619">
                  <a:moveTo>
                    <a:pt x="5897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9451" y="7620"/>
                  </a:lnTo>
                  <a:lnTo>
                    <a:pt x="58975" y="0"/>
                  </a:lnTo>
                  <a:close/>
                </a:path>
              </a:pathLst>
            </a:custGeom>
            <a:solidFill>
              <a:srgbClr val="294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6751320" y="1568450"/>
              <a:ext cx="59690" cy="7620"/>
            </a:xfrm>
            <a:custGeom>
              <a:avLst/>
              <a:gdLst/>
              <a:ahLst/>
              <a:cxnLst/>
              <a:rect l="l" t="t" r="r" b="b"/>
              <a:pathLst>
                <a:path w="59690" h="7619">
                  <a:moveTo>
                    <a:pt x="5945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9689" y="7620"/>
                  </a:lnTo>
                  <a:lnTo>
                    <a:pt x="59689" y="3810"/>
                  </a:lnTo>
                  <a:lnTo>
                    <a:pt x="59451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6751320" y="1574800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90">
                  <a:moveTo>
                    <a:pt x="0" y="8889"/>
                  </a:moveTo>
                  <a:lnTo>
                    <a:pt x="0" y="0"/>
                  </a:lnTo>
                  <a:lnTo>
                    <a:pt x="59689" y="0"/>
                  </a:lnTo>
                  <a:lnTo>
                    <a:pt x="5968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6750685" y="158241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19">
                  <a:moveTo>
                    <a:pt x="60325" y="0"/>
                  </a:moveTo>
                  <a:lnTo>
                    <a:pt x="635" y="0"/>
                  </a:lnTo>
                  <a:lnTo>
                    <a:pt x="635" y="3809"/>
                  </a:lnTo>
                  <a:lnTo>
                    <a:pt x="0" y="7619"/>
                  </a:lnTo>
                  <a:lnTo>
                    <a:pt x="60325" y="7619"/>
                  </a:lnTo>
                  <a:lnTo>
                    <a:pt x="60325" y="0"/>
                  </a:lnTo>
                  <a:close/>
                </a:path>
              </a:pathLst>
            </a:custGeom>
            <a:solidFill>
              <a:srgbClr val="2B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6749288" y="1590040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19">
                  <a:moveTo>
                    <a:pt x="61722" y="0"/>
                  </a:moveTo>
                  <a:lnTo>
                    <a:pt x="1397" y="0"/>
                  </a:lnTo>
                  <a:lnTo>
                    <a:pt x="762" y="3810"/>
                  </a:lnTo>
                  <a:lnTo>
                    <a:pt x="0" y="7620"/>
                  </a:lnTo>
                  <a:lnTo>
                    <a:pt x="62356" y="7620"/>
                  </a:lnTo>
                  <a:lnTo>
                    <a:pt x="61722" y="5080"/>
                  </a:lnTo>
                  <a:lnTo>
                    <a:pt x="61722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6748054" y="1596390"/>
              <a:ext cx="65405" cy="8890"/>
            </a:xfrm>
            <a:custGeom>
              <a:avLst/>
              <a:gdLst/>
              <a:ahLst/>
              <a:cxnLst/>
              <a:rect l="l" t="t" r="r" b="b"/>
              <a:pathLst>
                <a:path w="65404" h="8890">
                  <a:moveTo>
                    <a:pt x="63273" y="0"/>
                  </a:moveTo>
                  <a:lnTo>
                    <a:pt x="1487" y="0"/>
                  </a:lnTo>
                  <a:lnTo>
                    <a:pt x="725" y="3810"/>
                  </a:lnTo>
                  <a:lnTo>
                    <a:pt x="0" y="8889"/>
                  </a:lnTo>
                  <a:lnTo>
                    <a:pt x="65241" y="8889"/>
                  </a:lnTo>
                  <a:lnTo>
                    <a:pt x="64225" y="3810"/>
                  </a:lnTo>
                  <a:lnTo>
                    <a:pt x="63273" y="0"/>
                  </a:lnTo>
                  <a:close/>
                </a:path>
              </a:pathLst>
            </a:custGeom>
            <a:solidFill>
              <a:srgbClr val="2C3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6747510" y="1604009"/>
              <a:ext cx="66675" cy="7620"/>
            </a:xfrm>
            <a:custGeom>
              <a:avLst/>
              <a:gdLst/>
              <a:ahLst/>
              <a:cxnLst/>
              <a:rect l="l" t="t" r="r" b="b"/>
              <a:pathLst>
                <a:path w="66675" h="7619">
                  <a:moveTo>
                    <a:pt x="65532" y="0"/>
                  </a:moveTo>
                  <a:lnTo>
                    <a:pt x="725" y="0"/>
                  </a:lnTo>
                  <a:lnTo>
                    <a:pt x="0" y="5079"/>
                  </a:lnTo>
                  <a:lnTo>
                    <a:pt x="0" y="7619"/>
                  </a:lnTo>
                  <a:lnTo>
                    <a:pt x="66675" y="7619"/>
                  </a:lnTo>
                  <a:lnTo>
                    <a:pt x="66040" y="6350"/>
                  </a:lnTo>
                  <a:lnTo>
                    <a:pt x="66040" y="2539"/>
                  </a:lnTo>
                  <a:lnTo>
                    <a:pt x="65532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6744335" y="1611630"/>
              <a:ext cx="74295" cy="7620"/>
            </a:xfrm>
            <a:custGeom>
              <a:avLst/>
              <a:gdLst/>
              <a:ahLst/>
              <a:cxnLst/>
              <a:rect l="l" t="t" r="r" b="b"/>
              <a:pathLst>
                <a:path w="74295" h="7619">
                  <a:moveTo>
                    <a:pt x="69850" y="0"/>
                  </a:moveTo>
                  <a:lnTo>
                    <a:pt x="3175" y="0"/>
                  </a:lnTo>
                  <a:lnTo>
                    <a:pt x="1905" y="1270"/>
                  </a:lnTo>
                  <a:lnTo>
                    <a:pt x="635" y="3810"/>
                  </a:lnTo>
                  <a:lnTo>
                    <a:pt x="635" y="6350"/>
                  </a:lnTo>
                  <a:lnTo>
                    <a:pt x="0" y="7620"/>
                  </a:lnTo>
                  <a:lnTo>
                    <a:pt x="74295" y="7620"/>
                  </a:lnTo>
                  <a:lnTo>
                    <a:pt x="73025" y="6350"/>
                  </a:lnTo>
                  <a:lnTo>
                    <a:pt x="69850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6737350" y="1617980"/>
              <a:ext cx="88900" cy="8890"/>
            </a:xfrm>
            <a:custGeom>
              <a:avLst/>
              <a:gdLst/>
              <a:ahLst/>
              <a:cxnLst/>
              <a:rect l="l" t="t" r="r" b="b"/>
              <a:pathLst>
                <a:path w="88900" h="8889">
                  <a:moveTo>
                    <a:pt x="80009" y="0"/>
                  </a:moveTo>
                  <a:lnTo>
                    <a:pt x="7620" y="0"/>
                  </a:lnTo>
                  <a:lnTo>
                    <a:pt x="6350" y="2540"/>
                  </a:lnTo>
                  <a:lnTo>
                    <a:pt x="6350" y="5080"/>
                  </a:lnTo>
                  <a:lnTo>
                    <a:pt x="2540" y="6350"/>
                  </a:lnTo>
                  <a:lnTo>
                    <a:pt x="0" y="8890"/>
                  </a:lnTo>
                  <a:lnTo>
                    <a:pt x="88900" y="8890"/>
                  </a:lnTo>
                  <a:lnTo>
                    <a:pt x="87629" y="7620"/>
                  </a:lnTo>
                  <a:lnTo>
                    <a:pt x="85090" y="6350"/>
                  </a:lnTo>
                  <a:lnTo>
                    <a:pt x="83820" y="3810"/>
                  </a:lnTo>
                  <a:lnTo>
                    <a:pt x="80009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6731000" y="1625600"/>
              <a:ext cx="104775" cy="7620"/>
            </a:xfrm>
            <a:custGeom>
              <a:avLst/>
              <a:gdLst/>
              <a:ahLst/>
              <a:cxnLst/>
              <a:rect l="l" t="t" r="r" b="b"/>
              <a:pathLst>
                <a:path w="104775" h="7619">
                  <a:moveTo>
                    <a:pt x="93979" y="0"/>
                  </a:moveTo>
                  <a:lnTo>
                    <a:pt x="7620" y="0"/>
                  </a:lnTo>
                  <a:lnTo>
                    <a:pt x="5079" y="2539"/>
                  </a:lnTo>
                  <a:lnTo>
                    <a:pt x="3809" y="5079"/>
                  </a:lnTo>
                  <a:lnTo>
                    <a:pt x="1270" y="6350"/>
                  </a:lnTo>
                  <a:lnTo>
                    <a:pt x="0" y="7620"/>
                  </a:lnTo>
                  <a:lnTo>
                    <a:pt x="104775" y="7620"/>
                  </a:lnTo>
                  <a:lnTo>
                    <a:pt x="102870" y="6350"/>
                  </a:lnTo>
                  <a:lnTo>
                    <a:pt x="99059" y="5079"/>
                  </a:lnTo>
                  <a:lnTo>
                    <a:pt x="93979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6692900" y="1633219"/>
              <a:ext cx="177800" cy="7620"/>
            </a:xfrm>
            <a:custGeom>
              <a:avLst/>
              <a:gdLst/>
              <a:ahLst/>
              <a:cxnLst/>
              <a:rect l="l" t="t" r="r" b="b"/>
              <a:pathLst>
                <a:path w="177800" h="7619">
                  <a:moveTo>
                    <a:pt x="177800" y="5080"/>
                  </a:moveTo>
                  <a:lnTo>
                    <a:pt x="158750" y="5080"/>
                  </a:lnTo>
                  <a:lnTo>
                    <a:pt x="154940" y="3810"/>
                  </a:lnTo>
                  <a:lnTo>
                    <a:pt x="149860" y="3810"/>
                  </a:lnTo>
                  <a:lnTo>
                    <a:pt x="149860" y="2540"/>
                  </a:lnTo>
                  <a:lnTo>
                    <a:pt x="146050" y="2540"/>
                  </a:lnTo>
                  <a:lnTo>
                    <a:pt x="146050" y="1270"/>
                  </a:lnTo>
                  <a:lnTo>
                    <a:pt x="143814" y="1270"/>
                  </a:lnTo>
                  <a:lnTo>
                    <a:pt x="143814" y="0"/>
                  </a:lnTo>
                  <a:lnTo>
                    <a:pt x="36195" y="0"/>
                  </a:lnTo>
                  <a:lnTo>
                    <a:pt x="36195" y="1270"/>
                  </a:lnTo>
                  <a:lnTo>
                    <a:pt x="30480" y="1270"/>
                  </a:lnTo>
                  <a:lnTo>
                    <a:pt x="30480" y="2540"/>
                  </a:lnTo>
                  <a:lnTo>
                    <a:pt x="27940" y="2540"/>
                  </a:lnTo>
                  <a:lnTo>
                    <a:pt x="27940" y="3810"/>
                  </a:lnTo>
                  <a:lnTo>
                    <a:pt x="20320" y="3810"/>
                  </a:lnTo>
                  <a:lnTo>
                    <a:pt x="13970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177800" y="7620"/>
                  </a:lnTo>
                  <a:lnTo>
                    <a:pt x="177800" y="5080"/>
                  </a:lnTo>
                  <a:close/>
                </a:path>
              </a:pathLst>
            </a:custGeom>
            <a:solidFill>
              <a:srgbClr val="2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6692900" y="1639569"/>
              <a:ext cx="177800" cy="8890"/>
            </a:xfrm>
            <a:custGeom>
              <a:avLst/>
              <a:gdLst/>
              <a:ahLst/>
              <a:cxnLst/>
              <a:rect l="l" t="t" r="r" b="b"/>
              <a:pathLst>
                <a:path w="177800" h="8889">
                  <a:moveTo>
                    <a:pt x="0" y="0"/>
                  </a:moveTo>
                  <a:lnTo>
                    <a:pt x="177800" y="0"/>
                  </a:lnTo>
                  <a:lnTo>
                    <a:pt x="177800" y="8889"/>
                  </a:lnTo>
                  <a:lnTo>
                    <a:pt x="0" y="8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6692900" y="1647190"/>
              <a:ext cx="177800" cy="6350"/>
            </a:xfrm>
            <a:custGeom>
              <a:avLst/>
              <a:gdLst/>
              <a:ahLst/>
              <a:cxnLst/>
              <a:rect l="l" t="t" r="r" b="b"/>
              <a:pathLst>
                <a:path w="177800" h="6350">
                  <a:moveTo>
                    <a:pt x="0" y="0"/>
                  </a:moveTo>
                  <a:lnTo>
                    <a:pt x="177800" y="0"/>
                  </a:lnTo>
                  <a:lnTo>
                    <a:pt x="177800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4" name="object 614"/>
          <p:cNvGrpSpPr/>
          <p:nvPr/>
        </p:nvGrpSpPr>
        <p:grpSpPr>
          <a:xfrm>
            <a:off x="1066800" y="1946910"/>
            <a:ext cx="825500" cy="572770"/>
            <a:chOff x="1066800" y="1946910"/>
            <a:chExt cx="825500" cy="572770"/>
          </a:xfrm>
        </p:grpSpPr>
        <p:sp>
          <p:nvSpPr>
            <p:cNvPr id="615" name="object 615"/>
            <p:cNvSpPr/>
            <p:nvPr/>
          </p:nvSpPr>
          <p:spPr>
            <a:xfrm>
              <a:off x="1066800" y="1946909"/>
              <a:ext cx="243204" cy="6350"/>
            </a:xfrm>
            <a:custGeom>
              <a:avLst/>
              <a:gdLst/>
              <a:ahLst/>
              <a:cxnLst/>
              <a:rect l="l" t="t" r="r" b="b"/>
              <a:pathLst>
                <a:path w="243205" h="6350">
                  <a:moveTo>
                    <a:pt x="243205" y="5080"/>
                  </a:moveTo>
                  <a:lnTo>
                    <a:pt x="231775" y="5080"/>
                  </a:lnTo>
                  <a:lnTo>
                    <a:pt x="231775" y="2540"/>
                  </a:lnTo>
                  <a:lnTo>
                    <a:pt x="211442" y="2540"/>
                  </a:lnTo>
                  <a:lnTo>
                    <a:pt x="211442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243205" y="6350"/>
                  </a:lnTo>
                  <a:lnTo>
                    <a:pt x="243205" y="508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1066800" y="1951989"/>
              <a:ext cx="260985" cy="7620"/>
            </a:xfrm>
            <a:custGeom>
              <a:avLst/>
              <a:gdLst/>
              <a:ahLst/>
              <a:cxnLst/>
              <a:rect l="l" t="t" r="r" b="b"/>
              <a:pathLst>
                <a:path w="260984" h="7619">
                  <a:moveTo>
                    <a:pt x="260819" y="3810"/>
                  </a:moveTo>
                  <a:lnTo>
                    <a:pt x="252730" y="3810"/>
                  </a:lnTo>
                  <a:lnTo>
                    <a:pt x="252730" y="2540"/>
                  </a:lnTo>
                  <a:lnTo>
                    <a:pt x="245097" y="2540"/>
                  </a:lnTo>
                  <a:lnTo>
                    <a:pt x="24509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260819" y="7620"/>
                  </a:lnTo>
                  <a:lnTo>
                    <a:pt x="260819" y="381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1066800" y="1959610"/>
              <a:ext cx="281940" cy="7620"/>
            </a:xfrm>
            <a:custGeom>
              <a:avLst/>
              <a:gdLst/>
              <a:ahLst/>
              <a:cxnLst/>
              <a:rect l="l" t="t" r="r" b="b"/>
              <a:pathLst>
                <a:path w="281940" h="7619">
                  <a:moveTo>
                    <a:pt x="265112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3969" y="2539"/>
                  </a:lnTo>
                  <a:lnTo>
                    <a:pt x="20319" y="3810"/>
                  </a:lnTo>
                  <a:lnTo>
                    <a:pt x="25400" y="3810"/>
                  </a:lnTo>
                  <a:lnTo>
                    <a:pt x="30480" y="5079"/>
                  </a:lnTo>
                  <a:lnTo>
                    <a:pt x="31750" y="6350"/>
                  </a:lnTo>
                  <a:lnTo>
                    <a:pt x="34290" y="7619"/>
                  </a:lnTo>
                  <a:lnTo>
                    <a:pt x="281622" y="7619"/>
                  </a:lnTo>
                  <a:lnTo>
                    <a:pt x="279400" y="6350"/>
                  </a:lnTo>
                  <a:lnTo>
                    <a:pt x="265112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1101090" y="1967230"/>
              <a:ext cx="259715" cy="7620"/>
            </a:xfrm>
            <a:custGeom>
              <a:avLst/>
              <a:gdLst/>
              <a:ahLst/>
              <a:cxnLst/>
              <a:rect l="l" t="t" r="r" b="b"/>
              <a:pathLst>
                <a:path w="259715" h="7619">
                  <a:moveTo>
                    <a:pt x="247332" y="0"/>
                  </a:moveTo>
                  <a:lnTo>
                    <a:pt x="0" y="0"/>
                  </a:lnTo>
                  <a:lnTo>
                    <a:pt x="3809" y="1270"/>
                  </a:lnTo>
                  <a:lnTo>
                    <a:pt x="5079" y="1270"/>
                  </a:lnTo>
                  <a:lnTo>
                    <a:pt x="6350" y="3810"/>
                  </a:lnTo>
                  <a:lnTo>
                    <a:pt x="8890" y="5080"/>
                  </a:lnTo>
                  <a:lnTo>
                    <a:pt x="10159" y="7620"/>
                  </a:lnTo>
                  <a:lnTo>
                    <a:pt x="259334" y="7620"/>
                  </a:lnTo>
                  <a:lnTo>
                    <a:pt x="254000" y="3810"/>
                  </a:lnTo>
                  <a:lnTo>
                    <a:pt x="247332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1110615" y="1973580"/>
              <a:ext cx="258445" cy="8890"/>
            </a:xfrm>
            <a:custGeom>
              <a:avLst/>
              <a:gdLst/>
              <a:ahLst/>
              <a:cxnLst/>
              <a:rect l="l" t="t" r="r" b="b"/>
              <a:pathLst>
                <a:path w="258444" h="8889">
                  <a:moveTo>
                    <a:pt x="248031" y="0"/>
                  </a:moveTo>
                  <a:lnTo>
                    <a:pt x="0" y="0"/>
                  </a:lnTo>
                  <a:lnTo>
                    <a:pt x="635" y="1270"/>
                  </a:lnTo>
                  <a:lnTo>
                    <a:pt x="3175" y="2540"/>
                  </a:lnTo>
                  <a:lnTo>
                    <a:pt x="4445" y="5080"/>
                  </a:lnTo>
                  <a:lnTo>
                    <a:pt x="6985" y="7620"/>
                  </a:lnTo>
                  <a:lnTo>
                    <a:pt x="7408" y="8890"/>
                  </a:lnTo>
                  <a:lnTo>
                    <a:pt x="76199" y="8890"/>
                  </a:lnTo>
                  <a:lnTo>
                    <a:pt x="79375" y="7620"/>
                  </a:lnTo>
                  <a:lnTo>
                    <a:pt x="98425" y="3810"/>
                  </a:lnTo>
                  <a:lnTo>
                    <a:pt x="106045" y="2540"/>
                  </a:lnTo>
                  <a:lnTo>
                    <a:pt x="112395" y="2540"/>
                  </a:lnTo>
                  <a:lnTo>
                    <a:pt x="127635" y="1270"/>
                  </a:lnTo>
                  <a:lnTo>
                    <a:pt x="249809" y="1270"/>
                  </a:lnTo>
                  <a:lnTo>
                    <a:pt x="248031" y="0"/>
                  </a:lnTo>
                  <a:close/>
                </a:path>
                <a:path w="258444" h="8889">
                  <a:moveTo>
                    <a:pt x="249809" y="1270"/>
                  </a:moveTo>
                  <a:lnTo>
                    <a:pt x="127635" y="1270"/>
                  </a:lnTo>
                  <a:lnTo>
                    <a:pt x="154305" y="3810"/>
                  </a:lnTo>
                  <a:lnTo>
                    <a:pt x="165735" y="6350"/>
                  </a:lnTo>
                  <a:lnTo>
                    <a:pt x="173355" y="8890"/>
                  </a:lnTo>
                  <a:lnTo>
                    <a:pt x="258445" y="8890"/>
                  </a:lnTo>
                  <a:lnTo>
                    <a:pt x="253365" y="3810"/>
                  </a:lnTo>
                  <a:lnTo>
                    <a:pt x="249809" y="1270"/>
                  </a:lnTo>
                  <a:close/>
                </a:path>
              </a:pathLst>
            </a:custGeom>
            <a:solidFill>
              <a:srgbClr val="019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1117600" y="1981200"/>
              <a:ext cx="257810" cy="7620"/>
            </a:xfrm>
            <a:custGeom>
              <a:avLst/>
              <a:gdLst/>
              <a:ahLst/>
              <a:cxnLst/>
              <a:rect l="l" t="t" r="r" b="b"/>
              <a:pathLst>
                <a:path w="257809" h="7619">
                  <a:moveTo>
                    <a:pt x="72390" y="0"/>
                  </a:moveTo>
                  <a:lnTo>
                    <a:pt x="0" y="0"/>
                  </a:lnTo>
                  <a:lnTo>
                    <a:pt x="1269" y="3810"/>
                  </a:lnTo>
                  <a:lnTo>
                    <a:pt x="1269" y="6350"/>
                  </a:lnTo>
                  <a:lnTo>
                    <a:pt x="1905" y="7620"/>
                  </a:lnTo>
                  <a:lnTo>
                    <a:pt x="66040" y="7620"/>
                  </a:lnTo>
                  <a:lnTo>
                    <a:pt x="66040" y="2539"/>
                  </a:lnTo>
                  <a:lnTo>
                    <a:pt x="72390" y="0"/>
                  </a:lnTo>
                  <a:close/>
                </a:path>
                <a:path w="257809" h="7619">
                  <a:moveTo>
                    <a:pt x="250190" y="0"/>
                  </a:moveTo>
                  <a:lnTo>
                    <a:pt x="162560" y="0"/>
                  </a:lnTo>
                  <a:lnTo>
                    <a:pt x="170180" y="2539"/>
                  </a:lnTo>
                  <a:lnTo>
                    <a:pt x="180340" y="7620"/>
                  </a:lnTo>
                  <a:lnTo>
                    <a:pt x="25781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1119505" y="1988820"/>
              <a:ext cx="263525" cy="7620"/>
            </a:xfrm>
            <a:custGeom>
              <a:avLst/>
              <a:gdLst/>
              <a:ahLst/>
              <a:cxnLst/>
              <a:rect l="l" t="t" r="r" b="b"/>
              <a:pathLst>
                <a:path w="263525" h="7619">
                  <a:moveTo>
                    <a:pt x="64134" y="0"/>
                  </a:moveTo>
                  <a:lnTo>
                    <a:pt x="0" y="0"/>
                  </a:lnTo>
                  <a:lnTo>
                    <a:pt x="634" y="1269"/>
                  </a:lnTo>
                  <a:lnTo>
                    <a:pt x="1904" y="5079"/>
                  </a:lnTo>
                  <a:lnTo>
                    <a:pt x="1904" y="7619"/>
                  </a:lnTo>
                  <a:lnTo>
                    <a:pt x="64134" y="7619"/>
                  </a:lnTo>
                  <a:lnTo>
                    <a:pt x="64134" y="0"/>
                  </a:lnTo>
                  <a:close/>
                </a:path>
                <a:path w="263525" h="7619">
                  <a:moveTo>
                    <a:pt x="255905" y="0"/>
                  </a:moveTo>
                  <a:lnTo>
                    <a:pt x="178435" y="0"/>
                  </a:lnTo>
                  <a:lnTo>
                    <a:pt x="188594" y="5079"/>
                  </a:lnTo>
                  <a:lnTo>
                    <a:pt x="191134" y="7619"/>
                  </a:lnTo>
                  <a:lnTo>
                    <a:pt x="262980" y="7619"/>
                  </a:lnTo>
                  <a:lnTo>
                    <a:pt x="259714" y="3809"/>
                  </a:lnTo>
                  <a:lnTo>
                    <a:pt x="255905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1121410" y="1996440"/>
              <a:ext cx="267335" cy="7620"/>
            </a:xfrm>
            <a:custGeom>
              <a:avLst/>
              <a:gdLst/>
              <a:ahLst/>
              <a:cxnLst/>
              <a:rect l="l" t="t" r="r" b="b"/>
              <a:pathLst>
                <a:path w="267334" h="7619">
                  <a:moveTo>
                    <a:pt x="62230" y="0"/>
                  </a:moveTo>
                  <a:lnTo>
                    <a:pt x="0" y="0"/>
                  </a:lnTo>
                  <a:lnTo>
                    <a:pt x="1088" y="7620"/>
                  </a:lnTo>
                  <a:lnTo>
                    <a:pt x="62230" y="7620"/>
                  </a:lnTo>
                  <a:lnTo>
                    <a:pt x="62230" y="0"/>
                  </a:lnTo>
                  <a:close/>
                </a:path>
                <a:path w="267334" h="7619">
                  <a:moveTo>
                    <a:pt x="261075" y="0"/>
                  </a:moveTo>
                  <a:lnTo>
                    <a:pt x="189229" y="0"/>
                  </a:lnTo>
                  <a:lnTo>
                    <a:pt x="195580" y="6350"/>
                  </a:lnTo>
                  <a:lnTo>
                    <a:pt x="197485" y="7620"/>
                  </a:lnTo>
                  <a:lnTo>
                    <a:pt x="267244" y="7620"/>
                  </a:lnTo>
                  <a:lnTo>
                    <a:pt x="265430" y="5080"/>
                  </a:lnTo>
                  <a:lnTo>
                    <a:pt x="261075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1122317" y="2002790"/>
              <a:ext cx="271780" cy="8890"/>
            </a:xfrm>
            <a:custGeom>
              <a:avLst/>
              <a:gdLst/>
              <a:ahLst/>
              <a:cxnLst/>
              <a:rect l="l" t="t" r="r" b="b"/>
              <a:pathLst>
                <a:path w="271780" h="8889">
                  <a:moveTo>
                    <a:pt x="61322" y="0"/>
                  </a:moveTo>
                  <a:lnTo>
                    <a:pt x="0" y="0"/>
                  </a:lnTo>
                  <a:lnTo>
                    <a:pt x="1269" y="8889"/>
                  </a:lnTo>
                  <a:lnTo>
                    <a:pt x="61322" y="8889"/>
                  </a:lnTo>
                  <a:lnTo>
                    <a:pt x="61322" y="0"/>
                  </a:lnTo>
                  <a:close/>
                </a:path>
                <a:path w="271780" h="8889">
                  <a:moveTo>
                    <a:pt x="265429" y="0"/>
                  </a:moveTo>
                  <a:lnTo>
                    <a:pt x="194672" y="0"/>
                  </a:lnTo>
                  <a:lnTo>
                    <a:pt x="198482" y="2539"/>
                  </a:lnTo>
                  <a:lnTo>
                    <a:pt x="202292" y="7620"/>
                  </a:lnTo>
                  <a:lnTo>
                    <a:pt x="203199" y="8889"/>
                  </a:lnTo>
                  <a:lnTo>
                    <a:pt x="271598" y="8889"/>
                  </a:lnTo>
                  <a:lnTo>
                    <a:pt x="270872" y="7620"/>
                  </a:lnTo>
                  <a:lnTo>
                    <a:pt x="265429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1123405" y="2010410"/>
              <a:ext cx="274320" cy="7620"/>
            </a:xfrm>
            <a:custGeom>
              <a:avLst/>
              <a:gdLst/>
              <a:ahLst/>
              <a:cxnLst/>
              <a:rect l="l" t="t" r="r" b="b"/>
              <a:pathLst>
                <a:path w="274319" h="7619">
                  <a:moveTo>
                    <a:pt x="60234" y="0"/>
                  </a:moveTo>
                  <a:lnTo>
                    <a:pt x="0" y="0"/>
                  </a:lnTo>
                  <a:lnTo>
                    <a:pt x="544" y="3810"/>
                  </a:lnTo>
                  <a:lnTo>
                    <a:pt x="1020" y="7619"/>
                  </a:lnTo>
                  <a:lnTo>
                    <a:pt x="60234" y="7619"/>
                  </a:lnTo>
                  <a:lnTo>
                    <a:pt x="60234" y="0"/>
                  </a:lnTo>
                  <a:close/>
                </a:path>
                <a:path w="274319" h="7619">
                  <a:moveTo>
                    <a:pt x="269784" y="0"/>
                  </a:moveTo>
                  <a:lnTo>
                    <a:pt x="201204" y="0"/>
                  </a:lnTo>
                  <a:lnTo>
                    <a:pt x="206647" y="7619"/>
                  </a:lnTo>
                  <a:lnTo>
                    <a:pt x="274138" y="7619"/>
                  </a:lnTo>
                  <a:lnTo>
                    <a:pt x="269784" y="0"/>
                  </a:lnTo>
                  <a:close/>
                </a:path>
              </a:pathLst>
            </a:custGeom>
            <a:solidFill>
              <a:srgbClr val="048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1124426" y="2018030"/>
              <a:ext cx="276860" cy="7620"/>
            </a:xfrm>
            <a:custGeom>
              <a:avLst/>
              <a:gdLst/>
              <a:ahLst/>
              <a:cxnLst/>
              <a:rect l="l" t="t" r="r" b="b"/>
              <a:pathLst>
                <a:path w="276859" h="7619">
                  <a:moveTo>
                    <a:pt x="59213" y="0"/>
                  </a:moveTo>
                  <a:lnTo>
                    <a:pt x="0" y="0"/>
                  </a:lnTo>
                  <a:lnTo>
                    <a:pt x="793" y="6350"/>
                  </a:lnTo>
                  <a:lnTo>
                    <a:pt x="793" y="7620"/>
                  </a:lnTo>
                  <a:lnTo>
                    <a:pt x="59213" y="7620"/>
                  </a:lnTo>
                  <a:lnTo>
                    <a:pt x="59213" y="0"/>
                  </a:lnTo>
                  <a:close/>
                </a:path>
                <a:path w="276859" h="7619">
                  <a:moveTo>
                    <a:pt x="273118" y="0"/>
                  </a:moveTo>
                  <a:lnTo>
                    <a:pt x="205626" y="0"/>
                  </a:lnTo>
                  <a:lnTo>
                    <a:pt x="206533" y="1270"/>
                  </a:lnTo>
                  <a:lnTo>
                    <a:pt x="210502" y="7620"/>
                  </a:lnTo>
                  <a:lnTo>
                    <a:pt x="276665" y="7620"/>
                  </a:lnTo>
                  <a:lnTo>
                    <a:pt x="273843" y="1270"/>
                  </a:lnTo>
                  <a:lnTo>
                    <a:pt x="273118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1125219" y="2024380"/>
              <a:ext cx="280035" cy="8890"/>
            </a:xfrm>
            <a:custGeom>
              <a:avLst/>
              <a:gdLst/>
              <a:ahLst/>
              <a:cxnLst/>
              <a:rect l="l" t="t" r="r" b="b"/>
              <a:pathLst>
                <a:path w="280034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80034" h="8889">
                  <a:moveTo>
                    <a:pt x="275307" y="0"/>
                  </a:moveTo>
                  <a:lnTo>
                    <a:pt x="208914" y="0"/>
                  </a:lnTo>
                  <a:lnTo>
                    <a:pt x="212090" y="5080"/>
                  </a:lnTo>
                  <a:lnTo>
                    <a:pt x="213995" y="8890"/>
                  </a:lnTo>
                  <a:lnTo>
                    <a:pt x="279717" y="8890"/>
                  </a:lnTo>
                  <a:lnTo>
                    <a:pt x="278130" y="6350"/>
                  </a:lnTo>
                  <a:lnTo>
                    <a:pt x="275307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1125219" y="2032000"/>
              <a:ext cx="284480" cy="8890"/>
            </a:xfrm>
            <a:custGeom>
              <a:avLst/>
              <a:gdLst/>
              <a:ahLst/>
              <a:cxnLst/>
              <a:rect l="l" t="t" r="r" b="b"/>
              <a:pathLst>
                <a:path w="284480" h="8889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84480" h="8889">
                  <a:moveTo>
                    <a:pt x="278923" y="0"/>
                  </a:moveTo>
                  <a:lnTo>
                    <a:pt x="213359" y="0"/>
                  </a:lnTo>
                  <a:lnTo>
                    <a:pt x="217170" y="7620"/>
                  </a:lnTo>
                  <a:lnTo>
                    <a:pt x="218122" y="8889"/>
                  </a:lnTo>
                  <a:lnTo>
                    <a:pt x="284480" y="8889"/>
                  </a:lnTo>
                  <a:lnTo>
                    <a:pt x="278923" y="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1125219" y="2039620"/>
              <a:ext cx="286385" cy="7620"/>
            </a:xfrm>
            <a:custGeom>
              <a:avLst/>
              <a:gdLst/>
              <a:ahLst/>
              <a:cxnLst/>
              <a:rect l="l" t="t" r="r" b="b"/>
              <a:pathLst>
                <a:path w="286384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86384" h="7619">
                  <a:moveTo>
                    <a:pt x="283686" y="0"/>
                  </a:moveTo>
                  <a:lnTo>
                    <a:pt x="217170" y="0"/>
                  </a:lnTo>
                  <a:lnTo>
                    <a:pt x="220980" y="5079"/>
                  </a:lnTo>
                  <a:lnTo>
                    <a:pt x="220980" y="7619"/>
                  </a:lnTo>
                  <a:lnTo>
                    <a:pt x="285891" y="7619"/>
                  </a:lnTo>
                  <a:lnTo>
                    <a:pt x="284480" y="1269"/>
                  </a:lnTo>
                  <a:lnTo>
                    <a:pt x="283686" y="0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1125219" y="2047240"/>
              <a:ext cx="287655" cy="7620"/>
            </a:xfrm>
            <a:custGeom>
              <a:avLst/>
              <a:gdLst/>
              <a:ahLst/>
              <a:cxnLst/>
              <a:rect l="l" t="t" r="r" b="b"/>
              <a:pathLst>
                <a:path w="28765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87655" h="7619">
                  <a:moveTo>
                    <a:pt x="285891" y="0"/>
                  </a:moveTo>
                  <a:lnTo>
                    <a:pt x="220980" y="0"/>
                  </a:lnTo>
                  <a:lnTo>
                    <a:pt x="220980" y="2539"/>
                  </a:lnTo>
                  <a:lnTo>
                    <a:pt x="222250" y="7620"/>
                  </a:lnTo>
                  <a:lnTo>
                    <a:pt x="287584" y="7620"/>
                  </a:lnTo>
                  <a:lnTo>
                    <a:pt x="285891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1125219" y="2053590"/>
              <a:ext cx="289560" cy="8890"/>
            </a:xfrm>
            <a:custGeom>
              <a:avLst/>
              <a:gdLst/>
              <a:ahLst/>
              <a:cxnLst/>
              <a:rect l="l" t="t" r="r" b="b"/>
              <a:pathLst>
                <a:path w="289559" h="8889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89559" h="8889">
                  <a:moveTo>
                    <a:pt x="287302" y="0"/>
                  </a:moveTo>
                  <a:lnTo>
                    <a:pt x="221932" y="0"/>
                  </a:lnTo>
                  <a:lnTo>
                    <a:pt x="222250" y="1270"/>
                  </a:lnTo>
                  <a:lnTo>
                    <a:pt x="224790" y="6350"/>
                  </a:lnTo>
                  <a:lnTo>
                    <a:pt x="225298" y="8889"/>
                  </a:lnTo>
                  <a:lnTo>
                    <a:pt x="289277" y="8889"/>
                  </a:lnTo>
                  <a:lnTo>
                    <a:pt x="287302" y="0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1125219" y="2061210"/>
              <a:ext cx="290830" cy="8890"/>
            </a:xfrm>
            <a:custGeom>
              <a:avLst/>
              <a:gdLst/>
              <a:ahLst/>
              <a:cxnLst/>
              <a:rect l="l" t="t" r="r" b="b"/>
              <a:pathLst>
                <a:path w="290830" h="8889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90830" h="8889">
                  <a:moveTo>
                    <a:pt x="288995" y="0"/>
                  </a:moveTo>
                  <a:lnTo>
                    <a:pt x="225044" y="0"/>
                  </a:lnTo>
                  <a:lnTo>
                    <a:pt x="226060" y="5079"/>
                  </a:lnTo>
                  <a:lnTo>
                    <a:pt x="226060" y="8889"/>
                  </a:lnTo>
                  <a:lnTo>
                    <a:pt x="290265" y="8889"/>
                  </a:lnTo>
                  <a:lnTo>
                    <a:pt x="289560" y="2539"/>
                  </a:lnTo>
                  <a:lnTo>
                    <a:pt x="288995" y="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1125219" y="2068830"/>
              <a:ext cx="291465" cy="7620"/>
            </a:xfrm>
            <a:custGeom>
              <a:avLst/>
              <a:gdLst/>
              <a:ahLst/>
              <a:cxnLst/>
              <a:rect l="l" t="t" r="r" b="b"/>
              <a:pathLst>
                <a:path w="29146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91465" h="7619">
                  <a:moveTo>
                    <a:pt x="290124" y="0"/>
                  </a:moveTo>
                  <a:lnTo>
                    <a:pt x="226060" y="0"/>
                  </a:lnTo>
                  <a:lnTo>
                    <a:pt x="226060" y="1270"/>
                  </a:lnTo>
                  <a:lnTo>
                    <a:pt x="227118" y="7620"/>
                  </a:lnTo>
                  <a:lnTo>
                    <a:pt x="290957" y="7620"/>
                  </a:lnTo>
                  <a:lnTo>
                    <a:pt x="290124" y="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1125219" y="2076450"/>
              <a:ext cx="292100" cy="7620"/>
            </a:xfrm>
            <a:custGeom>
              <a:avLst/>
              <a:gdLst/>
              <a:ahLst/>
              <a:cxnLst/>
              <a:rect l="l" t="t" r="r" b="b"/>
              <a:pathLst>
                <a:path w="29210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92100" h="7619">
                  <a:moveTo>
                    <a:pt x="290957" y="0"/>
                  </a:moveTo>
                  <a:lnTo>
                    <a:pt x="227118" y="0"/>
                  </a:lnTo>
                  <a:lnTo>
                    <a:pt x="227330" y="1270"/>
                  </a:lnTo>
                  <a:lnTo>
                    <a:pt x="228600" y="6350"/>
                  </a:lnTo>
                  <a:lnTo>
                    <a:pt x="228600" y="7620"/>
                  </a:lnTo>
                  <a:lnTo>
                    <a:pt x="291719" y="7620"/>
                  </a:lnTo>
                  <a:lnTo>
                    <a:pt x="290957" y="0"/>
                  </a:lnTo>
                  <a:close/>
                </a:path>
              </a:pathLst>
            </a:custGeom>
            <a:solidFill>
              <a:srgbClr val="0A8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1125219" y="2082800"/>
              <a:ext cx="292100" cy="8890"/>
            </a:xfrm>
            <a:custGeom>
              <a:avLst/>
              <a:gdLst/>
              <a:ahLst/>
              <a:cxnLst/>
              <a:rect l="l" t="t" r="r" b="b"/>
              <a:pathLst>
                <a:path w="292100" h="8889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92100" h="8889">
                  <a:moveTo>
                    <a:pt x="291592" y="0"/>
                  </a:moveTo>
                  <a:lnTo>
                    <a:pt x="228600" y="0"/>
                  </a:lnTo>
                  <a:lnTo>
                    <a:pt x="228600" y="8889"/>
                  </a:lnTo>
                  <a:lnTo>
                    <a:pt x="292100" y="8889"/>
                  </a:lnTo>
                  <a:lnTo>
                    <a:pt x="292100" y="5079"/>
                  </a:lnTo>
                  <a:lnTo>
                    <a:pt x="291592" y="0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1125220" y="2090419"/>
              <a:ext cx="292100" cy="8890"/>
            </a:xfrm>
            <a:custGeom>
              <a:avLst/>
              <a:gdLst/>
              <a:ahLst/>
              <a:cxnLst/>
              <a:rect l="l" t="t" r="r" b="b"/>
              <a:pathLst>
                <a:path w="29210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92100" h="8889">
                  <a:moveTo>
                    <a:pt x="292100" y="0"/>
                  </a:moveTo>
                  <a:lnTo>
                    <a:pt x="228600" y="0"/>
                  </a:lnTo>
                  <a:lnTo>
                    <a:pt x="228600" y="8890"/>
                  </a:lnTo>
                  <a:lnTo>
                    <a:pt x="292100" y="8890"/>
                  </a:lnTo>
                  <a:lnTo>
                    <a:pt x="292100" y="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1125219" y="2098040"/>
              <a:ext cx="292100" cy="7620"/>
            </a:xfrm>
            <a:custGeom>
              <a:avLst/>
              <a:gdLst/>
              <a:ahLst/>
              <a:cxnLst/>
              <a:rect l="l" t="t" r="r" b="b"/>
              <a:pathLst>
                <a:path w="29210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92100" h="7619">
                  <a:moveTo>
                    <a:pt x="292100" y="0"/>
                  </a:moveTo>
                  <a:lnTo>
                    <a:pt x="228600" y="0"/>
                  </a:lnTo>
                  <a:lnTo>
                    <a:pt x="228600" y="6350"/>
                  </a:lnTo>
                  <a:lnTo>
                    <a:pt x="228388" y="7620"/>
                  </a:lnTo>
                  <a:lnTo>
                    <a:pt x="292100" y="7620"/>
                  </a:lnTo>
                  <a:lnTo>
                    <a:pt x="292100" y="0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1125219" y="2105660"/>
              <a:ext cx="292100" cy="7620"/>
            </a:xfrm>
            <a:custGeom>
              <a:avLst/>
              <a:gdLst/>
              <a:ahLst/>
              <a:cxnLst/>
              <a:rect l="l" t="t" r="r" b="b"/>
              <a:pathLst>
                <a:path w="292100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92100" h="7619">
                  <a:moveTo>
                    <a:pt x="292100" y="0"/>
                  </a:moveTo>
                  <a:lnTo>
                    <a:pt x="228388" y="0"/>
                  </a:lnTo>
                  <a:lnTo>
                    <a:pt x="227330" y="6350"/>
                  </a:lnTo>
                  <a:lnTo>
                    <a:pt x="227330" y="7619"/>
                  </a:lnTo>
                  <a:lnTo>
                    <a:pt x="291782" y="7619"/>
                  </a:lnTo>
                  <a:lnTo>
                    <a:pt x="292100" y="5079"/>
                  </a:lnTo>
                  <a:lnTo>
                    <a:pt x="292100" y="0"/>
                  </a:lnTo>
                  <a:close/>
                </a:path>
              </a:pathLst>
            </a:custGeom>
            <a:solidFill>
              <a:srgbClr val="0D7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1125220" y="2112009"/>
              <a:ext cx="292100" cy="8890"/>
            </a:xfrm>
            <a:custGeom>
              <a:avLst/>
              <a:gdLst/>
              <a:ahLst/>
              <a:cxnLst/>
              <a:rect l="l" t="t" r="r" b="b"/>
              <a:pathLst>
                <a:path w="29210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92100" h="8889">
                  <a:moveTo>
                    <a:pt x="291934" y="0"/>
                  </a:moveTo>
                  <a:lnTo>
                    <a:pt x="227330" y="0"/>
                  </a:lnTo>
                  <a:lnTo>
                    <a:pt x="227330" y="8890"/>
                  </a:lnTo>
                  <a:lnTo>
                    <a:pt x="290830" y="8890"/>
                  </a:lnTo>
                  <a:lnTo>
                    <a:pt x="291934" y="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1125219" y="2119630"/>
              <a:ext cx="291465" cy="8890"/>
            </a:xfrm>
            <a:custGeom>
              <a:avLst/>
              <a:gdLst/>
              <a:ahLst/>
              <a:cxnLst/>
              <a:rect l="l" t="t" r="r" b="b"/>
              <a:pathLst>
                <a:path w="291465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91465" h="8889">
                  <a:moveTo>
                    <a:pt x="290988" y="0"/>
                  </a:moveTo>
                  <a:lnTo>
                    <a:pt x="227330" y="0"/>
                  </a:lnTo>
                  <a:lnTo>
                    <a:pt x="227330" y="1270"/>
                  </a:lnTo>
                  <a:lnTo>
                    <a:pt x="226060" y="7620"/>
                  </a:lnTo>
                  <a:lnTo>
                    <a:pt x="225552" y="8890"/>
                  </a:lnTo>
                  <a:lnTo>
                    <a:pt x="289877" y="8890"/>
                  </a:lnTo>
                  <a:lnTo>
                    <a:pt x="290988" y="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1125219" y="2127250"/>
              <a:ext cx="290195" cy="7620"/>
            </a:xfrm>
            <a:custGeom>
              <a:avLst/>
              <a:gdLst/>
              <a:ahLst/>
              <a:cxnLst/>
              <a:rect l="l" t="t" r="r" b="b"/>
              <a:pathLst>
                <a:path w="290194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90194" h="7619">
                  <a:moveTo>
                    <a:pt x="290036" y="0"/>
                  </a:moveTo>
                  <a:lnTo>
                    <a:pt x="226060" y="0"/>
                  </a:lnTo>
                  <a:lnTo>
                    <a:pt x="223520" y="6350"/>
                  </a:lnTo>
                  <a:lnTo>
                    <a:pt x="223338" y="7620"/>
                  </a:lnTo>
                  <a:lnTo>
                    <a:pt x="288471" y="7620"/>
                  </a:lnTo>
                  <a:lnTo>
                    <a:pt x="289560" y="3810"/>
                  </a:lnTo>
                  <a:lnTo>
                    <a:pt x="290036" y="0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1125219" y="2134870"/>
              <a:ext cx="288925" cy="7620"/>
            </a:xfrm>
            <a:custGeom>
              <a:avLst/>
              <a:gdLst/>
              <a:ahLst/>
              <a:cxnLst/>
              <a:rect l="l" t="t" r="r" b="b"/>
              <a:pathLst>
                <a:path w="288925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88925" h="7619">
                  <a:moveTo>
                    <a:pt x="288471" y="0"/>
                  </a:moveTo>
                  <a:lnTo>
                    <a:pt x="223338" y="0"/>
                  </a:lnTo>
                  <a:lnTo>
                    <a:pt x="222250" y="7619"/>
                  </a:lnTo>
                  <a:lnTo>
                    <a:pt x="286385" y="7619"/>
                  </a:lnTo>
                  <a:lnTo>
                    <a:pt x="287020" y="5079"/>
                  </a:lnTo>
                  <a:lnTo>
                    <a:pt x="288471" y="0"/>
                  </a:lnTo>
                  <a:close/>
                </a:path>
              </a:pathLst>
            </a:custGeom>
            <a:solidFill>
              <a:srgbClr val="0F7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1125219" y="2141220"/>
              <a:ext cx="287020" cy="8890"/>
            </a:xfrm>
            <a:custGeom>
              <a:avLst/>
              <a:gdLst/>
              <a:ahLst/>
              <a:cxnLst/>
              <a:rect l="l" t="t" r="r" b="b"/>
              <a:pathLst>
                <a:path w="287019" h="8889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87019" h="8889">
                  <a:moveTo>
                    <a:pt x="286702" y="0"/>
                  </a:moveTo>
                  <a:lnTo>
                    <a:pt x="222431" y="0"/>
                  </a:lnTo>
                  <a:lnTo>
                    <a:pt x="222250" y="1269"/>
                  </a:lnTo>
                  <a:lnTo>
                    <a:pt x="220980" y="7619"/>
                  </a:lnTo>
                  <a:lnTo>
                    <a:pt x="220344" y="8889"/>
                  </a:lnTo>
                  <a:lnTo>
                    <a:pt x="284480" y="8889"/>
                  </a:lnTo>
                  <a:lnTo>
                    <a:pt x="286702" y="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1125219" y="2148840"/>
              <a:ext cx="285115" cy="7620"/>
            </a:xfrm>
            <a:custGeom>
              <a:avLst/>
              <a:gdLst/>
              <a:ahLst/>
              <a:cxnLst/>
              <a:rect l="l" t="t" r="r" b="b"/>
              <a:pathLst>
                <a:path w="28511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85115" h="7619">
                  <a:moveTo>
                    <a:pt x="284797" y="0"/>
                  </a:moveTo>
                  <a:lnTo>
                    <a:pt x="220980" y="0"/>
                  </a:lnTo>
                  <a:lnTo>
                    <a:pt x="217170" y="7620"/>
                  </a:lnTo>
                  <a:lnTo>
                    <a:pt x="282665" y="7620"/>
                  </a:lnTo>
                  <a:lnTo>
                    <a:pt x="284480" y="1270"/>
                  </a:lnTo>
                  <a:lnTo>
                    <a:pt x="284797" y="0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1125219" y="2156460"/>
              <a:ext cx="283210" cy="7620"/>
            </a:xfrm>
            <a:custGeom>
              <a:avLst/>
              <a:gdLst/>
              <a:ahLst/>
              <a:cxnLst/>
              <a:rect l="l" t="t" r="r" b="b"/>
              <a:pathLst>
                <a:path w="283209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83209" h="7619">
                  <a:moveTo>
                    <a:pt x="282665" y="0"/>
                  </a:moveTo>
                  <a:lnTo>
                    <a:pt x="217170" y="0"/>
                  </a:lnTo>
                  <a:lnTo>
                    <a:pt x="212598" y="7619"/>
                  </a:lnTo>
                  <a:lnTo>
                    <a:pt x="279037" y="7619"/>
                  </a:lnTo>
                  <a:lnTo>
                    <a:pt x="281940" y="2539"/>
                  </a:lnTo>
                  <a:lnTo>
                    <a:pt x="282665" y="0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1125219" y="2164080"/>
              <a:ext cx="279400" cy="7620"/>
            </a:xfrm>
            <a:custGeom>
              <a:avLst/>
              <a:gdLst/>
              <a:ahLst/>
              <a:cxnLst/>
              <a:rect l="l" t="t" r="r" b="b"/>
              <a:pathLst>
                <a:path w="27940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79400" h="7619">
                  <a:moveTo>
                    <a:pt x="279037" y="0"/>
                  </a:moveTo>
                  <a:lnTo>
                    <a:pt x="212598" y="0"/>
                  </a:lnTo>
                  <a:lnTo>
                    <a:pt x="209550" y="5080"/>
                  </a:lnTo>
                  <a:lnTo>
                    <a:pt x="207644" y="7620"/>
                  </a:lnTo>
                  <a:lnTo>
                    <a:pt x="275227" y="7620"/>
                  </a:lnTo>
                  <a:lnTo>
                    <a:pt x="276860" y="3810"/>
                  </a:lnTo>
                  <a:lnTo>
                    <a:pt x="279037" y="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1125219" y="2170430"/>
              <a:ext cx="276225" cy="8890"/>
            </a:xfrm>
            <a:custGeom>
              <a:avLst/>
              <a:gdLst/>
              <a:ahLst/>
              <a:cxnLst/>
              <a:rect l="l" t="t" r="r" b="b"/>
              <a:pathLst>
                <a:path w="276225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76225" h="8889">
                  <a:moveTo>
                    <a:pt x="275771" y="0"/>
                  </a:moveTo>
                  <a:lnTo>
                    <a:pt x="208597" y="0"/>
                  </a:lnTo>
                  <a:lnTo>
                    <a:pt x="205740" y="3810"/>
                  </a:lnTo>
                  <a:lnTo>
                    <a:pt x="202691" y="8890"/>
                  </a:lnTo>
                  <a:lnTo>
                    <a:pt x="271356" y="8890"/>
                  </a:lnTo>
                  <a:lnTo>
                    <a:pt x="273050" y="6350"/>
                  </a:lnTo>
                  <a:lnTo>
                    <a:pt x="275771" y="0"/>
                  </a:lnTo>
                  <a:close/>
                </a:path>
              </a:pathLst>
            </a:custGeom>
            <a:solidFill>
              <a:srgbClr val="127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1125219" y="2178050"/>
              <a:ext cx="272415" cy="7620"/>
            </a:xfrm>
            <a:custGeom>
              <a:avLst/>
              <a:gdLst/>
              <a:ahLst/>
              <a:cxnLst/>
              <a:rect l="l" t="t" r="r" b="b"/>
              <a:pathLst>
                <a:path w="27241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72415" h="7619">
                  <a:moveTo>
                    <a:pt x="272203" y="0"/>
                  </a:moveTo>
                  <a:lnTo>
                    <a:pt x="203453" y="0"/>
                  </a:lnTo>
                  <a:lnTo>
                    <a:pt x="201930" y="2539"/>
                  </a:lnTo>
                  <a:lnTo>
                    <a:pt x="196849" y="7620"/>
                  </a:lnTo>
                  <a:lnTo>
                    <a:pt x="267244" y="7620"/>
                  </a:lnTo>
                  <a:lnTo>
                    <a:pt x="267970" y="6350"/>
                  </a:lnTo>
                  <a:lnTo>
                    <a:pt x="272203" y="0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1125219" y="2185670"/>
              <a:ext cx="267335" cy="7620"/>
            </a:xfrm>
            <a:custGeom>
              <a:avLst/>
              <a:gdLst/>
              <a:ahLst/>
              <a:cxnLst/>
              <a:rect l="l" t="t" r="r" b="b"/>
              <a:pathLst>
                <a:path w="267334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67334" h="7619">
                  <a:moveTo>
                    <a:pt x="267244" y="0"/>
                  </a:moveTo>
                  <a:lnTo>
                    <a:pt x="196849" y="0"/>
                  </a:lnTo>
                  <a:lnTo>
                    <a:pt x="193040" y="3809"/>
                  </a:lnTo>
                  <a:lnTo>
                    <a:pt x="187960" y="7619"/>
                  </a:lnTo>
                  <a:lnTo>
                    <a:pt x="262890" y="7619"/>
                  </a:lnTo>
                  <a:lnTo>
                    <a:pt x="267244" y="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1125219" y="2193290"/>
              <a:ext cx="262890" cy="7620"/>
            </a:xfrm>
            <a:custGeom>
              <a:avLst/>
              <a:gdLst/>
              <a:ahLst/>
              <a:cxnLst/>
              <a:rect l="l" t="t" r="r" b="b"/>
              <a:pathLst>
                <a:path w="26289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62890" h="7619">
                  <a:moveTo>
                    <a:pt x="262890" y="0"/>
                  </a:moveTo>
                  <a:lnTo>
                    <a:pt x="187959" y="0"/>
                  </a:lnTo>
                  <a:lnTo>
                    <a:pt x="182880" y="3810"/>
                  </a:lnTo>
                  <a:lnTo>
                    <a:pt x="173354" y="7620"/>
                  </a:lnTo>
                  <a:lnTo>
                    <a:pt x="255481" y="7620"/>
                  </a:lnTo>
                  <a:lnTo>
                    <a:pt x="256540" y="6350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1125220" y="2199639"/>
              <a:ext cx="255904" cy="7620"/>
            </a:xfrm>
            <a:custGeom>
              <a:avLst/>
              <a:gdLst/>
              <a:ahLst/>
              <a:cxnLst/>
              <a:rect l="l" t="t" r="r" b="b"/>
              <a:pathLst>
                <a:path w="255905" h="7619">
                  <a:moveTo>
                    <a:pt x="67310" y="6350"/>
                  </a:moveTo>
                  <a:lnTo>
                    <a:pt x="61582" y="6350"/>
                  </a:lnTo>
                  <a:lnTo>
                    <a:pt x="61582" y="5080"/>
                  </a:lnTo>
                  <a:lnTo>
                    <a:pt x="58420" y="5080"/>
                  </a:lnTo>
                  <a:lnTo>
                    <a:pt x="5842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67310" y="7620"/>
                  </a:lnTo>
                  <a:lnTo>
                    <a:pt x="67310" y="6350"/>
                  </a:lnTo>
                  <a:close/>
                </a:path>
                <a:path w="255905" h="7619">
                  <a:moveTo>
                    <a:pt x="255473" y="0"/>
                  </a:moveTo>
                  <a:lnTo>
                    <a:pt x="173355" y="0"/>
                  </a:lnTo>
                  <a:lnTo>
                    <a:pt x="173355" y="2540"/>
                  </a:lnTo>
                  <a:lnTo>
                    <a:pt x="162560" y="2540"/>
                  </a:lnTo>
                  <a:lnTo>
                    <a:pt x="162560" y="7620"/>
                  </a:lnTo>
                  <a:lnTo>
                    <a:pt x="252298" y="7620"/>
                  </a:lnTo>
                  <a:lnTo>
                    <a:pt x="252298" y="2540"/>
                  </a:lnTo>
                  <a:lnTo>
                    <a:pt x="255473" y="2540"/>
                  </a:lnTo>
                  <a:lnTo>
                    <a:pt x="255473" y="0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1125219" y="2207260"/>
              <a:ext cx="250190" cy="7620"/>
            </a:xfrm>
            <a:custGeom>
              <a:avLst/>
              <a:gdLst/>
              <a:ahLst/>
              <a:cxnLst/>
              <a:rect l="l" t="t" r="r" b="b"/>
              <a:pathLst>
                <a:path w="250190" h="7619">
                  <a:moveTo>
                    <a:pt x="774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38760" y="7619"/>
                  </a:lnTo>
                  <a:lnTo>
                    <a:pt x="246380" y="2539"/>
                  </a:lnTo>
                  <a:lnTo>
                    <a:pt x="91440" y="2539"/>
                  </a:lnTo>
                  <a:lnTo>
                    <a:pt x="83820" y="1269"/>
                  </a:lnTo>
                  <a:lnTo>
                    <a:pt x="77470" y="0"/>
                  </a:lnTo>
                  <a:close/>
                </a:path>
                <a:path w="250190" h="7619">
                  <a:moveTo>
                    <a:pt x="250190" y="0"/>
                  </a:moveTo>
                  <a:lnTo>
                    <a:pt x="154940" y="0"/>
                  </a:lnTo>
                  <a:lnTo>
                    <a:pt x="137160" y="2539"/>
                  </a:lnTo>
                  <a:lnTo>
                    <a:pt x="246380" y="2539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156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1125220" y="2214879"/>
              <a:ext cx="236854" cy="7620"/>
            </a:xfrm>
            <a:custGeom>
              <a:avLst/>
              <a:gdLst/>
              <a:ahLst/>
              <a:cxnLst/>
              <a:rect l="l" t="t" r="r" b="b"/>
              <a:pathLst>
                <a:path w="236855" h="7619">
                  <a:moveTo>
                    <a:pt x="236855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230505" y="7620"/>
                  </a:lnTo>
                  <a:lnTo>
                    <a:pt x="230505" y="2540"/>
                  </a:lnTo>
                  <a:lnTo>
                    <a:pt x="236855" y="2540"/>
                  </a:lnTo>
                  <a:lnTo>
                    <a:pt x="236855" y="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1125220" y="2222499"/>
              <a:ext cx="222250" cy="7620"/>
            </a:xfrm>
            <a:custGeom>
              <a:avLst/>
              <a:gdLst/>
              <a:ahLst/>
              <a:cxnLst/>
              <a:rect l="l" t="t" r="r" b="b"/>
              <a:pathLst>
                <a:path w="222250" h="7619">
                  <a:moveTo>
                    <a:pt x="222237" y="3810"/>
                  </a:moveTo>
                  <a:lnTo>
                    <a:pt x="221615" y="3810"/>
                  </a:lnTo>
                  <a:lnTo>
                    <a:pt x="22161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222237" y="7620"/>
                  </a:lnTo>
                  <a:lnTo>
                    <a:pt x="222237" y="3810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1125220" y="2228849"/>
              <a:ext cx="239395" cy="7620"/>
            </a:xfrm>
            <a:custGeom>
              <a:avLst/>
              <a:gdLst/>
              <a:ahLst/>
              <a:cxnLst/>
              <a:rect l="l" t="t" r="r" b="b"/>
              <a:pathLst>
                <a:path w="239394" h="7619">
                  <a:moveTo>
                    <a:pt x="238963" y="6350"/>
                  </a:moveTo>
                  <a:lnTo>
                    <a:pt x="232397" y="6350"/>
                  </a:lnTo>
                  <a:lnTo>
                    <a:pt x="232397" y="1270"/>
                  </a:lnTo>
                  <a:lnTo>
                    <a:pt x="225628" y="1270"/>
                  </a:lnTo>
                  <a:lnTo>
                    <a:pt x="225628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238963" y="7620"/>
                  </a:lnTo>
                  <a:lnTo>
                    <a:pt x="238963" y="6350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1125219" y="2236470"/>
              <a:ext cx="255270" cy="7620"/>
            </a:xfrm>
            <a:custGeom>
              <a:avLst/>
              <a:gdLst/>
              <a:ahLst/>
              <a:cxnLst/>
              <a:rect l="l" t="t" r="r" b="b"/>
              <a:pathLst>
                <a:path w="255269" h="7619">
                  <a:moveTo>
                    <a:pt x="240453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6350"/>
                  </a:lnTo>
                  <a:lnTo>
                    <a:pt x="60960" y="6350"/>
                  </a:lnTo>
                  <a:lnTo>
                    <a:pt x="62230" y="5079"/>
                  </a:lnTo>
                  <a:lnTo>
                    <a:pt x="68580" y="5079"/>
                  </a:lnTo>
                  <a:lnTo>
                    <a:pt x="73660" y="3809"/>
                  </a:lnTo>
                  <a:lnTo>
                    <a:pt x="248602" y="3809"/>
                  </a:lnTo>
                  <a:lnTo>
                    <a:pt x="246380" y="2539"/>
                  </a:lnTo>
                  <a:lnTo>
                    <a:pt x="240453" y="0"/>
                  </a:lnTo>
                  <a:close/>
                </a:path>
                <a:path w="255269" h="7619">
                  <a:moveTo>
                    <a:pt x="248602" y="3809"/>
                  </a:moveTo>
                  <a:lnTo>
                    <a:pt x="123190" y="3809"/>
                  </a:lnTo>
                  <a:lnTo>
                    <a:pt x="133350" y="5079"/>
                  </a:lnTo>
                  <a:lnTo>
                    <a:pt x="142240" y="6350"/>
                  </a:lnTo>
                  <a:lnTo>
                    <a:pt x="147319" y="7619"/>
                  </a:lnTo>
                  <a:lnTo>
                    <a:pt x="255270" y="7619"/>
                  </a:lnTo>
                  <a:lnTo>
                    <a:pt x="248602" y="3809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125219" y="2244090"/>
              <a:ext cx="266065" cy="7620"/>
            </a:xfrm>
            <a:custGeom>
              <a:avLst/>
              <a:gdLst/>
              <a:ahLst/>
              <a:cxnLst/>
              <a:rect l="l" t="t" r="r" b="b"/>
              <a:pathLst>
                <a:path w="26606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66065" h="7619">
                  <a:moveTo>
                    <a:pt x="255270" y="0"/>
                  </a:moveTo>
                  <a:lnTo>
                    <a:pt x="147319" y="0"/>
                  </a:lnTo>
                  <a:lnTo>
                    <a:pt x="152400" y="1270"/>
                  </a:lnTo>
                  <a:lnTo>
                    <a:pt x="170180" y="6350"/>
                  </a:lnTo>
                  <a:lnTo>
                    <a:pt x="172720" y="7620"/>
                  </a:lnTo>
                  <a:lnTo>
                    <a:pt x="266065" y="7620"/>
                  </a:lnTo>
                  <a:lnTo>
                    <a:pt x="262890" y="3810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125219" y="2251710"/>
              <a:ext cx="274320" cy="7620"/>
            </a:xfrm>
            <a:custGeom>
              <a:avLst/>
              <a:gdLst/>
              <a:ahLst/>
              <a:cxnLst/>
              <a:rect l="l" t="t" r="r" b="b"/>
              <a:pathLst>
                <a:path w="274319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74319" h="7619">
                  <a:moveTo>
                    <a:pt x="266065" y="0"/>
                  </a:moveTo>
                  <a:lnTo>
                    <a:pt x="172720" y="0"/>
                  </a:lnTo>
                  <a:lnTo>
                    <a:pt x="185420" y="6350"/>
                  </a:lnTo>
                  <a:lnTo>
                    <a:pt x="187324" y="7619"/>
                  </a:lnTo>
                  <a:lnTo>
                    <a:pt x="274002" y="7619"/>
                  </a:lnTo>
                  <a:lnTo>
                    <a:pt x="269240" y="3810"/>
                  </a:lnTo>
                  <a:lnTo>
                    <a:pt x="266065" y="0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125219" y="2258060"/>
              <a:ext cx="280035" cy="7620"/>
            </a:xfrm>
            <a:custGeom>
              <a:avLst/>
              <a:gdLst/>
              <a:ahLst/>
              <a:cxnLst/>
              <a:rect l="l" t="t" r="r" b="b"/>
              <a:pathLst>
                <a:path w="280034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80034" h="7619">
                  <a:moveTo>
                    <a:pt x="272415" y="0"/>
                  </a:moveTo>
                  <a:lnTo>
                    <a:pt x="185420" y="0"/>
                  </a:lnTo>
                  <a:lnTo>
                    <a:pt x="193040" y="5079"/>
                  </a:lnTo>
                  <a:lnTo>
                    <a:pt x="196214" y="7619"/>
                  </a:lnTo>
                  <a:lnTo>
                    <a:pt x="279823" y="7619"/>
                  </a:lnTo>
                  <a:lnTo>
                    <a:pt x="275590" y="2539"/>
                  </a:lnTo>
                  <a:lnTo>
                    <a:pt x="272415" y="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125219" y="2265680"/>
              <a:ext cx="285750" cy="7620"/>
            </a:xfrm>
            <a:custGeom>
              <a:avLst/>
              <a:gdLst/>
              <a:ahLst/>
              <a:cxnLst/>
              <a:rect l="l" t="t" r="r" b="b"/>
              <a:pathLst>
                <a:path w="28575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85750" h="7619">
                  <a:moveTo>
                    <a:pt x="279823" y="0"/>
                  </a:moveTo>
                  <a:lnTo>
                    <a:pt x="196214" y="0"/>
                  </a:lnTo>
                  <a:lnTo>
                    <a:pt x="199390" y="2540"/>
                  </a:lnTo>
                  <a:lnTo>
                    <a:pt x="204469" y="7620"/>
                  </a:lnTo>
                  <a:lnTo>
                    <a:pt x="285750" y="7620"/>
                  </a:lnTo>
                  <a:lnTo>
                    <a:pt x="281940" y="2540"/>
                  </a:lnTo>
                  <a:lnTo>
                    <a:pt x="279823" y="0"/>
                  </a:lnTo>
                  <a:close/>
                </a:path>
              </a:pathLst>
            </a:custGeom>
            <a:solidFill>
              <a:srgbClr val="1B6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125219" y="2273300"/>
              <a:ext cx="290830" cy="7620"/>
            </a:xfrm>
            <a:custGeom>
              <a:avLst/>
              <a:gdLst/>
              <a:ahLst/>
              <a:cxnLst/>
              <a:rect l="l" t="t" r="r" b="b"/>
              <a:pathLst>
                <a:path w="29083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90830" h="7619">
                  <a:moveTo>
                    <a:pt x="285750" y="0"/>
                  </a:moveTo>
                  <a:lnTo>
                    <a:pt x="204469" y="0"/>
                  </a:lnTo>
                  <a:lnTo>
                    <a:pt x="212090" y="7620"/>
                  </a:lnTo>
                  <a:lnTo>
                    <a:pt x="290830" y="7620"/>
                  </a:lnTo>
                  <a:lnTo>
                    <a:pt x="289560" y="5079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1125219" y="2279650"/>
              <a:ext cx="294640" cy="8890"/>
            </a:xfrm>
            <a:custGeom>
              <a:avLst/>
              <a:gdLst/>
              <a:ahLst/>
              <a:cxnLst/>
              <a:rect l="l" t="t" r="r" b="b"/>
              <a:pathLst>
                <a:path w="294640" h="8889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94640" h="8889">
                  <a:moveTo>
                    <a:pt x="290195" y="0"/>
                  </a:moveTo>
                  <a:lnTo>
                    <a:pt x="210820" y="0"/>
                  </a:lnTo>
                  <a:lnTo>
                    <a:pt x="215900" y="5079"/>
                  </a:lnTo>
                  <a:lnTo>
                    <a:pt x="218948" y="8889"/>
                  </a:lnTo>
                  <a:lnTo>
                    <a:pt x="294640" y="8889"/>
                  </a:lnTo>
                  <a:lnTo>
                    <a:pt x="290195" y="0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1125219" y="2287270"/>
              <a:ext cx="297815" cy="7620"/>
            </a:xfrm>
            <a:custGeom>
              <a:avLst/>
              <a:gdLst/>
              <a:ahLst/>
              <a:cxnLst/>
              <a:rect l="l" t="t" r="r" b="b"/>
              <a:pathLst>
                <a:path w="297815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97815" h="7619">
                  <a:moveTo>
                    <a:pt x="294005" y="0"/>
                  </a:moveTo>
                  <a:lnTo>
                    <a:pt x="217932" y="0"/>
                  </a:lnTo>
                  <a:lnTo>
                    <a:pt x="220980" y="3809"/>
                  </a:lnTo>
                  <a:lnTo>
                    <a:pt x="222885" y="7619"/>
                  </a:lnTo>
                  <a:lnTo>
                    <a:pt x="297815" y="7619"/>
                  </a:lnTo>
                  <a:lnTo>
                    <a:pt x="294005" y="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1125219" y="2294890"/>
              <a:ext cx="301625" cy="7620"/>
            </a:xfrm>
            <a:custGeom>
              <a:avLst/>
              <a:gdLst/>
              <a:ahLst/>
              <a:cxnLst/>
              <a:rect l="l" t="t" r="r" b="b"/>
              <a:pathLst>
                <a:path w="30162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1625" h="7619">
                  <a:moveTo>
                    <a:pt x="297815" y="0"/>
                  </a:moveTo>
                  <a:lnTo>
                    <a:pt x="222884" y="0"/>
                  </a:lnTo>
                  <a:lnTo>
                    <a:pt x="224790" y="3810"/>
                  </a:lnTo>
                  <a:lnTo>
                    <a:pt x="226060" y="7620"/>
                  </a:lnTo>
                  <a:lnTo>
                    <a:pt x="301244" y="7620"/>
                  </a:lnTo>
                  <a:lnTo>
                    <a:pt x="299720" y="3810"/>
                  </a:lnTo>
                  <a:lnTo>
                    <a:pt x="297815" y="0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125219" y="2301240"/>
              <a:ext cx="303530" cy="8890"/>
            </a:xfrm>
            <a:custGeom>
              <a:avLst/>
              <a:gdLst/>
              <a:ahLst/>
              <a:cxnLst/>
              <a:rect l="l" t="t" r="r" b="b"/>
              <a:pathLst>
                <a:path w="303530" h="8889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303530" h="8889">
                  <a:moveTo>
                    <a:pt x="300736" y="0"/>
                  </a:moveTo>
                  <a:lnTo>
                    <a:pt x="225636" y="0"/>
                  </a:lnTo>
                  <a:lnTo>
                    <a:pt x="227330" y="5080"/>
                  </a:lnTo>
                  <a:lnTo>
                    <a:pt x="229234" y="8889"/>
                  </a:lnTo>
                  <a:lnTo>
                    <a:pt x="303275" y="8889"/>
                  </a:lnTo>
                  <a:lnTo>
                    <a:pt x="302260" y="3810"/>
                  </a:lnTo>
                  <a:lnTo>
                    <a:pt x="300736" y="0"/>
                  </a:lnTo>
                  <a:close/>
                </a:path>
              </a:pathLst>
            </a:custGeom>
            <a:solidFill>
              <a:srgbClr val="1E5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1125219" y="2308860"/>
              <a:ext cx="306070" cy="8890"/>
            </a:xfrm>
            <a:custGeom>
              <a:avLst/>
              <a:gdLst/>
              <a:ahLst/>
              <a:cxnLst/>
              <a:rect l="l" t="t" r="r" b="b"/>
              <a:pathLst>
                <a:path w="306069" h="8889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306069" h="8889">
                  <a:moveTo>
                    <a:pt x="303022" y="0"/>
                  </a:moveTo>
                  <a:lnTo>
                    <a:pt x="228600" y="0"/>
                  </a:lnTo>
                  <a:lnTo>
                    <a:pt x="231140" y="5079"/>
                  </a:lnTo>
                  <a:lnTo>
                    <a:pt x="232228" y="8889"/>
                  </a:lnTo>
                  <a:lnTo>
                    <a:pt x="306070" y="8889"/>
                  </a:lnTo>
                  <a:lnTo>
                    <a:pt x="303530" y="2539"/>
                  </a:lnTo>
                  <a:lnTo>
                    <a:pt x="303022" y="0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1125219" y="2316480"/>
              <a:ext cx="307975" cy="7620"/>
            </a:xfrm>
            <a:custGeom>
              <a:avLst/>
              <a:gdLst/>
              <a:ahLst/>
              <a:cxnLst/>
              <a:rect l="l" t="t" r="r" b="b"/>
              <a:pathLst>
                <a:path w="30797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7975" h="7619">
                  <a:moveTo>
                    <a:pt x="305562" y="0"/>
                  </a:moveTo>
                  <a:lnTo>
                    <a:pt x="231865" y="0"/>
                  </a:lnTo>
                  <a:lnTo>
                    <a:pt x="233680" y="6350"/>
                  </a:lnTo>
                  <a:lnTo>
                    <a:pt x="233891" y="7620"/>
                  </a:lnTo>
                  <a:lnTo>
                    <a:pt x="307763" y="7620"/>
                  </a:lnTo>
                  <a:lnTo>
                    <a:pt x="307340" y="6350"/>
                  </a:lnTo>
                  <a:lnTo>
                    <a:pt x="306070" y="1270"/>
                  </a:lnTo>
                  <a:lnTo>
                    <a:pt x="305562" y="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1125219" y="2324100"/>
              <a:ext cx="310515" cy="7620"/>
            </a:xfrm>
            <a:custGeom>
              <a:avLst/>
              <a:gdLst/>
              <a:ahLst/>
              <a:cxnLst/>
              <a:rect l="l" t="t" r="r" b="b"/>
              <a:pathLst>
                <a:path w="31051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10515" h="7619">
                  <a:moveTo>
                    <a:pt x="307763" y="0"/>
                  </a:moveTo>
                  <a:lnTo>
                    <a:pt x="233891" y="0"/>
                  </a:lnTo>
                  <a:lnTo>
                    <a:pt x="234950" y="6350"/>
                  </a:lnTo>
                  <a:lnTo>
                    <a:pt x="235458" y="7620"/>
                  </a:lnTo>
                  <a:lnTo>
                    <a:pt x="309903" y="7620"/>
                  </a:lnTo>
                  <a:lnTo>
                    <a:pt x="309880" y="6350"/>
                  </a:lnTo>
                  <a:lnTo>
                    <a:pt x="307763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125219" y="2330450"/>
              <a:ext cx="310515" cy="8890"/>
            </a:xfrm>
            <a:custGeom>
              <a:avLst/>
              <a:gdLst/>
              <a:ahLst/>
              <a:cxnLst/>
              <a:rect l="l" t="t" r="r" b="b"/>
              <a:pathLst>
                <a:path w="310515" h="8889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310515" h="8889">
                  <a:moveTo>
                    <a:pt x="309880" y="0"/>
                  </a:moveTo>
                  <a:lnTo>
                    <a:pt x="234950" y="0"/>
                  </a:lnTo>
                  <a:lnTo>
                    <a:pt x="237490" y="6350"/>
                  </a:lnTo>
                  <a:lnTo>
                    <a:pt x="237852" y="8889"/>
                  </a:lnTo>
                  <a:lnTo>
                    <a:pt x="310226" y="8889"/>
                  </a:lnTo>
                  <a:lnTo>
                    <a:pt x="309995" y="6350"/>
                  </a:lnTo>
                  <a:lnTo>
                    <a:pt x="309880" y="0"/>
                  </a:lnTo>
                  <a:close/>
                </a:path>
              </a:pathLst>
            </a:custGeom>
            <a:solidFill>
              <a:srgbClr val="205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1125220" y="2338069"/>
              <a:ext cx="311150" cy="8890"/>
            </a:xfrm>
            <a:custGeom>
              <a:avLst/>
              <a:gdLst/>
              <a:ahLst/>
              <a:cxnLst/>
              <a:rect l="l" t="t" r="r" b="b"/>
              <a:pathLst>
                <a:path w="31115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11150" h="8889">
                  <a:moveTo>
                    <a:pt x="310908" y="8890"/>
                  </a:moveTo>
                  <a:lnTo>
                    <a:pt x="310108" y="0"/>
                  </a:lnTo>
                  <a:lnTo>
                    <a:pt x="237667" y="0"/>
                  </a:lnTo>
                  <a:lnTo>
                    <a:pt x="238937" y="8890"/>
                  </a:lnTo>
                  <a:lnTo>
                    <a:pt x="310908" y="889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1125219" y="2345690"/>
              <a:ext cx="311150" cy="7620"/>
            </a:xfrm>
            <a:custGeom>
              <a:avLst/>
              <a:gdLst/>
              <a:ahLst/>
              <a:cxnLst/>
              <a:rect l="l" t="t" r="r" b="b"/>
              <a:pathLst>
                <a:path w="31115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11150" h="7619">
                  <a:moveTo>
                    <a:pt x="310803" y="0"/>
                  </a:moveTo>
                  <a:lnTo>
                    <a:pt x="238760" y="0"/>
                  </a:lnTo>
                  <a:lnTo>
                    <a:pt x="239848" y="7620"/>
                  </a:lnTo>
                  <a:lnTo>
                    <a:pt x="311150" y="7620"/>
                  </a:lnTo>
                  <a:lnTo>
                    <a:pt x="311150" y="3810"/>
                  </a:lnTo>
                  <a:lnTo>
                    <a:pt x="310803" y="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1125219" y="2353310"/>
              <a:ext cx="311150" cy="7620"/>
            </a:xfrm>
            <a:custGeom>
              <a:avLst/>
              <a:gdLst/>
              <a:ahLst/>
              <a:cxnLst/>
              <a:rect l="l" t="t" r="r" b="b"/>
              <a:pathLst>
                <a:path w="311150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311150" h="7619">
                  <a:moveTo>
                    <a:pt x="311150" y="0"/>
                  </a:moveTo>
                  <a:lnTo>
                    <a:pt x="239848" y="0"/>
                  </a:lnTo>
                  <a:lnTo>
                    <a:pt x="240030" y="1269"/>
                  </a:lnTo>
                  <a:lnTo>
                    <a:pt x="240030" y="7619"/>
                  </a:lnTo>
                  <a:lnTo>
                    <a:pt x="311150" y="7619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1125219" y="2359660"/>
              <a:ext cx="311150" cy="8890"/>
            </a:xfrm>
            <a:custGeom>
              <a:avLst/>
              <a:gdLst/>
              <a:ahLst/>
              <a:cxnLst/>
              <a:rect l="l" t="t" r="r" b="b"/>
              <a:pathLst>
                <a:path w="311150" h="8889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311150" h="8889">
                  <a:moveTo>
                    <a:pt x="311150" y="0"/>
                  </a:moveTo>
                  <a:lnTo>
                    <a:pt x="240030" y="0"/>
                  </a:lnTo>
                  <a:lnTo>
                    <a:pt x="240030" y="2539"/>
                  </a:lnTo>
                  <a:lnTo>
                    <a:pt x="240937" y="8889"/>
                  </a:lnTo>
                  <a:lnTo>
                    <a:pt x="311150" y="8889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125219" y="2367280"/>
              <a:ext cx="311150" cy="8890"/>
            </a:xfrm>
            <a:custGeom>
              <a:avLst/>
              <a:gdLst/>
              <a:ahLst/>
              <a:cxnLst/>
              <a:rect l="l" t="t" r="r" b="b"/>
              <a:pathLst>
                <a:path w="31115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11150" h="8889">
                  <a:moveTo>
                    <a:pt x="311150" y="0"/>
                  </a:moveTo>
                  <a:lnTo>
                    <a:pt x="240755" y="0"/>
                  </a:lnTo>
                  <a:lnTo>
                    <a:pt x="241300" y="3810"/>
                  </a:lnTo>
                  <a:lnTo>
                    <a:pt x="241300" y="7620"/>
                  </a:lnTo>
                  <a:lnTo>
                    <a:pt x="241088" y="8890"/>
                  </a:lnTo>
                  <a:lnTo>
                    <a:pt x="310832" y="8890"/>
                  </a:lnTo>
                  <a:lnTo>
                    <a:pt x="311150" y="6350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1125220" y="2374899"/>
              <a:ext cx="311150" cy="7620"/>
            </a:xfrm>
            <a:custGeom>
              <a:avLst/>
              <a:gdLst/>
              <a:ahLst/>
              <a:cxnLst/>
              <a:rect l="l" t="t" r="r" b="b"/>
              <a:pathLst>
                <a:path w="31115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11150" h="7619">
                  <a:moveTo>
                    <a:pt x="310984" y="0"/>
                  </a:moveTo>
                  <a:lnTo>
                    <a:pt x="241300" y="0"/>
                  </a:lnTo>
                  <a:lnTo>
                    <a:pt x="240030" y="7620"/>
                  </a:lnTo>
                  <a:lnTo>
                    <a:pt x="310032" y="7620"/>
                  </a:lnTo>
                  <a:lnTo>
                    <a:pt x="310984" y="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1125219" y="2382520"/>
              <a:ext cx="310515" cy="7620"/>
            </a:xfrm>
            <a:custGeom>
              <a:avLst/>
              <a:gdLst/>
              <a:ahLst/>
              <a:cxnLst/>
              <a:rect l="l" t="t" r="r" b="b"/>
              <a:pathLst>
                <a:path w="310515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310515" h="7619">
                  <a:moveTo>
                    <a:pt x="310038" y="0"/>
                  </a:moveTo>
                  <a:lnTo>
                    <a:pt x="240030" y="0"/>
                  </a:lnTo>
                  <a:lnTo>
                    <a:pt x="240030" y="5079"/>
                  </a:lnTo>
                  <a:lnTo>
                    <a:pt x="239606" y="7619"/>
                  </a:lnTo>
                  <a:lnTo>
                    <a:pt x="309880" y="7619"/>
                  </a:lnTo>
                  <a:lnTo>
                    <a:pt x="309880" y="1269"/>
                  </a:lnTo>
                  <a:lnTo>
                    <a:pt x="310038" y="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1125219" y="2388870"/>
              <a:ext cx="309880" cy="8890"/>
            </a:xfrm>
            <a:custGeom>
              <a:avLst/>
              <a:gdLst/>
              <a:ahLst/>
              <a:cxnLst/>
              <a:rect l="l" t="t" r="r" b="b"/>
              <a:pathLst>
                <a:path w="309880" h="8889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309880" h="8889">
                  <a:moveTo>
                    <a:pt x="309880" y="0"/>
                  </a:moveTo>
                  <a:lnTo>
                    <a:pt x="239818" y="0"/>
                  </a:lnTo>
                  <a:lnTo>
                    <a:pt x="238760" y="6350"/>
                  </a:lnTo>
                  <a:lnTo>
                    <a:pt x="238125" y="8889"/>
                  </a:lnTo>
                  <a:lnTo>
                    <a:pt x="308791" y="8889"/>
                  </a:lnTo>
                  <a:lnTo>
                    <a:pt x="309880" y="6350"/>
                  </a:lnTo>
                  <a:lnTo>
                    <a:pt x="309880" y="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1125219" y="2396490"/>
              <a:ext cx="309880" cy="8890"/>
            </a:xfrm>
            <a:custGeom>
              <a:avLst/>
              <a:gdLst/>
              <a:ahLst/>
              <a:cxnLst/>
              <a:rect l="l" t="t" r="r" b="b"/>
              <a:pathLst>
                <a:path w="309880" h="8889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309880" h="8889">
                  <a:moveTo>
                    <a:pt x="309335" y="0"/>
                  </a:moveTo>
                  <a:lnTo>
                    <a:pt x="238442" y="0"/>
                  </a:lnTo>
                  <a:lnTo>
                    <a:pt x="237490" y="3810"/>
                  </a:lnTo>
                  <a:lnTo>
                    <a:pt x="236474" y="8889"/>
                  </a:lnTo>
                  <a:lnTo>
                    <a:pt x="305707" y="8889"/>
                  </a:lnTo>
                  <a:lnTo>
                    <a:pt x="306070" y="7620"/>
                  </a:lnTo>
                  <a:lnTo>
                    <a:pt x="309335" y="0"/>
                  </a:lnTo>
                  <a:close/>
                </a:path>
              </a:pathLst>
            </a:custGeom>
            <a:solidFill>
              <a:srgbClr val="26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1125219" y="2404110"/>
              <a:ext cx="306070" cy="7620"/>
            </a:xfrm>
            <a:custGeom>
              <a:avLst/>
              <a:gdLst/>
              <a:ahLst/>
              <a:cxnLst/>
              <a:rect l="l" t="t" r="r" b="b"/>
              <a:pathLst>
                <a:path w="306069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306069" h="7619">
                  <a:moveTo>
                    <a:pt x="306070" y="0"/>
                  </a:moveTo>
                  <a:lnTo>
                    <a:pt x="236728" y="0"/>
                  </a:lnTo>
                  <a:lnTo>
                    <a:pt x="236220" y="2539"/>
                  </a:lnTo>
                  <a:lnTo>
                    <a:pt x="234950" y="7619"/>
                  </a:lnTo>
                  <a:lnTo>
                    <a:pt x="303892" y="7619"/>
                  </a:lnTo>
                  <a:lnTo>
                    <a:pt x="306070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1125219" y="2411730"/>
              <a:ext cx="304165" cy="7620"/>
            </a:xfrm>
            <a:custGeom>
              <a:avLst/>
              <a:gdLst/>
              <a:ahLst/>
              <a:cxnLst/>
              <a:rect l="l" t="t" r="r" b="b"/>
              <a:pathLst>
                <a:path w="30416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4165" h="7619">
                  <a:moveTo>
                    <a:pt x="303892" y="0"/>
                  </a:moveTo>
                  <a:lnTo>
                    <a:pt x="234950" y="0"/>
                  </a:lnTo>
                  <a:lnTo>
                    <a:pt x="233680" y="5080"/>
                  </a:lnTo>
                  <a:lnTo>
                    <a:pt x="232410" y="7620"/>
                  </a:lnTo>
                  <a:lnTo>
                    <a:pt x="301413" y="7620"/>
                  </a:lnTo>
                  <a:lnTo>
                    <a:pt x="303530" y="1270"/>
                  </a:lnTo>
                  <a:lnTo>
                    <a:pt x="303892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1125219" y="2418080"/>
              <a:ext cx="302260" cy="8890"/>
            </a:xfrm>
            <a:custGeom>
              <a:avLst/>
              <a:gdLst/>
              <a:ahLst/>
              <a:cxnLst/>
              <a:rect l="l" t="t" r="r" b="b"/>
              <a:pathLst>
                <a:path w="302259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2259" h="8889">
                  <a:moveTo>
                    <a:pt x="301836" y="0"/>
                  </a:moveTo>
                  <a:lnTo>
                    <a:pt x="233045" y="0"/>
                  </a:lnTo>
                  <a:lnTo>
                    <a:pt x="231140" y="3810"/>
                  </a:lnTo>
                  <a:lnTo>
                    <a:pt x="228600" y="7620"/>
                  </a:lnTo>
                  <a:lnTo>
                    <a:pt x="228388" y="8890"/>
                  </a:lnTo>
                  <a:lnTo>
                    <a:pt x="299155" y="8890"/>
                  </a:lnTo>
                  <a:lnTo>
                    <a:pt x="299720" y="6350"/>
                  </a:lnTo>
                  <a:lnTo>
                    <a:pt x="301836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1125219" y="2425700"/>
              <a:ext cx="299720" cy="8890"/>
            </a:xfrm>
            <a:custGeom>
              <a:avLst/>
              <a:gdLst/>
              <a:ahLst/>
              <a:cxnLst/>
              <a:rect l="l" t="t" r="r" b="b"/>
              <a:pathLst>
                <a:path w="299719" h="8889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99719" h="8889">
                  <a:moveTo>
                    <a:pt x="299437" y="0"/>
                  </a:moveTo>
                  <a:lnTo>
                    <a:pt x="228600" y="0"/>
                  </a:lnTo>
                  <a:lnTo>
                    <a:pt x="227330" y="7620"/>
                  </a:lnTo>
                  <a:lnTo>
                    <a:pt x="226483" y="8889"/>
                  </a:lnTo>
                  <a:lnTo>
                    <a:pt x="297462" y="8889"/>
                  </a:lnTo>
                  <a:lnTo>
                    <a:pt x="299437" y="0"/>
                  </a:lnTo>
                  <a:close/>
                </a:path>
              </a:pathLst>
            </a:custGeom>
            <a:solidFill>
              <a:srgbClr val="294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1125219" y="2433320"/>
              <a:ext cx="297815" cy="7620"/>
            </a:xfrm>
            <a:custGeom>
              <a:avLst/>
              <a:gdLst/>
              <a:ahLst/>
              <a:cxnLst/>
              <a:rect l="l" t="t" r="r" b="b"/>
              <a:pathLst>
                <a:path w="297815" h="7619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97815" h="7619">
                  <a:moveTo>
                    <a:pt x="297744" y="0"/>
                  </a:moveTo>
                  <a:lnTo>
                    <a:pt x="227330" y="0"/>
                  </a:lnTo>
                  <a:lnTo>
                    <a:pt x="224790" y="3809"/>
                  </a:lnTo>
                  <a:lnTo>
                    <a:pt x="222885" y="7619"/>
                  </a:lnTo>
                  <a:lnTo>
                    <a:pt x="294277" y="7619"/>
                  </a:lnTo>
                  <a:lnTo>
                    <a:pt x="297180" y="2539"/>
                  </a:lnTo>
                  <a:lnTo>
                    <a:pt x="297744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1124131" y="2440940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19">
                  <a:moveTo>
                    <a:pt x="59508" y="0"/>
                  </a:moveTo>
                  <a:lnTo>
                    <a:pt x="1088" y="0"/>
                  </a:lnTo>
                  <a:lnTo>
                    <a:pt x="0" y="7620"/>
                  </a:lnTo>
                  <a:lnTo>
                    <a:pt x="59508" y="7620"/>
                  </a:lnTo>
                  <a:lnTo>
                    <a:pt x="59508" y="0"/>
                  </a:lnTo>
                  <a:close/>
                </a:path>
                <a:path w="295909" h="7619">
                  <a:moveTo>
                    <a:pt x="295365" y="0"/>
                  </a:moveTo>
                  <a:lnTo>
                    <a:pt x="223973" y="0"/>
                  </a:lnTo>
                  <a:lnTo>
                    <a:pt x="223338" y="1270"/>
                  </a:lnTo>
                  <a:lnTo>
                    <a:pt x="219528" y="6350"/>
                  </a:lnTo>
                  <a:lnTo>
                    <a:pt x="218470" y="7620"/>
                  </a:lnTo>
                  <a:lnTo>
                    <a:pt x="291283" y="7620"/>
                  </a:lnTo>
                  <a:lnTo>
                    <a:pt x="293188" y="3810"/>
                  </a:lnTo>
                  <a:lnTo>
                    <a:pt x="295365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1123042" y="2447290"/>
              <a:ext cx="293370" cy="8890"/>
            </a:xfrm>
            <a:custGeom>
              <a:avLst/>
              <a:gdLst/>
              <a:ahLst/>
              <a:cxnLst/>
              <a:rect l="l" t="t" r="r" b="b"/>
              <a:pathLst>
                <a:path w="293369" h="8889">
                  <a:moveTo>
                    <a:pt x="60597" y="0"/>
                  </a:moveTo>
                  <a:lnTo>
                    <a:pt x="1269" y="0"/>
                  </a:lnTo>
                  <a:lnTo>
                    <a:pt x="0" y="8889"/>
                  </a:lnTo>
                  <a:lnTo>
                    <a:pt x="60597" y="8889"/>
                  </a:lnTo>
                  <a:lnTo>
                    <a:pt x="60597" y="0"/>
                  </a:lnTo>
                  <a:close/>
                </a:path>
                <a:path w="293369" h="8889">
                  <a:moveTo>
                    <a:pt x="293007" y="0"/>
                  </a:moveTo>
                  <a:lnTo>
                    <a:pt x="220617" y="0"/>
                  </a:lnTo>
                  <a:lnTo>
                    <a:pt x="214267" y="7620"/>
                  </a:lnTo>
                  <a:lnTo>
                    <a:pt x="213314" y="8889"/>
                  </a:lnTo>
                  <a:lnTo>
                    <a:pt x="288138" y="8889"/>
                  </a:lnTo>
                  <a:lnTo>
                    <a:pt x="289197" y="7620"/>
                  </a:lnTo>
                  <a:lnTo>
                    <a:pt x="293007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1122680" y="2454910"/>
              <a:ext cx="289560" cy="7620"/>
            </a:xfrm>
            <a:custGeom>
              <a:avLst/>
              <a:gdLst/>
              <a:ahLst/>
              <a:cxnLst/>
              <a:rect l="l" t="t" r="r" b="b"/>
              <a:pathLst>
                <a:path w="289559" h="7619">
                  <a:moveTo>
                    <a:pt x="60959" y="0"/>
                  </a:moveTo>
                  <a:lnTo>
                    <a:pt x="544" y="0"/>
                  </a:lnTo>
                  <a:lnTo>
                    <a:pt x="0" y="3810"/>
                  </a:lnTo>
                  <a:lnTo>
                    <a:pt x="0" y="7619"/>
                  </a:lnTo>
                  <a:lnTo>
                    <a:pt x="60959" y="7619"/>
                  </a:lnTo>
                  <a:lnTo>
                    <a:pt x="60959" y="0"/>
                  </a:lnTo>
                  <a:close/>
                </a:path>
                <a:path w="289559" h="7619">
                  <a:moveTo>
                    <a:pt x="289559" y="0"/>
                  </a:moveTo>
                  <a:lnTo>
                    <a:pt x="214629" y="0"/>
                  </a:lnTo>
                  <a:lnTo>
                    <a:pt x="210819" y="5079"/>
                  </a:lnTo>
                  <a:lnTo>
                    <a:pt x="208280" y="7619"/>
                  </a:lnTo>
                  <a:lnTo>
                    <a:pt x="283209" y="7619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1121918" y="2462530"/>
              <a:ext cx="284480" cy="7620"/>
            </a:xfrm>
            <a:custGeom>
              <a:avLst/>
              <a:gdLst/>
              <a:ahLst/>
              <a:cxnLst/>
              <a:rect l="l" t="t" r="r" b="b"/>
              <a:pathLst>
                <a:path w="284480" h="7619">
                  <a:moveTo>
                    <a:pt x="61721" y="0"/>
                  </a:moveTo>
                  <a:lnTo>
                    <a:pt x="762" y="0"/>
                  </a:lnTo>
                  <a:lnTo>
                    <a:pt x="762" y="3810"/>
                  </a:lnTo>
                  <a:lnTo>
                    <a:pt x="0" y="7620"/>
                  </a:lnTo>
                  <a:lnTo>
                    <a:pt x="61721" y="7620"/>
                  </a:lnTo>
                  <a:lnTo>
                    <a:pt x="61721" y="0"/>
                  </a:lnTo>
                  <a:close/>
                </a:path>
                <a:path w="284480" h="7619">
                  <a:moveTo>
                    <a:pt x="283972" y="0"/>
                  </a:moveTo>
                  <a:lnTo>
                    <a:pt x="209042" y="0"/>
                  </a:lnTo>
                  <a:lnTo>
                    <a:pt x="203962" y="5080"/>
                  </a:lnTo>
                  <a:lnTo>
                    <a:pt x="200575" y="7620"/>
                  </a:lnTo>
                  <a:lnTo>
                    <a:pt x="279617" y="7620"/>
                  </a:lnTo>
                  <a:lnTo>
                    <a:pt x="283972" y="0"/>
                  </a:lnTo>
                  <a:close/>
                </a:path>
              </a:pathLst>
            </a:custGeom>
            <a:solidFill>
              <a:srgbClr val="2C3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1119505" y="2470150"/>
              <a:ext cx="282575" cy="7620"/>
            </a:xfrm>
            <a:custGeom>
              <a:avLst/>
              <a:gdLst/>
              <a:ahLst/>
              <a:cxnLst/>
              <a:rect l="l" t="t" r="r" b="b"/>
              <a:pathLst>
                <a:path w="282575" h="7619">
                  <a:moveTo>
                    <a:pt x="64135" y="0"/>
                  </a:moveTo>
                  <a:lnTo>
                    <a:pt x="2413" y="0"/>
                  </a:lnTo>
                  <a:lnTo>
                    <a:pt x="1905" y="2539"/>
                  </a:lnTo>
                  <a:lnTo>
                    <a:pt x="635" y="5079"/>
                  </a:lnTo>
                  <a:lnTo>
                    <a:pt x="635" y="6350"/>
                  </a:lnTo>
                  <a:lnTo>
                    <a:pt x="0" y="7620"/>
                  </a:lnTo>
                  <a:lnTo>
                    <a:pt x="64135" y="7620"/>
                  </a:lnTo>
                  <a:lnTo>
                    <a:pt x="64135" y="0"/>
                  </a:lnTo>
                  <a:close/>
                </a:path>
                <a:path w="282575" h="7619">
                  <a:moveTo>
                    <a:pt x="282030" y="0"/>
                  </a:moveTo>
                  <a:lnTo>
                    <a:pt x="202988" y="0"/>
                  </a:lnTo>
                  <a:lnTo>
                    <a:pt x="201295" y="1270"/>
                  </a:lnTo>
                  <a:lnTo>
                    <a:pt x="197485" y="3810"/>
                  </a:lnTo>
                  <a:lnTo>
                    <a:pt x="189864" y="7620"/>
                  </a:lnTo>
                  <a:lnTo>
                    <a:pt x="276013" y="7620"/>
                  </a:lnTo>
                  <a:lnTo>
                    <a:pt x="281305" y="1270"/>
                  </a:lnTo>
                  <a:lnTo>
                    <a:pt x="282030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1117600" y="2476500"/>
              <a:ext cx="279400" cy="7620"/>
            </a:xfrm>
            <a:custGeom>
              <a:avLst/>
              <a:gdLst/>
              <a:ahLst/>
              <a:cxnLst/>
              <a:rect l="l" t="t" r="r" b="b"/>
              <a:pathLst>
                <a:path w="279400" h="7619">
                  <a:moveTo>
                    <a:pt x="66040" y="0"/>
                  </a:moveTo>
                  <a:lnTo>
                    <a:pt x="2540" y="0"/>
                  </a:lnTo>
                  <a:lnTo>
                    <a:pt x="1269" y="2539"/>
                  </a:lnTo>
                  <a:lnTo>
                    <a:pt x="1269" y="5079"/>
                  </a:lnTo>
                  <a:lnTo>
                    <a:pt x="0" y="7620"/>
                  </a:lnTo>
                  <a:lnTo>
                    <a:pt x="83819" y="7620"/>
                  </a:lnTo>
                  <a:lnTo>
                    <a:pt x="66040" y="2539"/>
                  </a:lnTo>
                  <a:lnTo>
                    <a:pt x="66040" y="0"/>
                  </a:lnTo>
                  <a:close/>
                </a:path>
                <a:path w="279400" h="7619">
                  <a:moveTo>
                    <a:pt x="278976" y="0"/>
                  </a:moveTo>
                  <a:lnTo>
                    <a:pt x="194309" y="0"/>
                  </a:lnTo>
                  <a:lnTo>
                    <a:pt x="184150" y="5079"/>
                  </a:lnTo>
                  <a:lnTo>
                    <a:pt x="176529" y="7620"/>
                  </a:lnTo>
                  <a:lnTo>
                    <a:pt x="270763" y="7620"/>
                  </a:lnTo>
                  <a:lnTo>
                    <a:pt x="276859" y="2539"/>
                  </a:lnTo>
                  <a:lnTo>
                    <a:pt x="278976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1111250" y="2484120"/>
              <a:ext cx="277495" cy="7620"/>
            </a:xfrm>
            <a:custGeom>
              <a:avLst/>
              <a:gdLst/>
              <a:ahLst/>
              <a:cxnLst/>
              <a:rect l="l" t="t" r="r" b="b"/>
              <a:pathLst>
                <a:path w="277494" h="7619">
                  <a:moveTo>
                    <a:pt x="90169" y="0"/>
                  </a:moveTo>
                  <a:lnTo>
                    <a:pt x="6350" y="0"/>
                  </a:lnTo>
                  <a:lnTo>
                    <a:pt x="3809" y="2539"/>
                  </a:lnTo>
                  <a:lnTo>
                    <a:pt x="2540" y="5079"/>
                  </a:lnTo>
                  <a:lnTo>
                    <a:pt x="0" y="7619"/>
                  </a:lnTo>
                  <a:lnTo>
                    <a:pt x="267969" y="7619"/>
                  </a:lnTo>
                  <a:lnTo>
                    <a:pt x="271017" y="5079"/>
                  </a:lnTo>
                  <a:lnTo>
                    <a:pt x="124459" y="5079"/>
                  </a:lnTo>
                  <a:lnTo>
                    <a:pt x="107950" y="2539"/>
                  </a:lnTo>
                  <a:lnTo>
                    <a:pt x="90169" y="0"/>
                  </a:lnTo>
                  <a:close/>
                </a:path>
                <a:path w="277494" h="7619">
                  <a:moveTo>
                    <a:pt x="277113" y="0"/>
                  </a:moveTo>
                  <a:lnTo>
                    <a:pt x="182879" y="0"/>
                  </a:lnTo>
                  <a:lnTo>
                    <a:pt x="179069" y="1269"/>
                  </a:lnTo>
                  <a:lnTo>
                    <a:pt x="167640" y="3809"/>
                  </a:lnTo>
                  <a:lnTo>
                    <a:pt x="154940" y="5079"/>
                  </a:lnTo>
                  <a:lnTo>
                    <a:pt x="271017" y="5079"/>
                  </a:lnTo>
                  <a:lnTo>
                    <a:pt x="277113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1102995" y="2491739"/>
              <a:ext cx="271780" cy="7620"/>
            </a:xfrm>
            <a:custGeom>
              <a:avLst/>
              <a:gdLst/>
              <a:ahLst/>
              <a:cxnLst/>
              <a:rect l="l" t="t" r="r" b="b"/>
              <a:pathLst>
                <a:path w="271780" h="7619">
                  <a:moveTo>
                    <a:pt x="271462" y="0"/>
                  </a:moveTo>
                  <a:lnTo>
                    <a:pt x="5080" y="0"/>
                  </a:lnTo>
                  <a:lnTo>
                    <a:pt x="508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265747" y="7620"/>
                  </a:lnTo>
                  <a:lnTo>
                    <a:pt x="265747" y="6350"/>
                  </a:lnTo>
                  <a:lnTo>
                    <a:pt x="271462" y="6350"/>
                  </a:lnTo>
                  <a:lnTo>
                    <a:pt x="271462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1066800" y="2499360"/>
              <a:ext cx="300990" cy="7620"/>
            </a:xfrm>
            <a:custGeom>
              <a:avLst/>
              <a:gdLst/>
              <a:ahLst/>
              <a:cxnLst/>
              <a:rect l="l" t="t" r="r" b="b"/>
              <a:pathLst>
                <a:path w="300990" h="7619">
                  <a:moveTo>
                    <a:pt x="300989" y="0"/>
                  </a:moveTo>
                  <a:lnTo>
                    <a:pt x="34290" y="0"/>
                  </a:lnTo>
                  <a:lnTo>
                    <a:pt x="29209" y="2539"/>
                  </a:lnTo>
                  <a:lnTo>
                    <a:pt x="26669" y="2539"/>
                  </a:lnTo>
                  <a:lnTo>
                    <a:pt x="20319" y="5079"/>
                  </a:lnTo>
                  <a:lnTo>
                    <a:pt x="0" y="5079"/>
                  </a:lnTo>
                  <a:lnTo>
                    <a:pt x="0" y="7619"/>
                  </a:lnTo>
                  <a:lnTo>
                    <a:pt x="287020" y="7619"/>
                  </a:lnTo>
                  <a:lnTo>
                    <a:pt x="297180" y="2539"/>
                  </a:lnTo>
                  <a:lnTo>
                    <a:pt x="300989" y="0"/>
                  </a:lnTo>
                  <a:close/>
                </a:path>
              </a:pathLst>
            </a:custGeom>
            <a:solidFill>
              <a:srgbClr val="2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1066800" y="2505709"/>
              <a:ext cx="284480" cy="7620"/>
            </a:xfrm>
            <a:custGeom>
              <a:avLst/>
              <a:gdLst/>
              <a:ahLst/>
              <a:cxnLst/>
              <a:rect l="l" t="t" r="r" b="b"/>
              <a:pathLst>
                <a:path w="284480" h="7619">
                  <a:moveTo>
                    <a:pt x="284467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273050" y="7620"/>
                  </a:lnTo>
                  <a:lnTo>
                    <a:pt x="273050" y="5080"/>
                  </a:lnTo>
                  <a:lnTo>
                    <a:pt x="284467" y="5080"/>
                  </a:lnTo>
                  <a:lnTo>
                    <a:pt x="284467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066800" y="2513329"/>
              <a:ext cx="260350" cy="6350"/>
            </a:xfrm>
            <a:custGeom>
              <a:avLst/>
              <a:gdLst/>
              <a:ahLst/>
              <a:cxnLst/>
              <a:rect l="l" t="t" r="r" b="b"/>
              <a:pathLst>
                <a:path w="260350" h="6350">
                  <a:moveTo>
                    <a:pt x="2603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6350"/>
                  </a:lnTo>
                  <a:lnTo>
                    <a:pt x="233680" y="6350"/>
                  </a:lnTo>
                  <a:lnTo>
                    <a:pt x="233680" y="3810"/>
                  </a:lnTo>
                  <a:lnTo>
                    <a:pt x="247637" y="3810"/>
                  </a:lnTo>
                  <a:lnTo>
                    <a:pt x="247637" y="1270"/>
                  </a:lnTo>
                  <a:lnTo>
                    <a:pt x="260350" y="1270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1480820" y="1946909"/>
              <a:ext cx="221615" cy="6350"/>
            </a:xfrm>
            <a:custGeom>
              <a:avLst/>
              <a:gdLst/>
              <a:ahLst/>
              <a:cxnLst/>
              <a:rect l="l" t="t" r="r" b="b"/>
              <a:pathLst>
                <a:path w="221614" h="6350">
                  <a:moveTo>
                    <a:pt x="221297" y="5080"/>
                  </a:moveTo>
                  <a:lnTo>
                    <a:pt x="213360" y="5080"/>
                  </a:lnTo>
                  <a:lnTo>
                    <a:pt x="213360" y="2540"/>
                  </a:lnTo>
                  <a:lnTo>
                    <a:pt x="195567" y="2540"/>
                  </a:lnTo>
                  <a:lnTo>
                    <a:pt x="19556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221297" y="6350"/>
                  </a:lnTo>
                  <a:lnTo>
                    <a:pt x="221297" y="508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1480820" y="1951989"/>
              <a:ext cx="243204" cy="7620"/>
            </a:xfrm>
            <a:custGeom>
              <a:avLst/>
              <a:gdLst/>
              <a:ahLst/>
              <a:cxnLst/>
              <a:rect l="l" t="t" r="r" b="b"/>
              <a:pathLst>
                <a:path w="243205" h="7619">
                  <a:moveTo>
                    <a:pt x="243192" y="3810"/>
                  </a:moveTo>
                  <a:lnTo>
                    <a:pt x="234315" y="3810"/>
                  </a:lnTo>
                  <a:lnTo>
                    <a:pt x="234315" y="2540"/>
                  </a:lnTo>
                  <a:lnTo>
                    <a:pt x="224142" y="2540"/>
                  </a:lnTo>
                  <a:lnTo>
                    <a:pt x="224142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243192" y="7620"/>
                  </a:lnTo>
                  <a:lnTo>
                    <a:pt x="243192" y="381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1480819" y="1959610"/>
              <a:ext cx="260350" cy="7620"/>
            </a:xfrm>
            <a:custGeom>
              <a:avLst/>
              <a:gdLst/>
              <a:ahLst/>
              <a:cxnLst/>
              <a:rect l="l" t="t" r="r" b="b"/>
              <a:pathLst>
                <a:path w="260350" h="7619">
                  <a:moveTo>
                    <a:pt x="24765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5240" y="2539"/>
                  </a:lnTo>
                  <a:lnTo>
                    <a:pt x="21590" y="3810"/>
                  </a:lnTo>
                  <a:lnTo>
                    <a:pt x="26670" y="3810"/>
                  </a:lnTo>
                  <a:lnTo>
                    <a:pt x="31750" y="5079"/>
                  </a:lnTo>
                  <a:lnTo>
                    <a:pt x="34290" y="6350"/>
                  </a:lnTo>
                  <a:lnTo>
                    <a:pt x="35560" y="7619"/>
                  </a:lnTo>
                  <a:lnTo>
                    <a:pt x="260032" y="7619"/>
                  </a:lnTo>
                  <a:lnTo>
                    <a:pt x="255269" y="3810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1516380" y="1967230"/>
              <a:ext cx="276225" cy="6604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1540227" y="2032000"/>
              <a:ext cx="255270" cy="8890"/>
            </a:xfrm>
            <a:custGeom>
              <a:avLst/>
              <a:gdLst/>
              <a:ahLst/>
              <a:cxnLst/>
              <a:rect l="l" t="t" r="r" b="b"/>
              <a:pathLst>
                <a:path w="255269" h="8889">
                  <a:moveTo>
                    <a:pt x="59972" y="0"/>
                  </a:moveTo>
                  <a:lnTo>
                    <a:pt x="0" y="0"/>
                  </a:lnTo>
                  <a:lnTo>
                    <a:pt x="282" y="2539"/>
                  </a:lnTo>
                  <a:lnTo>
                    <a:pt x="282" y="8889"/>
                  </a:lnTo>
                  <a:lnTo>
                    <a:pt x="59972" y="8889"/>
                  </a:lnTo>
                  <a:lnTo>
                    <a:pt x="59972" y="0"/>
                  </a:lnTo>
                  <a:close/>
                </a:path>
                <a:path w="255269" h="8889">
                  <a:moveTo>
                    <a:pt x="251900" y="0"/>
                  </a:moveTo>
                  <a:lnTo>
                    <a:pt x="181045" y="0"/>
                  </a:lnTo>
                  <a:lnTo>
                    <a:pt x="181892" y="2539"/>
                  </a:lnTo>
                  <a:lnTo>
                    <a:pt x="184432" y="8889"/>
                  </a:lnTo>
                  <a:lnTo>
                    <a:pt x="254917" y="8889"/>
                  </a:lnTo>
                  <a:lnTo>
                    <a:pt x="254282" y="6350"/>
                  </a:lnTo>
                  <a:lnTo>
                    <a:pt x="251900" y="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540509" y="2039620"/>
              <a:ext cx="256540" cy="7620"/>
            </a:xfrm>
            <a:custGeom>
              <a:avLst/>
              <a:gdLst/>
              <a:ahLst/>
              <a:cxnLst/>
              <a:rect l="l" t="t" r="r" b="b"/>
              <a:pathLst>
                <a:path w="256539" h="7619">
                  <a:moveTo>
                    <a:pt x="5969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9690" y="7619"/>
                  </a:lnTo>
                  <a:lnTo>
                    <a:pt x="59690" y="0"/>
                  </a:lnTo>
                  <a:close/>
                </a:path>
                <a:path w="256539" h="7619">
                  <a:moveTo>
                    <a:pt x="254317" y="0"/>
                  </a:moveTo>
                  <a:lnTo>
                    <a:pt x="183642" y="0"/>
                  </a:lnTo>
                  <a:lnTo>
                    <a:pt x="184150" y="1269"/>
                  </a:lnTo>
                  <a:lnTo>
                    <a:pt x="186690" y="5079"/>
                  </a:lnTo>
                  <a:lnTo>
                    <a:pt x="187197" y="7619"/>
                  </a:lnTo>
                  <a:lnTo>
                    <a:pt x="256222" y="7619"/>
                  </a:lnTo>
                  <a:lnTo>
                    <a:pt x="254317" y="0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540509" y="2047240"/>
              <a:ext cx="258445" cy="7620"/>
            </a:xfrm>
            <a:custGeom>
              <a:avLst/>
              <a:gdLst/>
              <a:ahLst/>
              <a:cxnLst/>
              <a:rect l="l" t="t" r="r" b="b"/>
              <a:pathLst>
                <a:path w="258444" h="7619">
                  <a:moveTo>
                    <a:pt x="5969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9690" y="7620"/>
                  </a:lnTo>
                  <a:lnTo>
                    <a:pt x="59690" y="0"/>
                  </a:lnTo>
                  <a:close/>
                </a:path>
                <a:path w="258444" h="7619">
                  <a:moveTo>
                    <a:pt x="256222" y="0"/>
                  </a:moveTo>
                  <a:lnTo>
                    <a:pt x="187197" y="0"/>
                  </a:lnTo>
                  <a:lnTo>
                    <a:pt x="187959" y="3810"/>
                  </a:lnTo>
                  <a:lnTo>
                    <a:pt x="188806" y="7620"/>
                  </a:lnTo>
                  <a:lnTo>
                    <a:pt x="258354" y="7620"/>
                  </a:lnTo>
                  <a:lnTo>
                    <a:pt x="256540" y="1270"/>
                  </a:lnTo>
                  <a:lnTo>
                    <a:pt x="256222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540509" y="2053590"/>
              <a:ext cx="259715" cy="8890"/>
            </a:xfrm>
            <a:custGeom>
              <a:avLst/>
              <a:gdLst/>
              <a:ahLst/>
              <a:cxnLst/>
              <a:rect l="l" t="t" r="r" b="b"/>
              <a:pathLst>
                <a:path w="259714" h="8889">
                  <a:moveTo>
                    <a:pt x="5969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690" y="8889"/>
                  </a:lnTo>
                  <a:lnTo>
                    <a:pt x="59690" y="0"/>
                  </a:lnTo>
                  <a:close/>
                </a:path>
                <a:path w="259714" h="8889">
                  <a:moveTo>
                    <a:pt x="257991" y="0"/>
                  </a:moveTo>
                  <a:lnTo>
                    <a:pt x="188524" y="0"/>
                  </a:lnTo>
                  <a:lnTo>
                    <a:pt x="190500" y="8889"/>
                  </a:lnTo>
                  <a:lnTo>
                    <a:pt x="259588" y="8889"/>
                  </a:lnTo>
                  <a:lnTo>
                    <a:pt x="259079" y="3810"/>
                  </a:lnTo>
                  <a:lnTo>
                    <a:pt x="257991" y="0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540509" y="2061210"/>
              <a:ext cx="260350" cy="8890"/>
            </a:xfrm>
            <a:custGeom>
              <a:avLst/>
              <a:gdLst/>
              <a:ahLst/>
              <a:cxnLst/>
              <a:rect l="l" t="t" r="r" b="b"/>
              <a:pathLst>
                <a:path w="260350" h="8889">
                  <a:moveTo>
                    <a:pt x="5969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690" y="8889"/>
                  </a:lnTo>
                  <a:lnTo>
                    <a:pt x="59690" y="0"/>
                  </a:lnTo>
                  <a:close/>
                </a:path>
                <a:path w="260350" h="8889">
                  <a:moveTo>
                    <a:pt x="259460" y="0"/>
                  </a:moveTo>
                  <a:lnTo>
                    <a:pt x="190217" y="0"/>
                  </a:lnTo>
                  <a:lnTo>
                    <a:pt x="190500" y="1269"/>
                  </a:lnTo>
                  <a:lnTo>
                    <a:pt x="191346" y="8889"/>
                  </a:lnTo>
                  <a:lnTo>
                    <a:pt x="260350" y="8889"/>
                  </a:lnTo>
                  <a:lnTo>
                    <a:pt x="259460" y="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540509" y="2068830"/>
              <a:ext cx="262255" cy="7620"/>
            </a:xfrm>
            <a:custGeom>
              <a:avLst/>
              <a:gdLst/>
              <a:ahLst/>
              <a:cxnLst/>
              <a:rect l="l" t="t" r="r" b="b"/>
              <a:pathLst>
                <a:path w="262255" h="7619">
                  <a:moveTo>
                    <a:pt x="5969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9690" y="7620"/>
                  </a:lnTo>
                  <a:lnTo>
                    <a:pt x="59690" y="0"/>
                  </a:lnTo>
                  <a:close/>
                </a:path>
                <a:path w="262255" h="7619">
                  <a:moveTo>
                    <a:pt x="260223" y="0"/>
                  </a:moveTo>
                  <a:lnTo>
                    <a:pt x="191205" y="0"/>
                  </a:lnTo>
                  <a:lnTo>
                    <a:pt x="191770" y="5080"/>
                  </a:lnTo>
                  <a:lnTo>
                    <a:pt x="192024" y="7620"/>
                  </a:lnTo>
                  <a:lnTo>
                    <a:pt x="261761" y="7620"/>
                  </a:lnTo>
                  <a:lnTo>
                    <a:pt x="260350" y="1270"/>
                  </a:lnTo>
                  <a:lnTo>
                    <a:pt x="260223" y="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540509" y="2076450"/>
              <a:ext cx="262890" cy="7620"/>
            </a:xfrm>
            <a:custGeom>
              <a:avLst/>
              <a:gdLst/>
              <a:ahLst/>
              <a:cxnLst/>
              <a:rect l="l" t="t" r="r" b="b"/>
              <a:pathLst>
                <a:path w="262889" h="7619">
                  <a:moveTo>
                    <a:pt x="5969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9690" y="7620"/>
                  </a:lnTo>
                  <a:lnTo>
                    <a:pt x="59690" y="0"/>
                  </a:lnTo>
                  <a:close/>
                </a:path>
                <a:path w="262889" h="7619">
                  <a:moveTo>
                    <a:pt x="261761" y="0"/>
                  </a:moveTo>
                  <a:lnTo>
                    <a:pt x="192024" y="0"/>
                  </a:lnTo>
                  <a:lnTo>
                    <a:pt x="192785" y="7620"/>
                  </a:lnTo>
                  <a:lnTo>
                    <a:pt x="262890" y="7620"/>
                  </a:lnTo>
                  <a:lnTo>
                    <a:pt x="262890" y="5079"/>
                  </a:lnTo>
                  <a:lnTo>
                    <a:pt x="261761" y="0"/>
                  </a:lnTo>
                  <a:close/>
                </a:path>
              </a:pathLst>
            </a:custGeom>
            <a:solidFill>
              <a:srgbClr val="0A8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540510" y="2082799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89" h="8889">
                  <a:moveTo>
                    <a:pt x="5969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9690" y="8890"/>
                  </a:lnTo>
                  <a:lnTo>
                    <a:pt x="59690" y="0"/>
                  </a:lnTo>
                  <a:close/>
                </a:path>
                <a:path w="262889" h="8889">
                  <a:moveTo>
                    <a:pt x="262890" y="0"/>
                  </a:moveTo>
                  <a:lnTo>
                    <a:pt x="192659" y="0"/>
                  </a:lnTo>
                  <a:lnTo>
                    <a:pt x="193548" y="8890"/>
                  </a:lnTo>
                  <a:lnTo>
                    <a:pt x="262890" y="8890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1540510" y="2090419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89" h="8889">
                  <a:moveTo>
                    <a:pt x="5969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9690" y="8890"/>
                  </a:lnTo>
                  <a:lnTo>
                    <a:pt x="59690" y="0"/>
                  </a:lnTo>
                  <a:close/>
                </a:path>
                <a:path w="262889" h="8889">
                  <a:moveTo>
                    <a:pt x="262890" y="0"/>
                  </a:moveTo>
                  <a:lnTo>
                    <a:pt x="193421" y="0"/>
                  </a:lnTo>
                  <a:lnTo>
                    <a:pt x="194310" y="8890"/>
                  </a:lnTo>
                  <a:lnTo>
                    <a:pt x="262890" y="8890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540509" y="2098040"/>
              <a:ext cx="262890" cy="7620"/>
            </a:xfrm>
            <a:custGeom>
              <a:avLst/>
              <a:gdLst/>
              <a:ahLst/>
              <a:cxnLst/>
              <a:rect l="l" t="t" r="r" b="b"/>
              <a:pathLst>
                <a:path w="262889" h="7619">
                  <a:moveTo>
                    <a:pt x="5969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9690" y="7620"/>
                  </a:lnTo>
                  <a:lnTo>
                    <a:pt x="59690" y="0"/>
                  </a:lnTo>
                  <a:close/>
                </a:path>
                <a:path w="262889" h="7619">
                  <a:moveTo>
                    <a:pt x="262890" y="0"/>
                  </a:moveTo>
                  <a:lnTo>
                    <a:pt x="194183" y="0"/>
                  </a:lnTo>
                  <a:lnTo>
                    <a:pt x="194309" y="1270"/>
                  </a:lnTo>
                  <a:lnTo>
                    <a:pt x="193732" y="7620"/>
                  </a:lnTo>
                  <a:lnTo>
                    <a:pt x="262890" y="7620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540509" y="2105660"/>
              <a:ext cx="262890" cy="7620"/>
            </a:xfrm>
            <a:custGeom>
              <a:avLst/>
              <a:gdLst/>
              <a:ahLst/>
              <a:cxnLst/>
              <a:rect l="l" t="t" r="r" b="b"/>
              <a:pathLst>
                <a:path w="262889" h="7619">
                  <a:moveTo>
                    <a:pt x="5969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9690" y="7619"/>
                  </a:lnTo>
                  <a:lnTo>
                    <a:pt x="59690" y="0"/>
                  </a:lnTo>
                  <a:close/>
                </a:path>
                <a:path w="262889" h="7619">
                  <a:moveTo>
                    <a:pt x="262890" y="0"/>
                  </a:moveTo>
                  <a:lnTo>
                    <a:pt x="193732" y="0"/>
                  </a:lnTo>
                  <a:lnTo>
                    <a:pt x="193040" y="7619"/>
                  </a:lnTo>
                  <a:lnTo>
                    <a:pt x="261620" y="7619"/>
                  </a:lnTo>
                  <a:lnTo>
                    <a:pt x="262890" y="1269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0D7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540509" y="2112010"/>
              <a:ext cx="262255" cy="8890"/>
            </a:xfrm>
            <a:custGeom>
              <a:avLst/>
              <a:gdLst/>
              <a:ahLst/>
              <a:cxnLst/>
              <a:rect l="l" t="t" r="r" b="b"/>
              <a:pathLst>
                <a:path w="262255" h="8889">
                  <a:moveTo>
                    <a:pt x="5969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690" y="8889"/>
                  </a:lnTo>
                  <a:lnTo>
                    <a:pt x="59690" y="0"/>
                  </a:lnTo>
                  <a:close/>
                </a:path>
                <a:path w="262255" h="8889">
                  <a:moveTo>
                    <a:pt x="261873" y="0"/>
                  </a:moveTo>
                  <a:lnTo>
                    <a:pt x="193155" y="0"/>
                  </a:lnTo>
                  <a:lnTo>
                    <a:pt x="193040" y="7619"/>
                  </a:lnTo>
                  <a:lnTo>
                    <a:pt x="192785" y="8889"/>
                  </a:lnTo>
                  <a:lnTo>
                    <a:pt x="260223" y="8889"/>
                  </a:lnTo>
                  <a:lnTo>
                    <a:pt x="260350" y="7619"/>
                  </a:lnTo>
                  <a:lnTo>
                    <a:pt x="261873" y="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540509" y="2119630"/>
              <a:ext cx="260350" cy="8890"/>
            </a:xfrm>
            <a:custGeom>
              <a:avLst/>
              <a:gdLst/>
              <a:ahLst/>
              <a:cxnLst/>
              <a:rect l="l" t="t" r="r" b="b"/>
              <a:pathLst>
                <a:path w="260350" h="8889">
                  <a:moveTo>
                    <a:pt x="5969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9690" y="8890"/>
                  </a:lnTo>
                  <a:lnTo>
                    <a:pt x="59690" y="0"/>
                  </a:lnTo>
                  <a:close/>
                </a:path>
                <a:path w="260350" h="8889">
                  <a:moveTo>
                    <a:pt x="260350" y="0"/>
                  </a:moveTo>
                  <a:lnTo>
                    <a:pt x="193040" y="0"/>
                  </a:lnTo>
                  <a:lnTo>
                    <a:pt x="191261" y="8890"/>
                  </a:lnTo>
                  <a:lnTo>
                    <a:pt x="259460" y="8890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540509" y="2127250"/>
              <a:ext cx="259715" cy="7620"/>
            </a:xfrm>
            <a:custGeom>
              <a:avLst/>
              <a:gdLst/>
              <a:ahLst/>
              <a:cxnLst/>
              <a:rect l="l" t="t" r="r" b="b"/>
              <a:pathLst>
                <a:path w="259714" h="7619">
                  <a:moveTo>
                    <a:pt x="5969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9690" y="7620"/>
                  </a:lnTo>
                  <a:lnTo>
                    <a:pt x="59690" y="0"/>
                  </a:lnTo>
                  <a:close/>
                </a:path>
                <a:path w="259714" h="7619">
                  <a:moveTo>
                    <a:pt x="259588" y="0"/>
                  </a:moveTo>
                  <a:lnTo>
                    <a:pt x="191515" y="0"/>
                  </a:lnTo>
                  <a:lnTo>
                    <a:pt x="189991" y="7620"/>
                  </a:lnTo>
                  <a:lnTo>
                    <a:pt x="258515" y="7620"/>
                  </a:lnTo>
                  <a:lnTo>
                    <a:pt x="259079" y="5079"/>
                  </a:lnTo>
                  <a:lnTo>
                    <a:pt x="259588" y="0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540509" y="2134870"/>
              <a:ext cx="259079" cy="7620"/>
            </a:xfrm>
            <a:custGeom>
              <a:avLst/>
              <a:gdLst/>
              <a:ahLst/>
              <a:cxnLst/>
              <a:rect l="l" t="t" r="r" b="b"/>
              <a:pathLst>
                <a:path w="259080" h="7619">
                  <a:moveTo>
                    <a:pt x="5969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9690" y="7619"/>
                  </a:lnTo>
                  <a:lnTo>
                    <a:pt x="59690" y="0"/>
                  </a:lnTo>
                  <a:close/>
                </a:path>
                <a:path w="259080" h="7619">
                  <a:moveTo>
                    <a:pt x="258515" y="0"/>
                  </a:moveTo>
                  <a:lnTo>
                    <a:pt x="189991" y="0"/>
                  </a:lnTo>
                  <a:lnTo>
                    <a:pt x="189229" y="3809"/>
                  </a:lnTo>
                  <a:lnTo>
                    <a:pt x="188277" y="7619"/>
                  </a:lnTo>
                  <a:lnTo>
                    <a:pt x="256822" y="7619"/>
                  </a:lnTo>
                  <a:lnTo>
                    <a:pt x="258515" y="0"/>
                  </a:lnTo>
                  <a:close/>
                </a:path>
              </a:pathLst>
            </a:custGeom>
            <a:solidFill>
              <a:srgbClr val="0F7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540509" y="2141220"/>
              <a:ext cx="257175" cy="8890"/>
            </a:xfrm>
            <a:custGeom>
              <a:avLst/>
              <a:gdLst/>
              <a:ahLst/>
              <a:cxnLst/>
              <a:rect l="l" t="t" r="r" b="b"/>
              <a:pathLst>
                <a:path w="257175" h="8889">
                  <a:moveTo>
                    <a:pt x="5969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690" y="8889"/>
                  </a:lnTo>
                  <a:lnTo>
                    <a:pt x="59690" y="0"/>
                  </a:lnTo>
                  <a:close/>
                </a:path>
                <a:path w="257175" h="8889">
                  <a:moveTo>
                    <a:pt x="257104" y="0"/>
                  </a:moveTo>
                  <a:lnTo>
                    <a:pt x="188594" y="0"/>
                  </a:lnTo>
                  <a:lnTo>
                    <a:pt x="187959" y="2539"/>
                  </a:lnTo>
                  <a:lnTo>
                    <a:pt x="186690" y="8889"/>
                  </a:lnTo>
                  <a:lnTo>
                    <a:pt x="254423" y="8889"/>
                  </a:lnTo>
                  <a:lnTo>
                    <a:pt x="256540" y="2539"/>
                  </a:lnTo>
                  <a:lnTo>
                    <a:pt x="257104" y="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540509" y="2148840"/>
              <a:ext cx="255270" cy="7620"/>
            </a:xfrm>
            <a:custGeom>
              <a:avLst/>
              <a:gdLst/>
              <a:ahLst/>
              <a:cxnLst/>
              <a:rect l="l" t="t" r="r" b="b"/>
              <a:pathLst>
                <a:path w="255269" h="7619">
                  <a:moveTo>
                    <a:pt x="5969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9690" y="7620"/>
                  </a:lnTo>
                  <a:lnTo>
                    <a:pt x="59690" y="0"/>
                  </a:lnTo>
                  <a:close/>
                </a:path>
                <a:path w="255269" h="7619">
                  <a:moveTo>
                    <a:pt x="254846" y="0"/>
                  </a:moveTo>
                  <a:lnTo>
                    <a:pt x="186944" y="0"/>
                  </a:lnTo>
                  <a:lnTo>
                    <a:pt x="186690" y="1270"/>
                  </a:lnTo>
                  <a:lnTo>
                    <a:pt x="184150" y="7620"/>
                  </a:lnTo>
                  <a:lnTo>
                    <a:pt x="252094" y="7620"/>
                  </a:lnTo>
                  <a:lnTo>
                    <a:pt x="252729" y="6350"/>
                  </a:lnTo>
                  <a:lnTo>
                    <a:pt x="254846" y="0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540509" y="2156460"/>
              <a:ext cx="253092" cy="26288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540061" y="2418080"/>
              <a:ext cx="258445" cy="8890"/>
            </a:xfrm>
            <a:custGeom>
              <a:avLst/>
              <a:gdLst/>
              <a:ahLst/>
              <a:cxnLst/>
              <a:rect l="l" t="t" r="r" b="b"/>
              <a:pathLst>
                <a:path w="258444" h="8889">
                  <a:moveTo>
                    <a:pt x="252815" y="0"/>
                  </a:moveTo>
                  <a:lnTo>
                    <a:pt x="187742" y="0"/>
                  </a:lnTo>
                  <a:lnTo>
                    <a:pt x="192357" y="8890"/>
                  </a:lnTo>
                  <a:lnTo>
                    <a:pt x="257895" y="8890"/>
                  </a:lnTo>
                  <a:lnTo>
                    <a:pt x="252815" y="0"/>
                  </a:lnTo>
                  <a:close/>
                </a:path>
                <a:path w="258444" h="8889">
                  <a:moveTo>
                    <a:pt x="60138" y="0"/>
                  </a:moveTo>
                  <a:lnTo>
                    <a:pt x="448" y="0"/>
                  </a:lnTo>
                  <a:lnTo>
                    <a:pt x="448" y="1270"/>
                  </a:lnTo>
                  <a:lnTo>
                    <a:pt x="0" y="8890"/>
                  </a:lnTo>
                  <a:lnTo>
                    <a:pt x="60138" y="8890"/>
                  </a:lnTo>
                  <a:lnTo>
                    <a:pt x="60138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1539613" y="242570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89" h="8889">
                  <a:moveTo>
                    <a:pt x="257617" y="0"/>
                  </a:moveTo>
                  <a:lnTo>
                    <a:pt x="192146" y="0"/>
                  </a:lnTo>
                  <a:lnTo>
                    <a:pt x="196760" y="8889"/>
                  </a:lnTo>
                  <a:lnTo>
                    <a:pt x="262657" y="8889"/>
                  </a:lnTo>
                  <a:lnTo>
                    <a:pt x="261246" y="6350"/>
                  </a:lnTo>
                  <a:lnTo>
                    <a:pt x="257617" y="0"/>
                  </a:lnTo>
                  <a:close/>
                </a:path>
                <a:path w="262889" h="8889">
                  <a:moveTo>
                    <a:pt x="60586" y="0"/>
                  </a:moveTo>
                  <a:lnTo>
                    <a:pt x="522" y="0"/>
                  </a:lnTo>
                  <a:lnTo>
                    <a:pt x="0" y="8889"/>
                  </a:lnTo>
                  <a:lnTo>
                    <a:pt x="60586" y="8889"/>
                  </a:lnTo>
                  <a:lnTo>
                    <a:pt x="60586" y="0"/>
                  </a:lnTo>
                  <a:close/>
                </a:path>
              </a:pathLst>
            </a:custGeom>
            <a:solidFill>
              <a:srgbClr val="294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1539240" y="2433320"/>
              <a:ext cx="266700" cy="7620"/>
            </a:xfrm>
            <a:custGeom>
              <a:avLst/>
              <a:gdLst/>
              <a:ahLst/>
              <a:cxnLst/>
              <a:rect l="l" t="t" r="r" b="b"/>
              <a:pathLst>
                <a:path w="266700" h="7619">
                  <a:moveTo>
                    <a:pt x="262325" y="0"/>
                  </a:moveTo>
                  <a:lnTo>
                    <a:pt x="196475" y="0"/>
                  </a:lnTo>
                  <a:lnTo>
                    <a:pt x="200430" y="7619"/>
                  </a:lnTo>
                  <a:lnTo>
                    <a:pt x="266558" y="7619"/>
                  </a:lnTo>
                  <a:lnTo>
                    <a:pt x="262325" y="0"/>
                  </a:lnTo>
                  <a:close/>
                </a:path>
                <a:path w="266700" h="7619">
                  <a:moveTo>
                    <a:pt x="60959" y="0"/>
                  </a:moveTo>
                  <a:lnTo>
                    <a:pt x="448" y="0"/>
                  </a:lnTo>
                  <a:lnTo>
                    <a:pt x="0" y="7619"/>
                  </a:lnTo>
                  <a:lnTo>
                    <a:pt x="60959" y="761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1539240" y="2440940"/>
              <a:ext cx="272415" cy="7620"/>
            </a:xfrm>
            <a:custGeom>
              <a:avLst/>
              <a:gdLst/>
              <a:ahLst/>
              <a:cxnLst/>
              <a:rect l="l" t="t" r="r" b="b"/>
              <a:pathLst>
                <a:path w="272414" h="7619">
                  <a:moveTo>
                    <a:pt x="266558" y="0"/>
                  </a:moveTo>
                  <a:lnTo>
                    <a:pt x="200430" y="0"/>
                  </a:lnTo>
                  <a:lnTo>
                    <a:pt x="204385" y="7620"/>
                  </a:lnTo>
                  <a:lnTo>
                    <a:pt x="272203" y="7620"/>
                  </a:lnTo>
                  <a:lnTo>
                    <a:pt x="267970" y="2539"/>
                  </a:lnTo>
                  <a:lnTo>
                    <a:pt x="266558" y="0"/>
                  </a:lnTo>
                  <a:close/>
                </a:path>
                <a:path w="272414" h="7619">
                  <a:moveTo>
                    <a:pt x="6095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0959" y="762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1539240" y="2447290"/>
              <a:ext cx="277495" cy="8890"/>
            </a:xfrm>
            <a:custGeom>
              <a:avLst/>
              <a:gdLst/>
              <a:ahLst/>
              <a:cxnLst/>
              <a:rect l="l" t="t" r="r" b="b"/>
              <a:pathLst>
                <a:path w="277494" h="8889">
                  <a:moveTo>
                    <a:pt x="271145" y="0"/>
                  </a:moveTo>
                  <a:lnTo>
                    <a:pt x="203726" y="0"/>
                  </a:lnTo>
                  <a:lnTo>
                    <a:pt x="208340" y="8889"/>
                  </a:lnTo>
                  <a:lnTo>
                    <a:pt x="277494" y="8889"/>
                  </a:lnTo>
                  <a:lnTo>
                    <a:pt x="274320" y="3810"/>
                  </a:lnTo>
                  <a:lnTo>
                    <a:pt x="271145" y="0"/>
                  </a:lnTo>
                  <a:close/>
                </a:path>
                <a:path w="277494" h="8889">
                  <a:moveTo>
                    <a:pt x="6095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60959" y="8889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1538605" y="2454910"/>
              <a:ext cx="282575" cy="7620"/>
            </a:xfrm>
            <a:custGeom>
              <a:avLst/>
              <a:gdLst/>
              <a:ahLst/>
              <a:cxnLst/>
              <a:rect l="l" t="t" r="r" b="b"/>
              <a:pathLst>
                <a:path w="282575" h="7619">
                  <a:moveTo>
                    <a:pt x="277336" y="0"/>
                  </a:moveTo>
                  <a:lnTo>
                    <a:pt x="208316" y="0"/>
                  </a:lnTo>
                  <a:lnTo>
                    <a:pt x="212271" y="7619"/>
                  </a:lnTo>
                  <a:lnTo>
                    <a:pt x="282363" y="7619"/>
                  </a:lnTo>
                  <a:lnTo>
                    <a:pt x="281305" y="6350"/>
                  </a:lnTo>
                  <a:lnTo>
                    <a:pt x="277336" y="0"/>
                  </a:lnTo>
                  <a:close/>
                </a:path>
                <a:path w="282575" h="7619">
                  <a:moveTo>
                    <a:pt x="61594" y="0"/>
                  </a:moveTo>
                  <a:lnTo>
                    <a:pt x="634" y="0"/>
                  </a:lnTo>
                  <a:lnTo>
                    <a:pt x="634" y="3810"/>
                  </a:lnTo>
                  <a:lnTo>
                    <a:pt x="0" y="7619"/>
                  </a:lnTo>
                  <a:lnTo>
                    <a:pt x="61594" y="7619"/>
                  </a:lnTo>
                  <a:lnTo>
                    <a:pt x="61594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1537208" y="2462530"/>
              <a:ext cx="290195" cy="7620"/>
            </a:xfrm>
            <a:custGeom>
              <a:avLst/>
              <a:gdLst/>
              <a:ahLst/>
              <a:cxnLst/>
              <a:rect l="l" t="t" r="r" b="b"/>
              <a:pathLst>
                <a:path w="290194" h="7619">
                  <a:moveTo>
                    <a:pt x="283760" y="0"/>
                  </a:moveTo>
                  <a:lnTo>
                    <a:pt x="213668" y="0"/>
                  </a:lnTo>
                  <a:lnTo>
                    <a:pt x="217623" y="7620"/>
                  </a:lnTo>
                  <a:lnTo>
                    <a:pt x="290068" y="7620"/>
                  </a:lnTo>
                  <a:lnTo>
                    <a:pt x="289052" y="6350"/>
                  </a:lnTo>
                  <a:lnTo>
                    <a:pt x="283760" y="0"/>
                  </a:lnTo>
                  <a:close/>
                </a:path>
                <a:path w="290194" h="7619">
                  <a:moveTo>
                    <a:pt x="62992" y="0"/>
                  </a:moveTo>
                  <a:lnTo>
                    <a:pt x="1397" y="0"/>
                  </a:lnTo>
                  <a:lnTo>
                    <a:pt x="762" y="3810"/>
                  </a:lnTo>
                  <a:lnTo>
                    <a:pt x="0" y="7620"/>
                  </a:lnTo>
                  <a:lnTo>
                    <a:pt x="64262" y="7620"/>
                  </a:lnTo>
                  <a:lnTo>
                    <a:pt x="62992" y="0"/>
                  </a:lnTo>
                  <a:close/>
                </a:path>
              </a:pathLst>
            </a:custGeom>
            <a:solidFill>
              <a:srgbClr val="2C3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1535430" y="2470150"/>
              <a:ext cx="298450" cy="7620"/>
            </a:xfrm>
            <a:custGeom>
              <a:avLst/>
              <a:gdLst/>
              <a:ahLst/>
              <a:cxnLst/>
              <a:rect l="l" t="t" r="r" b="b"/>
              <a:pathLst>
                <a:path w="298450" h="7619">
                  <a:moveTo>
                    <a:pt x="291846" y="0"/>
                  </a:moveTo>
                  <a:lnTo>
                    <a:pt x="219401" y="0"/>
                  </a:lnTo>
                  <a:lnTo>
                    <a:pt x="223356" y="7620"/>
                  </a:lnTo>
                  <a:lnTo>
                    <a:pt x="297942" y="7620"/>
                  </a:lnTo>
                  <a:lnTo>
                    <a:pt x="291846" y="0"/>
                  </a:lnTo>
                  <a:close/>
                </a:path>
                <a:path w="298450" h="7619">
                  <a:moveTo>
                    <a:pt x="66040" y="0"/>
                  </a:moveTo>
                  <a:lnTo>
                    <a:pt x="1778" y="0"/>
                  </a:lnTo>
                  <a:lnTo>
                    <a:pt x="1270" y="2539"/>
                  </a:lnTo>
                  <a:lnTo>
                    <a:pt x="1270" y="6350"/>
                  </a:lnTo>
                  <a:lnTo>
                    <a:pt x="0" y="7620"/>
                  </a:lnTo>
                  <a:lnTo>
                    <a:pt x="67733" y="7620"/>
                  </a:lnTo>
                  <a:lnTo>
                    <a:pt x="67310" y="6350"/>
                  </a:lnTo>
                  <a:lnTo>
                    <a:pt x="67310" y="3810"/>
                  </a:lnTo>
                  <a:lnTo>
                    <a:pt x="66040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1532890" y="2476500"/>
              <a:ext cx="307975" cy="7620"/>
            </a:xfrm>
            <a:custGeom>
              <a:avLst/>
              <a:gdLst/>
              <a:ahLst/>
              <a:cxnLst/>
              <a:rect l="l" t="t" r="r" b="b"/>
              <a:pathLst>
                <a:path w="307975" h="7619">
                  <a:moveTo>
                    <a:pt x="299466" y="0"/>
                  </a:moveTo>
                  <a:lnTo>
                    <a:pt x="225237" y="0"/>
                  </a:lnTo>
                  <a:lnTo>
                    <a:pt x="229192" y="7620"/>
                  </a:lnTo>
                  <a:lnTo>
                    <a:pt x="307763" y="7620"/>
                  </a:lnTo>
                  <a:lnTo>
                    <a:pt x="303530" y="5079"/>
                  </a:lnTo>
                  <a:lnTo>
                    <a:pt x="299466" y="0"/>
                  </a:lnTo>
                  <a:close/>
                </a:path>
                <a:path w="307975" h="7619">
                  <a:moveTo>
                    <a:pt x="69850" y="0"/>
                  </a:moveTo>
                  <a:lnTo>
                    <a:pt x="3810" y="0"/>
                  </a:lnTo>
                  <a:lnTo>
                    <a:pt x="1270" y="2539"/>
                  </a:lnTo>
                  <a:lnTo>
                    <a:pt x="1270" y="5079"/>
                  </a:lnTo>
                  <a:lnTo>
                    <a:pt x="0" y="7620"/>
                  </a:lnTo>
                  <a:lnTo>
                    <a:pt x="72390" y="7620"/>
                  </a:lnTo>
                  <a:lnTo>
                    <a:pt x="72390" y="5079"/>
                  </a:lnTo>
                  <a:lnTo>
                    <a:pt x="71120" y="3810"/>
                  </a:lnTo>
                  <a:lnTo>
                    <a:pt x="69850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1527809" y="2484120"/>
              <a:ext cx="324485" cy="7620"/>
            </a:xfrm>
            <a:custGeom>
              <a:avLst/>
              <a:gdLst/>
              <a:ahLst/>
              <a:cxnLst/>
              <a:rect l="l" t="t" r="r" b="b"/>
              <a:pathLst>
                <a:path w="324485" h="7619">
                  <a:moveTo>
                    <a:pt x="312843" y="0"/>
                  </a:moveTo>
                  <a:lnTo>
                    <a:pt x="234272" y="0"/>
                  </a:lnTo>
                  <a:lnTo>
                    <a:pt x="238227" y="7619"/>
                  </a:lnTo>
                  <a:lnTo>
                    <a:pt x="324273" y="7619"/>
                  </a:lnTo>
                  <a:lnTo>
                    <a:pt x="320040" y="5079"/>
                  </a:lnTo>
                  <a:lnTo>
                    <a:pt x="314959" y="1269"/>
                  </a:lnTo>
                  <a:lnTo>
                    <a:pt x="312843" y="0"/>
                  </a:lnTo>
                  <a:close/>
                </a:path>
                <a:path w="324485" h="7619">
                  <a:moveTo>
                    <a:pt x="77470" y="0"/>
                  </a:moveTo>
                  <a:lnTo>
                    <a:pt x="5079" y="0"/>
                  </a:lnTo>
                  <a:lnTo>
                    <a:pt x="3809" y="2539"/>
                  </a:lnTo>
                  <a:lnTo>
                    <a:pt x="1270" y="5079"/>
                  </a:lnTo>
                  <a:lnTo>
                    <a:pt x="0" y="7619"/>
                  </a:lnTo>
                  <a:lnTo>
                    <a:pt x="85090" y="7619"/>
                  </a:lnTo>
                  <a:lnTo>
                    <a:pt x="81280" y="5079"/>
                  </a:lnTo>
                  <a:lnTo>
                    <a:pt x="78740" y="2539"/>
                  </a:lnTo>
                  <a:lnTo>
                    <a:pt x="77470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1516380" y="2491740"/>
              <a:ext cx="354965" cy="7620"/>
            </a:xfrm>
            <a:custGeom>
              <a:avLst/>
              <a:gdLst/>
              <a:ahLst/>
              <a:cxnLst/>
              <a:rect l="l" t="t" r="r" b="b"/>
              <a:pathLst>
                <a:path w="354964" h="7619">
                  <a:moveTo>
                    <a:pt x="335703" y="0"/>
                  </a:moveTo>
                  <a:lnTo>
                    <a:pt x="249657" y="0"/>
                  </a:lnTo>
                  <a:lnTo>
                    <a:pt x="253612" y="7620"/>
                  </a:lnTo>
                  <a:lnTo>
                    <a:pt x="354965" y="7620"/>
                  </a:lnTo>
                  <a:lnTo>
                    <a:pt x="351790" y="6350"/>
                  </a:lnTo>
                  <a:lnTo>
                    <a:pt x="344170" y="3810"/>
                  </a:lnTo>
                  <a:lnTo>
                    <a:pt x="337820" y="1270"/>
                  </a:lnTo>
                  <a:lnTo>
                    <a:pt x="335703" y="0"/>
                  </a:lnTo>
                  <a:close/>
                </a:path>
                <a:path w="354964" h="7619">
                  <a:moveTo>
                    <a:pt x="96520" y="0"/>
                  </a:moveTo>
                  <a:lnTo>
                    <a:pt x="11430" y="0"/>
                  </a:lnTo>
                  <a:lnTo>
                    <a:pt x="8890" y="1270"/>
                  </a:lnTo>
                  <a:lnTo>
                    <a:pt x="7620" y="3810"/>
                  </a:lnTo>
                  <a:lnTo>
                    <a:pt x="0" y="7620"/>
                  </a:lnTo>
                  <a:lnTo>
                    <a:pt x="105410" y="7620"/>
                  </a:lnTo>
                  <a:lnTo>
                    <a:pt x="100330" y="5080"/>
                  </a:lnTo>
                  <a:lnTo>
                    <a:pt x="97790" y="2539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480819" y="2499360"/>
              <a:ext cx="411480" cy="7620"/>
            </a:xfrm>
            <a:custGeom>
              <a:avLst/>
              <a:gdLst/>
              <a:ahLst/>
              <a:cxnLst/>
              <a:rect l="l" t="t" r="r" b="b"/>
              <a:pathLst>
                <a:path w="411480" h="7619">
                  <a:moveTo>
                    <a:pt x="176530" y="5079"/>
                  </a:moveTo>
                  <a:lnTo>
                    <a:pt x="0" y="5079"/>
                  </a:lnTo>
                  <a:lnTo>
                    <a:pt x="0" y="7619"/>
                  </a:lnTo>
                  <a:lnTo>
                    <a:pt x="176530" y="7619"/>
                  </a:lnTo>
                  <a:lnTo>
                    <a:pt x="176530" y="5079"/>
                  </a:lnTo>
                  <a:close/>
                </a:path>
                <a:path w="411480" h="7619">
                  <a:moveTo>
                    <a:pt x="149860" y="2539"/>
                  </a:moveTo>
                  <a:lnTo>
                    <a:pt x="27940" y="2539"/>
                  </a:lnTo>
                  <a:lnTo>
                    <a:pt x="21590" y="5079"/>
                  </a:lnTo>
                  <a:lnTo>
                    <a:pt x="154940" y="5079"/>
                  </a:lnTo>
                  <a:lnTo>
                    <a:pt x="149860" y="2539"/>
                  </a:lnTo>
                  <a:close/>
                </a:path>
                <a:path w="411480" h="7619">
                  <a:moveTo>
                    <a:pt x="140970" y="0"/>
                  </a:moveTo>
                  <a:lnTo>
                    <a:pt x="35559" y="0"/>
                  </a:lnTo>
                  <a:lnTo>
                    <a:pt x="30480" y="2539"/>
                  </a:lnTo>
                  <a:lnTo>
                    <a:pt x="144780" y="2539"/>
                  </a:lnTo>
                  <a:lnTo>
                    <a:pt x="142240" y="1269"/>
                  </a:lnTo>
                  <a:lnTo>
                    <a:pt x="140970" y="0"/>
                  </a:lnTo>
                  <a:close/>
                </a:path>
                <a:path w="411480" h="7619">
                  <a:moveTo>
                    <a:pt x="390525" y="0"/>
                  </a:moveTo>
                  <a:lnTo>
                    <a:pt x="289172" y="0"/>
                  </a:lnTo>
                  <a:lnTo>
                    <a:pt x="293128" y="7619"/>
                  </a:lnTo>
                  <a:lnTo>
                    <a:pt x="411480" y="7619"/>
                  </a:lnTo>
                  <a:lnTo>
                    <a:pt x="411480" y="5079"/>
                  </a:lnTo>
                  <a:lnTo>
                    <a:pt x="402590" y="2539"/>
                  </a:lnTo>
                  <a:lnTo>
                    <a:pt x="393700" y="1269"/>
                  </a:lnTo>
                  <a:lnTo>
                    <a:pt x="390525" y="0"/>
                  </a:lnTo>
                  <a:close/>
                </a:path>
              </a:pathLst>
            </a:custGeom>
            <a:solidFill>
              <a:srgbClr val="2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480820" y="2505709"/>
              <a:ext cx="411480" cy="7620"/>
            </a:xfrm>
            <a:custGeom>
              <a:avLst/>
              <a:gdLst/>
              <a:ahLst/>
              <a:cxnLst/>
              <a:rect l="l" t="t" r="r" b="b"/>
              <a:pathLst>
                <a:path w="411480" h="7619">
                  <a:moveTo>
                    <a:pt x="17653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76530" y="7620"/>
                  </a:lnTo>
                  <a:lnTo>
                    <a:pt x="176530" y="0"/>
                  </a:lnTo>
                  <a:close/>
                </a:path>
                <a:path w="411480" h="7619">
                  <a:moveTo>
                    <a:pt x="411480" y="0"/>
                  </a:moveTo>
                  <a:lnTo>
                    <a:pt x="292468" y="0"/>
                  </a:lnTo>
                  <a:lnTo>
                    <a:pt x="296418" y="7620"/>
                  </a:lnTo>
                  <a:lnTo>
                    <a:pt x="411480" y="7620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1480820" y="2513329"/>
              <a:ext cx="411480" cy="6350"/>
            </a:xfrm>
            <a:custGeom>
              <a:avLst/>
              <a:gdLst/>
              <a:ahLst/>
              <a:cxnLst/>
              <a:rect l="l" t="t" r="r" b="b"/>
              <a:pathLst>
                <a:path w="411480" h="6350">
                  <a:moveTo>
                    <a:pt x="17653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76530" y="6350"/>
                  </a:lnTo>
                  <a:lnTo>
                    <a:pt x="176530" y="0"/>
                  </a:lnTo>
                  <a:close/>
                </a:path>
                <a:path w="411480" h="6350">
                  <a:moveTo>
                    <a:pt x="411480" y="0"/>
                  </a:moveTo>
                  <a:lnTo>
                    <a:pt x="296418" y="0"/>
                  </a:lnTo>
                  <a:lnTo>
                    <a:pt x="299720" y="6350"/>
                  </a:lnTo>
                  <a:lnTo>
                    <a:pt x="411480" y="6350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0" name="object 730"/>
          <p:cNvGrpSpPr/>
          <p:nvPr/>
        </p:nvGrpSpPr>
        <p:grpSpPr>
          <a:xfrm>
            <a:off x="1892300" y="1932939"/>
            <a:ext cx="435609" cy="586740"/>
            <a:chOff x="1892300" y="1932939"/>
            <a:chExt cx="435609" cy="586740"/>
          </a:xfrm>
        </p:grpSpPr>
        <p:sp>
          <p:nvSpPr>
            <p:cNvPr id="731" name="object 731"/>
            <p:cNvSpPr/>
            <p:nvPr/>
          </p:nvSpPr>
          <p:spPr>
            <a:xfrm>
              <a:off x="1980524" y="1932939"/>
              <a:ext cx="252873" cy="40005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978578" y="2331719"/>
              <a:ext cx="257175" cy="7620"/>
            </a:xfrm>
            <a:custGeom>
              <a:avLst/>
              <a:gdLst/>
              <a:ahLst/>
              <a:cxnLst/>
              <a:rect l="l" t="t" r="r" b="b"/>
              <a:pathLst>
                <a:path w="257175" h="7619">
                  <a:moveTo>
                    <a:pt x="30651" y="0"/>
                  </a:moveTo>
                  <a:lnTo>
                    <a:pt x="2335" y="0"/>
                  </a:lnTo>
                  <a:lnTo>
                    <a:pt x="0" y="7619"/>
                  </a:lnTo>
                  <a:lnTo>
                    <a:pt x="28290" y="7619"/>
                  </a:lnTo>
                  <a:lnTo>
                    <a:pt x="30651" y="0"/>
                  </a:lnTo>
                  <a:close/>
                </a:path>
                <a:path w="257175" h="7619">
                  <a:moveTo>
                    <a:pt x="254442" y="0"/>
                  </a:moveTo>
                  <a:lnTo>
                    <a:pt x="194294" y="0"/>
                  </a:lnTo>
                  <a:lnTo>
                    <a:pt x="196638" y="7619"/>
                  </a:lnTo>
                  <a:lnTo>
                    <a:pt x="256706" y="7619"/>
                  </a:lnTo>
                  <a:lnTo>
                    <a:pt x="254442" y="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976242" y="2339339"/>
              <a:ext cx="261620" cy="7620"/>
            </a:xfrm>
            <a:custGeom>
              <a:avLst/>
              <a:gdLst/>
              <a:ahLst/>
              <a:cxnLst/>
              <a:rect l="l" t="t" r="r" b="b"/>
              <a:pathLst>
                <a:path w="261619" h="7619">
                  <a:moveTo>
                    <a:pt x="30625" y="0"/>
                  </a:moveTo>
                  <a:lnTo>
                    <a:pt x="2335" y="0"/>
                  </a:lnTo>
                  <a:lnTo>
                    <a:pt x="0" y="7620"/>
                  </a:lnTo>
                  <a:lnTo>
                    <a:pt x="28264" y="7620"/>
                  </a:lnTo>
                  <a:lnTo>
                    <a:pt x="30625" y="0"/>
                  </a:lnTo>
                  <a:close/>
                </a:path>
                <a:path w="261619" h="7619">
                  <a:moveTo>
                    <a:pt x="259041" y="0"/>
                  </a:moveTo>
                  <a:lnTo>
                    <a:pt x="198974" y="0"/>
                  </a:lnTo>
                  <a:lnTo>
                    <a:pt x="201318" y="7620"/>
                  </a:lnTo>
                  <a:lnTo>
                    <a:pt x="261305" y="7620"/>
                  </a:lnTo>
                  <a:lnTo>
                    <a:pt x="259041" y="0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973907" y="2345689"/>
              <a:ext cx="266065" cy="8890"/>
            </a:xfrm>
            <a:custGeom>
              <a:avLst/>
              <a:gdLst/>
              <a:ahLst/>
              <a:cxnLst/>
              <a:rect l="l" t="t" r="r" b="b"/>
              <a:pathLst>
                <a:path w="266064" h="8889">
                  <a:moveTo>
                    <a:pt x="30992" y="0"/>
                  </a:moveTo>
                  <a:lnTo>
                    <a:pt x="2724" y="0"/>
                  </a:lnTo>
                  <a:lnTo>
                    <a:pt x="0" y="8889"/>
                  </a:lnTo>
                  <a:lnTo>
                    <a:pt x="28238" y="8889"/>
                  </a:lnTo>
                  <a:lnTo>
                    <a:pt x="30992" y="0"/>
                  </a:lnTo>
                  <a:close/>
                </a:path>
                <a:path w="266064" h="8889">
                  <a:moveTo>
                    <a:pt x="263262" y="0"/>
                  </a:moveTo>
                  <a:lnTo>
                    <a:pt x="203263" y="0"/>
                  </a:lnTo>
                  <a:lnTo>
                    <a:pt x="205998" y="8889"/>
                  </a:lnTo>
                  <a:lnTo>
                    <a:pt x="265904" y="8889"/>
                  </a:lnTo>
                  <a:lnTo>
                    <a:pt x="263262" y="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971961" y="2353309"/>
              <a:ext cx="269875" cy="7620"/>
            </a:xfrm>
            <a:custGeom>
              <a:avLst/>
              <a:gdLst/>
              <a:ahLst/>
              <a:cxnLst/>
              <a:rect l="l" t="t" r="r" b="b"/>
              <a:pathLst>
                <a:path w="269875" h="7619">
                  <a:moveTo>
                    <a:pt x="30577" y="0"/>
                  </a:moveTo>
                  <a:lnTo>
                    <a:pt x="2335" y="0"/>
                  </a:lnTo>
                  <a:lnTo>
                    <a:pt x="0" y="7619"/>
                  </a:lnTo>
                  <a:lnTo>
                    <a:pt x="28216" y="7619"/>
                  </a:lnTo>
                  <a:lnTo>
                    <a:pt x="30577" y="0"/>
                  </a:lnTo>
                  <a:close/>
                </a:path>
                <a:path w="269875" h="7619">
                  <a:moveTo>
                    <a:pt x="267472" y="0"/>
                  </a:moveTo>
                  <a:lnTo>
                    <a:pt x="207553" y="0"/>
                  </a:lnTo>
                  <a:lnTo>
                    <a:pt x="209898" y="7619"/>
                  </a:lnTo>
                  <a:lnTo>
                    <a:pt x="269736" y="7619"/>
                  </a:lnTo>
                  <a:lnTo>
                    <a:pt x="267472" y="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1969626" y="2360929"/>
              <a:ext cx="274955" cy="7620"/>
            </a:xfrm>
            <a:custGeom>
              <a:avLst/>
              <a:gdLst/>
              <a:ahLst/>
              <a:cxnLst/>
              <a:rect l="l" t="t" r="r" b="b"/>
              <a:pathLst>
                <a:path w="274955" h="7619">
                  <a:moveTo>
                    <a:pt x="30551" y="0"/>
                  </a:moveTo>
                  <a:lnTo>
                    <a:pt x="2335" y="0"/>
                  </a:lnTo>
                  <a:lnTo>
                    <a:pt x="0" y="7620"/>
                  </a:lnTo>
                  <a:lnTo>
                    <a:pt x="28190" y="7620"/>
                  </a:lnTo>
                  <a:lnTo>
                    <a:pt x="30551" y="0"/>
                  </a:lnTo>
                  <a:close/>
                </a:path>
                <a:path w="274955" h="7619">
                  <a:moveTo>
                    <a:pt x="272071" y="0"/>
                  </a:moveTo>
                  <a:lnTo>
                    <a:pt x="212233" y="0"/>
                  </a:lnTo>
                  <a:lnTo>
                    <a:pt x="214578" y="7620"/>
                  </a:lnTo>
                  <a:lnTo>
                    <a:pt x="274335" y="7620"/>
                  </a:lnTo>
                  <a:lnTo>
                    <a:pt x="272071" y="0"/>
                  </a:lnTo>
                  <a:close/>
                </a:path>
              </a:pathLst>
            </a:custGeom>
            <a:solidFill>
              <a:srgbClr val="2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1967291" y="2368549"/>
              <a:ext cx="279400" cy="7620"/>
            </a:xfrm>
            <a:custGeom>
              <a:avLst/>
              <a:gdLst/>
              <a:ahLst/>
              <a:cxnLst/>
              <a:rect l="l" t="t" r="r" b="b"/>
              <a:pathLst>
                <a:path w="279400" h="7619">
                  <a:moveTo>
                    <a:pt x="30525" y="0"/>
                  </a:moveTo>
                  <a:lnTo>
                    <a:pt x="2335" y="0"/>
                  </a:lnTo>
                  <a:lnTo>
                    <a:pt x="0" y="7620"/>
                  </a:lnTo>
                  <a:lnTo>
                    <a:pt x="28164" y="7620"/>
                  </a:lnTo>
                  <a:lnTo>
                    <a:pt x="30525" y="0"/>
                  </a:lnTo>
                  <a:close/>
                </a:path>
                <a:path w="279400" h="7619">
                  <a:moveTo>
                    <a:pt x="276670" y="0"/>
                  </a:moveTo>
                  <a:lnTo>
                    <a:pt x="216913" y="0"/>
                  </a:lnTo>
                  <a:lnTo>
                    <a:pt x="219257" y="7620"/>
                  </a:lnTo>
                  <a:lnTo>
                    <a:pt x="278934" y="7620"/>
                  </a:lnTo>
                  <a:lnTo>
                    <a:pt x="276670" y="0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964956" y="2374899"/>
              <a:ext cx="283845" cy="8890"/>
            </a:xfrm>
            <a:custGeom>
              <a:avLst/>
              <a:gdLst/>
              <a:ahLst/>
              <a:cxnLst/>
              <a:rect l="l" t="t" r="r" b="b"/>
              <a:pathLst>
                <a:path w="283844" h="8889">
                  <a:moveTo>
                    <a:pt x="30893" y="0"/>
                  </a:moveTo>
                  <a:lnTo>
                    <a:pt x="2724" y="0"/>
                  </a:lnTo>
                  <a:lnTo>
                    <a:pt x="0" y="8889"/>
                  </a:lnTo>
                  <a:lnTo>
                    <a:pt x="28138" y="8889"/>
                  </a:lnTo>
                  <a:lnTo>
                    <a:pt x="30893" y="0"/>
                  </a:lnTo>
                  <a:close/>
                </a:path>
                <a:path w="283844" h="8889">
                  <a:moveTo>
                    <a:pt x="280892" y="0"/>
                  </a:moveTo>
                  <a:lnTo>
                    <a:pt x="221202" y="0"/>
                  </a:lnTo>
                  <a:lnTo>
                    <a:pt x="223937" y="8889"/>
                  </a:lnTo>
                  <a:lnTo>
                    <a:pt x="283533" y="8889"/>
                  </a:lnTo>
                  <a:lnTo>
                    <a:pt x="280892" y="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1963010" y="2382519"/>
              <a:ext cx="287655" cy="7620"/>
            </a:xfrm>
            <a:custGeom>
              <a:avLst/>
              <a:gdLst/>
              <a:ahLst/>
              <a:cxnLst/>
              <a:rect l="l" t="t" r="r" b="b"/>
              <a:pathLst>
                <a:path w="287655" h="7619">
                  <a:moveTo>
                    <a:pt x="30478" y="0"/>
                  </a:moveTo>
                  <a:lnTo>
                    <a:pt x="2335" y="0"/>
                  </a:lnTo>
                  <a:lnTo>
                    <a:pt x="0" y="7619"/>
                  </a:lnTo>
                  <a:lnTo>
                    <a:pt x="28117" y="7619"/>
                  </a:lnTo>
                  <a:lnTo>
                    <a:pt x="30478" y="0"/>
                  </a:lnTo>
                  <a:close/>
                </a:path>
                <a:path w="287655" h="7619">
                  <a:moveTo>
                    <a:pt x="285101" y="0"/>
                  </a:moveTo>
                  <a:lnTo>
                    <a:pt x="225492" y="0"/>
                  </a:lnTo>
                  <a:lnTo>
                    <a:pt x="227837" y="7619"/>
                  </a:lnTo>
                  <a:lnTo>
                    <a:pt x="287365" y="7619"/>
                  </a:lnTo>
                  <a:lnTo>
                    <a:pt x="285101" y="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1960675" y="2390139"/>
              <a:ext cx="292100" cy="7620"/>
            </a:xfrm>
            <a:custGeom>
              <a:avLst/>
              <a:gdLst/>
              <a:ahLst/>
              <a:cxnLst/>
              <a:rect l="l" t="t" r="r" b="b"/>
              <a:pathLst>
                <a:path w="292100" h="7619">
                  <a:moveTo>
                    <a:pt x="30452" y="0"/>
                  </a:moveTo>
                  <a:lnTo>
                    <a:pt x="2335" y="0"/>
                  </a:lnTo>
                  <a:lnTo>
                    <a:pt x="0" y="7620"/>
                  </a:lnTo>
                  <a:lnTo>
                    <a:pt x="28091" y="7620"/>
                  </a:lnTo>
                  <a:lnTo>
                    <a:pt x="30452" y="0"/>
                  </a:lnTo>
                  <a:close/>
                </a:path>
                <a:path w="292100" h="7619">
                  <a:moveTo>
                    <a:pt x="289700" y="0"/>
                  </a:moveTo>
                  <a:lnTo>
                    <a:pt x="230172" y="0"/>
                  </a:lnTo>
                  <a:lnTo>
                    <a:pt x="232517" y="7620"/>
                  </a:lnTo>
                  <a:lnTo>
                    <a:pt x="291964" y="7620"/>
                  </a:lnTo>
                  <a:lnTo>
                    <a:pt x="289700" y="0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1958339" y="2396489"/>
              <a:ext cx="297180" cy="8890"/>
            </a:xfrm>
            <a:custGeom>
              <a:avLst/>
              <a:gdLst/>
              <a:ahLst/>
              <a:cxnLst/>
              <a:rect l="l" t="t" r="r" b="b"/>
              <a:pathLst>
                <a:path w="297180" h="8889">
                  <a:moveTo>
                    <a:pt x="30819" y="0"/>
                  </a:moveTo>
                  <a:lnTo>
                    <a:pt x="2724" y="0"/>
                  </a:lnTo>
                  <a:lnTo>
                    <a:pt x="0" y="8889"/>
                  </a:lnTo>
                  <a:lnTo>
                    <a:pt x="28065" y="8889"/>
                  </a:lnTo>
                  <a:lnTo>
                    <a:pt x="30819" y="0"/>
                  </a:lnTo>
                  <a:close/>
                </a:path>
                <a:path w="297180" h="8889">
                  <a:moveTo>
                    <a:pt x="293922" y="0"/>
                  </a:moveTo>
                  <a:lnTo>
                    <a:pt x="234461" y="0"/>
                  </a:lnTo>
                  <a:lnTo>
                    <a:pt x="237196" y="8889"/>
                  </a:lnTo>
                  <a:lnTo>
                    <a:pt x="296563" y="8889"/>
                  </a:lnTo>
                  <a:lnTo>
                    <a:pt x="293922" y="0"/>
                  </a:lnTo>
                  <a:close/>
                </a:path>
              </a:pathLst>
            </a:custGeom>
            <a:solidFill>
              <a:srgbClr val="26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1956131" y="2404109"/>
              <a:ext cx="300990" cy="7620"/>
            </a:xfrm>
            <a:custGeom>
              <a:avLst/>
              <a:gdLst/>
              <a:ahLst/>
              <a:cxnLst/>
              <a:rect l="l" t="t" r="r" b="b"/>
              <a:pathLst>
                <a:path w="300989" h="7619">
                  <a:moveTo>
                    <a:pt x="30667" y="0"/>
                  </a:moveTo>
                  <a:lnTo>
                    <a:pt x="2597" y="0"/>
                  </a:lnTo>
                  <a:lnTo>
                    <a:pt x="2208" y="1269"/>
                  </a:lnTo>
                  <a:lnTo>
                    <a:pt x="0" y="7619"/>
                  </a:lnTo>
                  <a:lnTo>
                    <a:pt x="28306" y="7619"/>
                  </a:lnTo>
                  <a:lnTo>
                    <a:pt x="30667" y="0"/>
                  </a:lnTo>
                  <a:close/>
                </a:path>
                <a:path w="300989" h="7619">
                  <a:moveTo>
                    <a:pt x="298394" y="0"/>
                  </a:moveTo>
                  <a:lnTo>
                    <a:pt x="239014" y="0"/>
                  </a:lnTo>
                  <a:lnTo>
                    <a:pt x="240968" y="6350"/>
                  </a:lnTo>
                  <a:lnTo>
                    <a:pt x="241222" y="7619"/>
                  </a:lnTo>
                  <a:lnTo>
                    <a:pt x="300658" y="7619"/>
                  </a:lnTo>
                  <a:lnTo>
                    <a:pt x="298394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953480" y="2411729"/>
              <a:ext cx="306070" cy="7620"/>
            </a:xfrm>
            <a:custGeom>
              <a:avLst/>
              <a:gdLst/>
              <a:ahLst/>
              <a:cxnLst/>
              <a:rect l="l" t="t" r="r" b="b"/>
              <a:pathLst>
                <a:path w="306069" h="7619">
                  <a:moveTo>
                    <a:pt x="30956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28696" y="7620"/>
                  </a:lnTo>
                  <a:lnTo>
                    <a:pt x="28989" y="6350"/>
                  </a:lnTo>
                  <a:lnTo>
                    <a:pt x="30956" y="0"/>
                  </a:lnTo>
                  <a:close/>
                </a:path>
                <a:path w="306069" h="7619">
                  <a:moveTo>
                    <a:pt x="303309" y="0"/>
                  </a:moveTo>
                  <a:lnTo>
                    <a:pt x="243873" y="0"/>
                  </a:lnTo>
                  <a:lnTo>
                    <a:pt x="245397" y="7620"/>
                  </a:lnTo>
                  <a:lnTo>
                    <a:pt x="305849" y="7620"/>
                  </a:lnTo>
                  <a:lnTo>
                    <a:pt x="303309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1950830" y="2419349"/>
              <a:ext cx="311150" cy="7620"/>
            </a:xfrm>
            <a:custGeom>
              <a:avLst/>
              <a:gdLst/>
              <a:ahLst/>
              <a:cxnLst/>
              <a:rect l="l" t="t" r="r" b="b"/>
              <a:pathLst>
                <a:path w="311150" h="7619">
                  <a:moveTo>
                    <a:pt x="31346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29588" y="7620"/>
                  </a:lnTo>
                  <a:lnTo>
                    <a:pt x="31346" y="0"/>
                  </a:lnTo>
                  <a:close/>
                </a:path>
                <a:path w="311150" h="7619">
                  <a:moveTo>
                    <a:pt x="308499" y="0"/>
                  </a:moveTo>
                  <a:lnTo>
                    <a:pt x="248047" y="0"/>
                  </a:lnTo>
                  <a:lnTo>
                    <a:pt x="249571" y="7620"/>
                  </a:lnTo>
                  <a:lnTo>
                    <a:pt x="311039" y="7620"/>
                  </a:lnTo>
                  <a:lnTo>
                    <a:pt x="308499" y="0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1948180" y="2425699"/>
              <a:ext cx="316230" cy="8890"/>
            </a:xfrm>
            <a:custGeom>
              <a:avLst/>
              <a:gdLst/>
              <a:ahLst/>
              <a:cxnLst/>
              <a:rect l="l" t="t" r="r" b="b"/>
              <a:pathLst>
                <a:path w="316230" h="8889">
                  <a:moveTo>
                    <a:pt x="32531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30480" y="8889"/>
                  </a:lnTo>
                  <a:lnTo>
                    <a:pt x="32531" y="0"/>
                  </a:lnTo>
                  <a:close/>
                </a:path>
                <a:path w="316230" h="8889">
                  <a:moveTo>
                    <a:pt x="313266" y="0"/>
                  </a:moveTo>
                  <a:lnTo>
                    <a:pt x="251968" y="0"/>
                  </a:lnTo>
                  <a:lnTo>
                    <a:pt x="252730" y="3810"/>
                  </a:lnTo>
                  <a:lnTo>
                    <a:pt x="253455" y="8889"/>
                  </a:lnTo>
                  <a:lnTo>
                    <a:pt x="316230" y="8889"/>
                  </a:lnTo>
                  <a:lnTo>
                    <a:pt x="313266" y="0"/>
                  </a:lnTo>
                  <a:close/>
                </a:path>
              </a:pathLst>
            </a:custGeom>
            <a:solidFill>
              <a:srgbClr val="294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1946063" y="2433319"/>
              <a:ext cx="320675" cy="7620"/>
            </a:xfrm>
            <a:custGeom>
              <a:avLst/>
              <a:gdLst/>
              <a:ahLst/>
              <a:cxnLst/>
              <a:rect l="l" t="t" r="r" b="b"/>
              <a:pathLst>
                <a:path w="320675" h="7619">
                  <a:moveTo>
                    <a:pt x="32889" y="0"/>
                  </a:moveTo>
                  <a:lnTo>
                    <a:pt x="2558" y="0"/>
                  </a:lnTo>
                  <a:lnTo>
                    <a:pt x="2116" y="1269"/>
                  </a:lnTo>
                  <a:lnTo>
                    <a:pt x="0" y="7619"/>
                  </a:lnTo>
                  <a:lnTo>
                    <a:pt x="31326" y="7619"/>
                  </a:lnTo>
                  <a:lnTo>
                    <a:pt x="32596" y="1269"/>
                  </a:lnTo>
                  <a:lnTo>
                    <a:pt x="32889" y="0"/>
                  </a:lnTo>
                  <a:close/>
                </a:path>
                <a:path w="320675" h="7619">
                  <a:moveTo>
                    <a:pt x="317923" y="0"/>
                  </a:moveTo>
                  <a:lnTo>
                    <a:pt x="255390" y="0"/>
                  </a:lnTo>
                  <a:lnTo>
                    <a:pt x="256116" y="5079"/>
                  </a:lnTo>
                  <a:lnTo>
                    <a:pt x="256963" y="7619"/>
                  </a:lnTo>
                  <a:lnTo>
                    <a:pt x="320569" y="7619"/>
                  </a:lnTo>
                  <a:lnTo>
                    <a:pt x="319616" y="5079"/>
                  </a:lnTo>
                  <a:lnTo>
                    <a:pt x="317923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1943523" y="2440939"/>
              <a:ext cx="326390" cy="7620"/>
            </a:xfrm>
            <a:custGeom>
              <a:avLst/>
              <a:gdLst/>
              <a:ahLst/>
              <a:cxnLst/>
              <a:rect l="l" t="t" r="r" b="b"/>
              <a:pathLst>
                <a:path w="326389" h="7619">
                  <a:moveTo>
                    <a:pt x="33866" y="0"/>
                  </a:moveTo>
                  <a:lnTo>
                    <a:pt x="2540" y="0"/>
                  </a:lnTo>
                  <a:lnTo>
                    <a:pt x="0" y="7620"/>
                  </a:lnTo>
                  <a:lnTo>
                    <a:pt x="31072" y="7620"/>
                  </a:lnTo>
                  <a:lnTo>
                    <a:pt x="31326" y="6350"/>
                  </a:lnTo>
                  <a:lnTo>
                    <a:pt x="33866" y="0"/>
                  </a:lnTo>
                  <a:close/>
                </a:path>
                <a:path w="326389" h="7619">
                  <a:moveTo>
                    <a:pt x="323109" y="0"/>
                  </a:moveTo>
                  <a:lnTo>
                    <a:pt x="259503" y="0"/>
                  </a:lnTo>
                  <a:lnTo>
                    <a:pt x="261196" y="5080"/>
                  </a:lnTo>
                  <a:lnTo>
                    <a:pt x="261831" y="7620"/>
                  </a:lnTo>
                  <a:lnTo>
                    <a:pt x="325966" y="7620"/>
                  </a:lnTo>
                  <a:lnTo>
                    <a:pt x="323109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1940983" y="2448559"/>
              <a:ext cx="332740" cy="7620"/>
            </a:xfrm>
            <a:custGeom>
              <a:avLst/>
              <a:gdLst/>
              <a:ahLst/>
              <a:cxnLst/>
              <a:rect l="l" t="t" r="r" b="b"/>
              <a:pathLst>
                <a:path w="332739" h="7619">
                  <a:moveTo>
                    <a:pt x="33612" y="0"/>
                  </a:moveTo>
                  <a:lnTo>
                    <a:pt x="2539" y="0"/>
                  </a:lnTo>
                  <a:lnTo>
                    <a:pt x="0" y="7619"/>
                  </a:lnTo>
                  <a:lnTo>
                    <a:pt x="32596" y="7619"/>
                  </a:lnTo>
                  <a:lnTo>
                    <a:pt x="32596" y="5079"/>
                  </a:lnTo>
                  <a:lnTo>
                    <a:pt x="33612" y="0"/>
                  </a:lnTo>
                  <a:close/>
                </a:path>
                <a:path w="332739" h="7619">
                  <a:moveTo>
                    <a:pt x="328506" y="0"/>
                  </a:moveTo>
                  <a:lnTo>
                    <a:pt x="264371" y="0"/>
                  </a:lnTo>
                  <a:lnTo>
                    <a:pt x="265006" y="2539"/>
                  </a:lnTo>
                  <a:lnTo>
                    <a:pt x="265732" y="7619"/>
                  </a:lnTo>
                  <a:lnTo>
                    <a:pt x="332316" y="7619"/>
                  </a:lnTo>
                  <a:lnTo>
                    <a:pt x="328506" y="0"/>
                  </a:lnTo>
                  <a:close/>
                </a:path>
              </a:pathLst>
            </a:custGeom>
            <a:solidFill>
              <a:srgbClr val="2B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1938382" y="2454909"/>
              <a:ext cx="337820" cy="7620"/>
            </a:xfrm>
            <a:custGeom>
              <a:avLst/>
              <a:gdLst/>
              <a:ahLst/>
              <a:cxnLst/>
              <a:rect l="l" t="t" r="r" b="b"/>
              <a:pathLst>
                <a:path w="337819" h="7619">
                  <a:moveTo>
                    <a:pt x="35197" y="0"/>
                  </a:moveTo>
                  <a:lnTo>
                    <a:pt x="3023" y="0"/>
                  </a:lnTo>
                  <a:lnTo>
                    <a:pt x="2177" y="2539"/>
                  </a:lnTo>
                  <a:lnTo>
                    <a:pt x="0" y="7619"/>
                  </a:lnTo>
                  <a:lnTo>
                    <a:pt x="34244" y="7619"/>
                  </a:lnTo>
                  <a:lnTo>
                    <a:pt x="35197" y="3810"/>
                  </a:lnTo>
                  <a:lnTo>
                    <a:pt x="35197" y="0"/>
                  </a:lnTo>
                  <a:close/>
                </a:path>
                <a:path w="337819" h="7619">
                  <a:moveTo>
                    <a:pt x="334282" y="0"/>
                  </a:moveTo>
                  <a:lnTo>
                    <a:pt x="268151" y="0"/>
                  </a:lnTo>
                  <a:lnTo>
                    <a:pt x="268877" y="5079"/>
                  </a:lnTo>
                  <a:lnTo>
                    <a:pt x="268877" y="7619"/>
                  </a:lnTo>
                  <a:lnTo>
                    <a:pt x="337819" y="7619"/>
                  </a:lnTo>
                  <a:lnTo>
                    <a:pt x="336187" y="3810"/>
                  </a:lnTo>
                  <a:lnTo>
                    <a:pt x="334282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1934572" y="2462529"/>
              <a:ext cx="345440" cy="7620"/>
            </a:xfrm>
            <a:custGeom>
              <a:avLst/>
              <a:gdLst/>
              <a:ahLst/>
              <a:cxnLst/>
              <a:rect l="l" t="t" r="r" b="b"/>
              <a:pathLst>
                <a:path w="345439" h="7619">
                  <a:moveTo>
                    <a:pt x="38054" y="0"/>
                  </a:moveTo>
                  <a:lnTo>
                    <a:pt x="3810" y="0"/>
                  </a:lnTo>
                  <a:lnTo>
                    <a:pt x="2177" y="3810"/>
                  </a:lnTo>
                  <a:lnTo>
                    <a:pt x="0" y="7620"/>
                  </a:lnTo>
                  <a:lnTo>
                    <a:pt x="37737" y="7620"/>
                  </a:lnTo>
                  <a:lnTo>
                    <a:pt x="37737" y="1270"/>
                  </a:lnTo>
                  <a:lnTo>
                    <a:pt x="38054" y="0"/>
                  </a:lnTo>
                  <a:close/>
                </a:path>
                <a:path w="345439" h="7619">
                  <a:moveTo>
                    <a:pt x="341629" y="0"/>
                  </a:moveTo>
                  <a:lnTo>
                    <a:pt x="272687" y="0"/>
                  </a:lnTo>
                  <a:lnTo>
                    <a:pt x="272687" y="7620"/>
                  </a:lnTo>
                  <a:lnTo>
                    <a:pt x="345077" y="7620"/>
                  </a:lnTo>
                  <a:lnTo>
                    <a:pt x="343807" y="5080"/>
                  </a:lnTo>
                  <a:lnTo>
                    <a:pt x="341629" y="0"/>
                  </a:lnTo>
                  <a:close/>
                </a:path>
              </a:pathLst>
            </a:custGeom>
            <a:solidFill>
              <a:srgbClr val="2C3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1930400" y="2470149"/>
              <a:ext cx="353695" cy="7620"/>
            </a:xfrm>
            <a:custGeom>
              <a:avLst/>
              <a:gdLst/>
              <a:ahLst/>
              <a:cxnLst/>
              <a:rect l="l" t="t" r="r" b="b"/>
              <a:pathLst>
                <a:path w="353694" h="7619">
                  <a:moveTo>
                    <a:pt x="41910" y="0"/>
                  </a:moveTo>
                  <a:lnTo>
                    <a:pt x="4172" y="0"/>
                  </a:lnTo>
                  <a:lnTo>
                    <a:pt x="1270" y="5079"/>
                  </a:lnTo>
                  <a:lnTo>
                    <a:pt x="0" y="7620"/>
                  </a:lnTo>
                  <a:lnTo>
                    <a:pt x="43815" y="7620"/>
                  </a:lnTo>
                  <a:lnTo>
                    <a:pt x="43180" y="6350"/>
                  </a:lnTo>
                  <a:lnTo>
                    <a:pt x="43180" y="5079"/>
                  </a:lnTo>
                  <a:lnTo>
                    <a:pt x="41910" y="3810"/>
                  </a:lnTo>
                  <a:lnTo>
                    <a:pt x="41910" y="0"/>
                  </a:lnTo>
                  <a:close/>
                </a:path>
                <a:path w="353694" h="7619">
                  <a:moveTo>
                    <a:pt x="349250" y="0"/>
                  </a:moveTo>
                  <a:lnTo>
                    <a:pt x="276860" y="0"/>
                  </a:lnTo>
                  <a:lnTo>
                    <a:pt x="276860" y="7620"/>
                  </a:lnTo>
                  <a:lnTo>
                    <a:pt x="353314" y="7620"/>
                  </a:lnTo>
                  <a:lnTo>
                    <a:pt x="351790" y="5079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2D3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1925955" y="2476499"/>
              <a:ext cx="361950" cy="8890"/>
            </a:xfrm>
            <a:custGeom>
              <a:avLst/>
              <a:gdLst/>
              <a:ahLst/>
              <a:cxnLst/>
              <a:rect l="l" t="t" r="r" b="b"/>
              <a:pathLst>
                <a:path w="361950" h="8889">
                  <a:moveTo>
                    <a:pt x="47625" y="0"/>
                  </a:moveTo>
                  <a:lnTo>
                    <a:pt x="5079" y="0"/>
                  </a:lnTo>
                  <a:lnTo>
                    <a:pt x="1905" y="6350"/>
                  </a:lnTo>
                  <a:lnTo>
                    <a:pt x="0" y="8889"/>
                  </a:lnTo>
                  <a:lnTo>
                    <a:pt x="51434" y="8889"/>
                  </a:lnTo>
                  <a:lnTo>
                    <a:pt x="48894" y="6350"/>
                  </a:lnTo>
                  <a:lnTo>
                    <a:pt x="48894" y="2539"/>
                  </a:lnTo>
                  <a:lnTo>
                    <a:pt x="47625" y="0"/>
                  </a:lnTo>
                  <a:close/>
                </a:path>
                <a:path w="361950" h="8889">
                  <a:moveTo>
                    <a:pt x="356996" y="0"/>
                  </a:moveTo>
                  <a:lnTo>
                    <a:pt x="281305" y="0"/>
                  </a:lnTo>
                  <a:lnTo>
                    <a:pt x="281305" y="2539"/>
                  </a:lnTo>
                  <a:lnTo>
                    <a:pt x="280034" y="3810"/>
                  </a:lnTo>
                  <a:lnTo>
                    <a:pt x="280034" y="6350"/>
                  </a:lnTo>
                  <a:lnTo>
                    <a:pt x="278764" y="7620"/>
                  </a:lnTo>
                  <a:lnTo>
                    <a:pt x="278764" y="8889"/>
                  </a:lnTo>
                  <a:lnTo>
                    <a:pt x="361950" y="8889"/>
                  </a:lnTo>
                  <a:lnTo>
                    <a:pt x="360044" y="5079"/>
                  </a:lnTo>
                  <a:lnTo>
                    <a:pt x="356996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1920240" y="248411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19">
                  <a:moveTo>
                    <a:pt x="55880" y="0"/>
                  </a:moveTo>
                  <a:lnTo>
                    <a:pt x="6667" y="0"/>
                  </a:lnTo>
                  <a:lnTo>
                    <a:pt x="3810" y="3809"/>
                  </a:lnTo>
                  <a:lnTo>
                    <a:pt x="2540" y="5079"/>
                  </a:lnTo>
                  <a:lnTo>
                    <a:pt x="1270" y="5079"/>
                  </a:lnTo>
                  <a:lnTo>
                    <a:pt x="0" y="7619"/>
                  </a:lnTo>
                  <a:lnTo>
                    <a:pt x="60960" y="7619"/>
                  </a:lnTo>
                  <a:lnTo>
                    <a:pt x="60960" y="5079"/>
                  </a:lnTo>
                  <a:lnTo>
                    <a:pt x="57150" y="2539"/>
                  </a:lnTo>
                  <a:lnTo>
                    <a:pt x="57150" y="1269"/>
                  </a:lnTo>
                  <a:lnTo>
                    <a:pt x="55880" y="0"/>
                  </a:lnTo>
                  <a:close/>
                </a:path>
                <a:path w="374650" h="7619">
                  <a:moveTo>
                    <a:pt x="372110" y="5079"/>
                  </a:moveTo>
                  <a:lnTo>
                    <a:pt x="280670" y="5079"/>
                  </a:lnTo>
                  <a:lnTo>
                    <a:pt x="280670" y="7619"/>
                  </a:lnTo>
                  <a:lnTo>
                    <a:pt x="374650" y="7619"/>
                  </a:lnTo>
                  <a:lnTo>
                    <a:pt x="372110" y="5079"/>
                  </a:lnTo>
                  <a:close/>
                </a:path>
                <a:path w="374650" h="7619">
                  <a:moveTo>
                    <a:pt x="367030" y="0"/>
                  </a:moveTo>
                  <a:lnTo>
                    <a:pt x="284480" y="0"/>
                  </a:lnTo>
                  <a:lnTo>
                    <a:pt x="284480" y="2539"/>
                  </a:lnTo>
                  <a:lnTo>
                    <a:pt x="281940" y="5079"/>
                  </a:lnTo>
                  <a:lnTo>
                    <a:pt x="369570" y="5079"/>
                  </a:lnTo>
                  <a:lnTo>
                    <a:pt x="367030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1907540" y="2491739"/>
              <a:ext cx="398780" cy="7620"/>
            </a:xfrm>
            <a:custGeom>
              <a:avLst/>
              <a:gdLst/>
              <a:ahLst/>
              <a:cxnLst/>
              <a:rect l="l" t="t" r="r" b="b"/>
              <a:pathLst>
                <a:path w="398780" h="7619">
                  <a:moveTo>
                    <a:pt x="73660" y="0"/>
                  </a:moveTo>
                  <a:lnTo>
                    <a:pt x="12700" y="0"/>
                  </a:lnTo>
                  <a:lnTo>
                    <a:pt x="11430" y="1270"/>
                  </a:lnTo>
                  <a:lnTo>
                    <a:pt x="7620" y="3810"/>
                  </a:lnTo>
                  <a:lnTo>
                    <a:pt x="3810" y="5080"/>
                  </a:lnTo>
                  <a:lnTo>
                    <a:pt x="0" y="7620"/>
                  </a:lnTo>
                  <a:lnTo>
                    <a:pt x="87630" y="7620"/>
                  </a:lnTo>
                  <a:lnTo>
                    <a:pt x="83820" y="6350"/>
                  </a:lnTo>
                  <a:lnTo>
                    <a:pt x="80010" y="3810"/>
                  </a:lnTo>
                  <a:lnTo>
                    <a:pt x="77470" y="3810"/>
                  </a:lnTo>
                  <a:lnTo>
                    <a:pt x="73660" y="0"/>
                  </a:lnTo>
                  <a:close/>
                </a:path>
                <a:path w="398780" h="7619">
                  <a:moveTo>
                    <a:pt x="387350" y="0"/>
                  </a:moveTo>
                  <a:lnTo>
                    <a:pt x="293370" y="0"/>
                  </a:lnTo>
                  <a:lnTo>
                    <a:pt x="292100" y="1270"/>
                  </a:lnTo>
                  <a:lnTo>
                    <a:pt x="290830" y="1270"/>
                  </a:lnTo>
                  <a:lnTo>
                    <a:pt x="289560" y="2539"/>
                  </a:lnTo>
                  <a:lnTo>
                    <a:pt x="289560" y="3810"/>
                  </a:lnTo>
                  <a:lnTo>
                    <a:pt x="287020" y="5080"/>
                  </a:lnTo>
                  <a:lnTo>
                    <a:pt x="285750" y="6350"/>
                  </a:lnTo>
                  <a:lnTo>
                    <a:pt x="284480" y="6350"/>
                  </a:lnTo>
                  <a:lnTo>
                    <a:pt x="281939" y="7620"/>
                  </a:lnTo>
                  <a:lnTo>
                    <a:pt x="398780" y="7620"/>
                  </a:lnTo>
                  <a:lnTo>
                    <a:pt x="388620" y="2539"/>
                  </a:lnTo>
                  <a:lnTo>
                    <a:pt x="387350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1892300" y="2499359"/>
              <a:ext cx="435609" cy="7620"/>
            </a:xfrm>
            <a:custGeom>
              <a:avLst/>
              <a:gdLst/>
              <a:ahLst/>
              <a:cxnLst/>
              <a:rect l="l" t="t" r="r" b="b"/>
              <a:pathLst>
                <a:path w="435610" h="7619">
                  <a:moveTo>
                    <a:pt x="102869" y="0"/>
                  </a:moveTo>
                  <a:lnTo>
                    <a:pt x="15239" y="0"/>
                  </a:lnTo>
                  <a:lnTo>
                    <a:pt x="10160" y="1269"/>
                  </a:lnTo>
                  <a:lnTo>
                    <a:pt x="3810" y="2539"/>
                  </a:lnTo>
                  <a:lnTo>
                    <a:pt x="0" y="5079"/>
                  </a:lnTo>
                  <a:lnTo>
                    <a:pt x="0" y="7619"/>
                  </a:lnTo>
                  <a:lnTo>
                    <a:pt x="128269" y="7619"/>
                  </a:lnTo>
                  <a:lnTo>
                    <a:pt x="128269" y="5079"/>
                  </a:lnTo>
                  <a:lnTo>
                    <a:pt x="114300" y="2539"/>
                  </a:lnTo>
                  <a:lnTo>
                    <a:pt x="109219" y="1269"/>
                  </a:lnTo>
                  <a:lnTo>
                    <a:pt x="102869" y="0"/>
                  </a:lnTo>
                  <a:close/>
                </a:path>
                <a:path w="435610" h="7619">
                  <a:moveTo>
                    <a:pt x="429260" y="2539"/>
                  </a:moveTo>
                  <a:lnTo>
                    <a:pt x="284480" y="2539"/>
                  </a:lnTo>
                  <a:lnTo>
                    <a:pt x="279400" y="5079"/>
                  </a:lnTo>
                  <a:lnTo>
                    <a:pt x="273050" y="5079"/>
                  </a:lnTo>
                  <a:lnTo>
                    <a:pt x="273050" y="7619"/>
                  </a:lnTo>
                  <a:lnTo>
                    <a:pt x="435610" y="7619"/>
                  </a:lnTo>
                  <a:lnTo>
                    <a:pt x="435610" y="5079"/>
                  </a:lnTo>
                  <a:lnTo>
                    <a:pt x="429260" y="2539"/>
                  </a:lnTo>
                  <a:close/>
                </a:path>
                <a:path w="435610" h="7619">
                  <a:moveTo>
                    <a:pt x="414019" y="0"/>
                  </a:moveTo>
                  <a:lnTo>
                    <a:pt x="297179" y="0"/>
                  </a:lnTo>
                  <a:lnTo>
                    <a:pt x="294639" y="1269"/>
                  </a:lnTo>
                  <a:lnTo>
                    <a:pt x="289560" y="2539"/>
                  </a:lnTo>
                  <a:lnTo>
                    <a:pt x="424180" y="2539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2F3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1892300" y="2505709"/>
              <a:ext cx="435609" cy="7620"/>
            </a:xfrm>
            <a:custGeom>
              <a:avLst/>
              <a:gdLst/>
              <a:ahLst/>
              <a:cxnLst/>
              <a:rect l="l" t="t" r="r" b="b"/>
              <a:pathLst>
                <a:path w="435610" h="7619">
                  <a:moveTo>
                    <a:pt x="1282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28270" y="7620"/>
                  </a:lnTo>
                  <a:lnTo>
                    <a:pt x="128270" y="0"/>
                  </a:lnTo>
                  <a:close/>
                </a:path>
                <a:path w="435610" h="7619">
                  <a:moveTo>
                    <a:pt x="435610" y="0"/>
                  </a:moveTo>
                  <a:lnTo>
                    <a:pt x="273050" y="0"/>
                  </a:lnTo>
                  <a:lnTo>
                    <a:pt x="273050" y="7620"/>
                  </a:lnTo>
                  <a:lnTo>
                    <a:pt x="435610" y="7620"/>
                  </a:lnTo>
                  <a:lnTo>
                    <a:pt x="435610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1892300" y="2513329"/>
              <a:ext cx="435609" cy="6350"/>
            </a:xfrm>
            <a:custGeom>
              <a:avLst/>
              <a:gdLst/>
              <a:ahLst/>
              <a:cxnLst/>
              <a:rect l="l" t="t" r="r" b="b"/>
              <a:pathLst>
                <a:path w="435610" h="6350">
                  <a:moveTo>
                    <a:pt x="12827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28270" y="6350"/>
                  </a:lnTo>
                  <a:lnTo>
                    <a:pt x="128270" y="0"/>
                  </a:lnTo>
                  <a:close/>
                </a:path>
                <a:path w="435610" h="6350">
                  <a:moveTo>
                    <a:pt x="435610" y="0"/>
                  </a:moveTo>
                  <a:lnTo>
                    <a:pt x="273050" y="0"/>
                  </a:lnTo>
                  <a:lnTo>
                    <a:pt x="273050" y="6350"/>
                  </a:lnTo>
                  <a:lnTo>
                    <a:pt x="435610" y="6350"/>
                  </a:lnTo>
                  <a:lnTo>
                    <a:pt x="435610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8" name="object 758"/>
          <p:cNvGrpSpPr/>
          <p:nvPr/>
        </p:nvGrpSpPr>
        <p:grpSpPr>
          <a:xfrm>
            <a:off x="2357120" y="1932939"/>
            <a:ext cx="579120" cy="600710"/>
            <a:chOff x="2357120" y="1932939"/>
            <a:chExt cx="579120" cy="600710"/>
          </a:xfrm>
        </p:grpSpPr>
        <p:sp>
          <p:nvSpPr>
            <p:cNvPr id="759" name="object 759"/>
            <p:cNvSpPr/>
            <p:nvPr/>
          </p:nvSpPr>
          <p:spPr>
            <a:xfrm>
              <a:off x="2522220" y="1932939"/>
              <a:ext cx="188595" cy="7620"/>
            </a:xfrm>
            <a:custGeom>
              <a:avLst/>
              <a:gdLst/>
              <a:ahLst/>
              <a:cxnLst/>
              <a:rect l="l" t="t" r="r" b="b"/>
              <a:pathLst>
                <a:path w="188594" h="7619">
                  <a:moveTo>
                    <a:pt x="45720" y="0"/>
                  </a:moveTo>
                  <a:lnTo>
                    <a:pt x="30480" y="1270"/>
                  </a:lnTo>
                  <a:lnTo>
                    <a:pt x="17780" y="2539"/>
                  </a:lnTo>
                  <a:lnTo>
                    <a:pt x="5080" y="6350"/>
                  </a:lnTo>
                  <a:lnTo>
                    <a:pt x="0" y="7620"/>
                  </a:lnTo>
                  <a:lnTo>
                    <a:pt x="88900" y="7620"/>
                  </a:lnTo>
                  <a:lnTo>
                    <a:pt x="68580" y="2539"/>
                  </a:lnTo>
                  <a:lnTo>
                    <a:pt x="55880" y="1270"/>
                  </a:lnTo>
                  <a:lnTo>
                    <a:pt x="45720" y="0"/>
                  </a:lnTo>
                  <a:close/>
                </a:path>
                <a:path w="188594" h="7619">
                  <a:moveTo>
                    <a:pt x="187960" y="0"/>
                  </a:moveTo>
                  <a:lnTo>
                    <a:pt x="176530" y="0"/>
                  </a:lnTo>
                  <a:lnTo>
                    <a:pt x="176530" y="5080"/>
                  </a:lnTo>
                  <a:lnTo>
                    <a:pt x="175895" y="7620"/>
                  </a:lnTo>
                  <a:lnTo>
                    <a:pt x="188306" y="7620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2502535" y="1939289"/>
              <a:ext cx="208279" cy="7620"/>
            </a:xfrm>
            <a:custGeom>
              <a:avLst/>
              <a:gdLst/>
              <a:ahLst/>
              <a:cxnLst/>
              <a:rect l="l" t="t" r="r" b="b"/>
              <a:pathLst>
                <a:path w="208280" h="7619">
                  <a:moveTo>
                    <a:pt x="103504" y="0"/>
                  </a:moveTo>
                  <a:lnTo>
                    <a:pt x="24765" y="0"/>
                  </a:lnTo>
                  <a:lnTo>
                    <a:pt x="9525" y="3810"/>
                  </a:lnTo>
                  <a:lnTo>
                    <a:pt x="0" y="7620"/>
                  </a:lnTo>
                  <a:lnTo>
                    <a:pt x="125730" y="7620"/>
                  </a:lnTo>
                  <a:lnTo>
                    <a:pt x="120015" y="3810"/>
                  </a:lnTo>
                  <a:lnTo>
                    <a:pt x="108585" y="1270"/>
                  </a:lnTo>
                  <a:lnTo>
                    <a:pt x="103504" y="0"/>
                  </a:lnTo>
                  <a:close/>
                </a:path>
                <a:path w="208280" h="7619">
                  <a:moveTo>
                    <a:pt x="207933" y="0"/>
                  </a:moveTo>
                  <a:lnTo>
                    <a:pt x="195897" y="0"/>
                  </a:lnTo>
                  <a:lnTo>
                    <a:pt x="194945" y="3810"/>
                  </a:lnTo>
                  <a:lnTo>
                    <a:pt x="193675" y="7620"/>
                  </a:lnTo>
                  <a:lnTo>
                    <a:pt x="208280" y="7620"/>
                  </a:lnTo>
                  <a:lnTo>
                    <a:pt x="207933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2491943" y="1946909"/>
              <a:ext cx="219710" cy="7620"/>
            </a:xfrm>
            <a:custGeom>
              <a:avLst/>
              <a:gdLst/>
              <a:ahLst/>
              <a:cxnLst/>
              <a:rect l="l" t="t" r="r" b="b"/>
              <a:pathLst>
                <a:path w="219710" h="7619">
                  <a:moveTo>
                    <a:pt x="145846" y="3810"/>
                  </a:moveTo>
                  <a:lnTo>
                    <a:pt x="140119" y="3810"/>
                  </a:lnTo>
                  <a:lnTo>
                    <a:pt x="140119" y="1270"/>
                  </a:lnTo>
                  <a:lnTo>
                    <a:pt x="137261" y="1270"/>
                  </a:lnTo>
                  <a:lnTo>
                    <a:pt x="137261" y="0"/>
                  </a:lnTo>
                  <a:lnTo>
                    <a:pt x="9004" y="0"/>
                  </a:lnTo>
                  <a:lnTo>
                    <a:pt x="9004" y="1270"/>
                  </a:lnTo>
                  <a:lnTo>
                    <a:pt x="5295" y="1270"/>
                  </a:lnTo>
                  <a:lnTo>
                    <a:pt x="5295" y="381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145846" y="7620"/>
                  </a:lnTo>
                  <a:lnTo>
                    <a:pt x="145846" y="3810"/>
                  </a:lnTo>
                  <a:close/>
                </a:path>
                <a:path w="219710" h="7619">
                  <a:moveTo>
                    <a:pt x="219151" y="5080"/>
                  </a:moveTo>
                  <a:lnTo>
                    <a:pt x="218986" y="5080"/>
                  </a:lnTo>
                  <a:lnTo>
                    <a:pt x="218986" y="0"/>
                  </a:lnTo>
                  <a:lnTo>
                    <a:pt x="203631" y="0"/>
                  </a:lnTo>
                  <a:lnTo>
                    <a:pt x="203631" y="5080"/>
                  </a:lnTo>
                  <a:lnTo>
                    <a:pt x="202565" y="5080"/>
                  </a:lnTo>
                  <a:lnTo>
                    <a:pt x="202565" y="7620"/>
                  </a:lnTo>
                  <a:lnTo>
                    <a:pt x="219151" y="7620"/>
                  </a:lnTo>
                  <a:lnTo>
                    <a:pt x="219151" y="508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2477588" y="1953259"/>
              <a:ext cx="234315" cy="8890"/>
            </a:xfrm>
            <a:custGeom>
              <a:avLst/>
              <a:gdLst/>
              <a:ahLst/>
              <a:cxnLst/>
              <a:rect l="l" t="t" r="r" b="b"/>
              <a:pathLst>
                <a:path w="234314" h="8889">
                  <a:moveTo>
                    <a:pt x="161471" y="0"/>
                  </a:moveTo>
                  <a:lnTo>
                    <a:pt x="13304" y="0"/>
                  </a:lnTo>
                  <a:lnTo>
                    <a:pt x="9071" y="2539"/>
                  </a:lnTo>
                  <a:lnTo>
                    <a:pt x="0" y="8889"/>
                  </a:lnTo>
                  <a:lnTo>
                    <a:pt x="174715" y="8889"/>
                  </a:lnTo>
                  <a:lnTo>
                    <a:pt x="166551" y="2539"/>
                  </a:lnTo>
                  <a:lnTo>
                    <a:pt x="161471" y="0"/>
                  </a:lnTo>
                  <a:close/>
                </a:path>
                <a:path w="234314" h="8889">
                  <a:moveTo>
                    <a:pt x="233515" y="0"/>
                  </a:moveTo>
                  <a:lnTo>
                    <a:pt x="216928" y="0"/>
                  </a:lnTo>
                  <a:lnTo>
                    <a:pt x="216081" y="2539"/>
                  </a:lnTo>
                  <a:lnTo>
                    <a:pt x="214811" y="5079"/>
                  </a:lnTo>
                  <a:lnTo>
                    <a:pt x="212271" y="8889"/>
                  </a:lnTo>
                  <a:lnTo>
                    <a:pt x="233919" y="8889"/>
                  </a:lnTo>
                  <a:lnTo>
                    <a:pt x="233515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2468517" y="1960879"/>
              <a:ext cx="243840" cy="7620"/>
            </a:xfrm>
            <a:custGeom>
              <a:avLst/>
              <a:gdLst/>
              <a:ahLst/>
              <a:cxnLst/>
              <a:rect l="l" t="t" r="r" b="b"/>
              <a:pathLst>
                <a:path w="243839" h="7619">
                  <a:moveTo>
                    <a:pt x="182154" y="0"/>
                  </a:moveTo>
                  <a:lnTo>
                    <a:pt x="10885" y="0"/>
                  </a:lnTo>
                  <a:lnTo>
                    <a:pt x="0" y="7620"/>
                  </a:lnTo>
                  <a:lnTo>
                    <a:pt x="74022" y="7620"/>
                  </a:lnTo>
                  <a:lnTo>
                    <a:pt x="84182" y="5080"/>
                  </a:lnTo>
                  <a:lnTo>
                    <a:pt x="93072" y="3810"/>
                  </a:lnTo>
                  <a:lnTo>
                    <a:pt x="187052" y="3810"/>
                  </a:lnTo>
                  <a:lnTo>
                    <a:pt x="182154" y="0"/>
                  </a:lnTo>
                  <a:close/>
                </a:path>
                <a:path w="243839" h="7619">
                  <a:moveTo>
                    <a:pt x="187052" y="3810"/>
                  </a:moveTo>
                  <a:lnTo>
                    <a:pt x="115932" y="3810"/>
                  </a:lnTo>
                  <a:lnTo>
                    <a:pt x="127362" y="6350"/>
                  </a:lnTo>
                  <a:lnTo>
                    <a:pt x="138792" y="7620"/>
                  </a:lnTo>
                  <a:lnTo>
                    <a:pt x="193402" y="7620"/>
                  </a:lnTo>
                  <a:lnTo>
                    <a:pt x="187052" y="3810"/>
                  </a:lnTo>
                  <a:close/>
                </a:path>
                <a:path w="243839" h="7619">
                  <a:moveTo>
                    <a:pt x="242932" y="0"/>
                  </a:moveTo>
                  <a:lnTo>
                    <a:pt x="222189" y="0"/>
                  </a:lnTo>
                  <a:lnTo>
                    <a:pt x="221342" y="1270"/>
                  </a:lnTo>
                  <a:lnTo>
                    <a:pt x="218802" y="6350"/>
                  </a:lnTo>
                  <a:lnTo>
                    <a:pt x="216262" y="7620"/>
                  </a:lnTo>
                  <a:lnTo>
                    <a:pt x="243279" y="7620"/>
                  </a:lnTo>
                  <a:lnTo>
                    <a:pt x="242932" y="0"/>
                  </a:lnTo>
                  <a:close/>
                </a:path>
              </a:pathLst>
            </a:custGeom>
            <a:solidFill>
              <a:srgbClr val="019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2458720" y="1968499"/>
              <a:ext cx="254000" cy="7620"/>
            </a:xfrm>
            <a:custGeom>
              <a:avLst/>
              <a:gdLst/>
              <a:ahLst/>
              <a:cxnLst/>
              <a:rect l="l" t="t" r="r" b="b"/>
              <a:pathLst>
                <a:path w="254000" h="7619">
                  <a:moveTo>
                    <a:pt x="83820" y="0"/>
                  </a:moveTo>
                  <a:lnTo>
                    <a:pt x="9797" y="0"/>
                  </a:lnTo>
                  <a:lnTo>
                    <a:pt x="2540" y="5079"/>
                  </a:lnTo>
                  <a:lnTo>
                    <a:pt x="0" y="7620"/>
                  </a:lnTo>
                  <a:lnTo>
                    <a:pt x="62547" y="7620"/>
                  </a:lnTo>
                  <a:lnTo>
                    <a:pt x="64770" y="6350"/>
                  </a:lnTo>
                  <a:lnTo>
                    <a:pt x="74930" y="2539"/>
                  </a:lnTo>
                  <a:lnTo>
                    <a:pt x="83820" y="0"/>
                  </a:lnTo>
                  <a:close/>
                </a:path>
                <a:path w="254000" h="7619">
                  <a:moveTo>
                    <a:pt x="205740" y="0"/>
                  </a:moveTo>
                  <a:lnTo>
                    <a:pt x="148590" y="0"/>
                  </a:lnTo>
                  <a:lnTo>
                    <a:pt x="158750" y="5079"/>
                  </a:lnTo>
                  <a:lnTo>
                    <a:pt x="164465" y="7620"/>
                  </a:lnTo>
                  <a:lnTo>
                    <a:pt x="253422" y="7620"/>
                  </a:lnTo>
                  <a:lnTo>
                    <a:pt x="253307" y="5079"/>
                  </a:lnTo>
                  <a:lnTo>
                    <a:pt x="213360" y="5079"/>
                  </a:lnTo>
                  <a:lnTo>
                    <a:pt x="212090" y="3810"/>
                  </a:lnTo>
                  <a:lnTo>
                    <a:pt x="209550" y="2539"/>
                  </a:lnTo>
                  <a:lnTo>
                    <a:pt x="208280" y="2539"/>
                  </a:lnTo>
                  <a:lnTo>
                    <a:pt x="205740" y="0"/>
                  </a:lnTo>
                  <a:close/>
                </a:path>
                <a:path w="254000" h="7619">
                  <a:moveTo>
                    <a:pt x="253076" y="0"/>
                  </a:moveTo>
                  <a:lnTo>
                    <a:pt x="224790" y="0"/>
                  </a:lnTo>
                  <a:lnTo>
                    <a:pt x="223520" y="2539"/>
                  </a:lnTo>
                  <a:lnTo>
                    <a:pt x="222250" y="2539"/>
                  </a:lnTo>
                  <a:lnTo>
                    <a:pt x="220980" y="3810"/>
                  </a:lnTo>
                  <a:lnTo>
                    <a:pt x="218440" y="3810"/>
                  </a:lnTo>
                  <a:lnTo>
                    <a:pt x="217170" y="5079"/>
                  </a:lnTo>
                  <a:lnTo>
                    <a:pt x="253307" y="5079"/>
                  </a:lnTo>
                  <a:lnTo>
                    <a:pt x="253076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2451100" y="1974849"/>
              <a:ext cx="261620" cy="8890"/>
            </a:xfrm>
            <a:custGeom>
              <a:avLst/>
              <a:gdLst/>
              <a:ahLst/>
              <a:cxnLst/>
              <a:rect l="l" t="t" r="r" b="b"/>
              <a:pathLst>
                <a:path w="261619" h="8889">
                  <a:moveTo>
                    <a:pt x="72389" y="0"/>
                  </a:moveTo>
                  <a:lnTo>
                    <a:pt x="8889" y="0"/>
                  </a:lnTo>
                  <a:lnTo>
                    <a:pt x="0" y="8889"/>
                  </a:lnTo>
                  <a:lnTo>
                    <a:pt x="58927" y="8889"/>
                  </a:lnTo>
                  <a:lnTo>
                    <a:pt x="63500" y="5079"/>
                  </a:lnTo>
                  <a:lnTo>
                    <a:pt x="72389" y="0"/>
                  </a:lnTo>
                  <a:close/>
                </a:path>
                <a:path w="261619" h="8889">
                  <a:moveTo>
                    <a:pt x="260985" y="0"/>
                  </a:moveTo>
                  <a:lnTo>
                    <a:pt x="169227" y="0"/>
                  </a:lnTo>
                  <a:lnTo>
                    <a:pt x="177800" y="3810"/>
                  </a:lnTo>
                  <a:lnTo>
                    <a:pt x="183726" y="8889"/>
                  </a:lnTo>
                  <a:lnTo>
                    <a:pt x="261389" y="8889"/>
                  </a:lnTo>
                  <a:lnTo>
                    <a:pt x="260985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2441575" y="1982469"/>
              <a:ext cx="271780" cy="8890"/>
            </a:xfrm>
            <a:custGeom>
              <a:avLst/>
              <a:gdLst/>
              <a:ahLst/>
              <a:cxnLst/>
              <a:rect l="l" t="t" r="r" b="b"/>
              <a:pathLst>
                <a:path w="271780" h="8889">
                  <a:moveTo>
                    <a:pt x="69976" y="0"/>
                  </a:moveTo>
                  <a:lnTo>
                    <a:pt x="10794" y="0"/>
                  </a:lnTo>
                  <a:lnTo>
                    <a:pt x="9525" y="1269"/>
                  </a:lnTo>
                  <a:lnTo>
                    <a:pt x="0" y="8889"/>
                  </a:lnTo>
                  <a:lnTo>
                    <a:pt x="58292" y="8889"/>
                  </a:lnTo>
                  <a:lnTo>
                    <a:pt x="65405" y="3809"/>
                  </a:lnTo>
                  <a:lnTo>
                    <a:pt x="69976" y="0"/>
                  </a:lnTo>
                  <a:close/>
                </a:path>
                <a:path w="271780" h="8889">
                  <a:moveTo>
                    <a:pt x="270856" y="0"/>
                  </a:moveTo>
                  <a:lnTo>
                    <a:pt x="191770" y="0"/>
                  </a:lnTo>
                  <a:lnTo>
                    <a:pt x="196215" y="3809"/>
                  </a:lnTo>
                  <a:lnTo>
                    <a:pt x="202988" y="8889"/>
                  </a:lnTo>
                  <a:lnTo>
                    <a:pt x="271260" y="8889"/>
                  </a:lnTo>
                  <a:lnTo>
                    <a:pt x="270856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2435352" y="1990089"/>
              <a:ext cx="278130" cy="7620"/>
            </a:xfrm>
            <a:custGeom>
              <a:avLst/>
              <a:gdLst/>
              <a:ahLst/>
              <a:cxnLst/>
              <a:rect l="l" t="t" r="r" b="b"/>
              <a:pathLst>
                <a:path w="278130" h="7619">
                  <a:moveTo>
                    <a:pt x="66293" y="0"/>
                  </a:moveTo>
                  <a:lnTo>
                    <a:pt x="7810" y="0"/>
                  </a:lnTo>
                  <a:lnTo>
                    <a:pt x="3048" y="3810"/>
                  </a:lnTo>
                  <a:lnTo>
                    <a:pt x="0" y="7620"/>
                  </a:lnTo>
                  <a:lnTo>
                    <a:pt x="57657" y="7620"/>
                  </a:lnTo>
                  <a:lnTo>
                    <a:pt x="62737" y="2539"/>
                  </a:lnTo>
                  <a:lnTo>
                    <a:pt x="66293" y="0"/>
                  </a:lnTo>
                  <a:close/>
                </a:path>
                <a:path w="278130" h="7619">
                  <a:moveTo>
                    <a:pt x="277425" y="0"/>
                  </a:moveTo>
                  <a:lnTo>
                    <a:pt x="207518" y="0"/>
                  </a:lnTo>
                  <a:lnTo>
                    <a:pt x="212598" y="3810"/>
                  </a:lnTo>
                  <a:lnTo>
                    <a:pt x="215863" y="7620"/>
                  </a:lnTo>
                  <a:lnTo>
                    <a:pt x="277772" y="7620"/>
                  </a:lnTo>
                  <a:lnTo>
                    <a:pt x="277425" y="0"/>
                  </a:lnTo>
                  <a:close/>
                </a:path>
              </a:pathLst>
            </a:custGeom>
            <a:solidFill>
              <a:srgbClr val="038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2429256" y="1997709"/>
              <a:ext cx="284480" cy="7620"/>
            </a:xfrm>
            <a:custGeom>
              <a:avLst/>
              <a:gdLst/>
              <a:ahLst/>
              <a:cxnLst/>
              <a:rect l="l" t="t" r="r" b="b"/>
              <a:pathLst>
                <a:path w="284480" h="7619">
                  <a:moveTo>
                    <a:pt x="63753" y="0"/>
                  </a:moveTo>
                  <a:lnTo>
                    <a:pt x="6095" y="0"/>
                  </a:lnTo>
                  <a:lnTo>
                    <a:pt x="0" y="7619"/>
                  </a:lnTo>
                  <a:lnTo>
                    <a:pt x="57403" y="7619"/>
                  </a:lnTo>
                  <a:lnTo>
                    <a:pt x="61213" y="2539"/>
                  </a:lnTo>
                  <a:lnTo>
                    <a:pt x="63753" y="0"/>
                  </a:lnTo>
                  <a:close/>
                </a:path>
                <a:path w="284480" h="7619">
                  <a:moveTo>
                    <a:pt x="283868" y="0"/>
                  </a:moveTo>
                  <a:lnTo>
                    <a:pt x="221959" y="0"/>
                  </a:lnTo>
                  <a:lnTo>
                    <a:pt x="226313" y="5079"/>
                  </a:lnTo>
                  <a:lnTo>
                    <a:pt x="229700" y="7619"/>
                  </a:lnTo>
                  <a:lnTo>
                    <a:pt x="284214" y="7619"/>
                  </a:lnTo>
                  <a:lnTo>
                    <a:pt x="283868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2423160" y="2004059"/>
              <a:ext cx="290830" cy="8890"/>
            </a:xfrm>
            <a:custGeom>
              <a:avLst/>
              <a:gdLst/>
              <a:ahLst/>
              <a:cxnLst/>
              <a:rect l="l" t="t" r="r" b="b"/>
              <a:pathLst>
                <a:path w="290830" h="8889">
                  <a:moveTo>
                    <a:pt x="64452" y="0"/>
                  </a:moveTo>
                  <a:lnTo>
                    <a:pt x="7111" y="0"/>
                  </a:lnTo>
                  <a:lnTo>
                    <a:pt x="0" y="8889"/>
                  </a:lnTo>
                  <a:lnTo>
                    <a:pt x="57875" y="8889"/>
                  </a:lnTo>
                  <a:lnTo>
                    <a:pt x="59689" y="6350"/>
                  </a:lnTo>
                  <a:lnTo>
                    <a:pt x="64452" y="0"/>
                  </a:lnTo>
                  <a:close/>
                </a:path>
                <a:path w="290830" h="8889">
                  <a:moveTo>
                    <a:pt x="290252" y="0"/>
                  </a:moveTo>
                  <a:lnTo>
                    <a:pt x="234103" y="0"/>
                  </a:lnTo>
                  <a:lnTo>
                    <a:pt x="237489" y="2539"/>
                  </a:lnTo>
                  <a:lnTo>
                    <a:pt x="241300" y="8889"/>
                  </a:lnTo>
                  <a:lnTo>
                    <a:pt x="290656" y="8889"/>
                  </a:lnTo>
                  <a:lnTo>
                    <a:pt x="290252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2418080" y="2011679"/>
              <a:ext cx="296545" cy="7620"/>
            </a:xfrm>
            <a:custGeom>
              <a:avLst/>
              <a:gdLst/>
              <a:ahLst/>
              <a:cxnLst/>
              <a:rect l="l" t="t" r="r" b="b"/>
              <a:pathLst>
                <a:path w="296544" h="7619">
                  <a:moveTo>
                    <a:pt x="63862" y="0"/>
                  </a:moveTo>
                  <a:lnTo>
                    <a:pt x="6096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63862" y="0"/>
                  </a:lnTo>
                  <a:close/>
                </a:path>
                <a:path w="296544" h="7619">
                  <a:moveTo>
                    <a:pt x="295679" y="0"/>
                  </a:moveTo>
                  <a:lnTo>
                    <a:pt x="245618" y="0"/>
                  </a:lnTo>
                  <a:lnTo>
                    <a:pt x="246380" y="1270"/>
                  </a:lnTo>
                  <a:lnTo>
                    <a:pt x="251318" y="7620"/>
                  </a:lnTo>
                  <a:lnTo>
                    <a:pt x="296025" y="7620"/>
                  </a:lnTo>
                  <a:lnTo>
                    <a:pt x="295679" y="0"/>
                  </a:lnTo>
                  <a:close/>
                </a:path>
              </a:pathLst>
            </a:custGeom>
            <a:solidFill>
              <a:srgbClr val="058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2413635" y="2019299"/>
              <a:ext cx="300990" cy="7620"/>
            </a:xfrm>
            <a:custGeom>
              <a:avLst/>
              <a:gdLst/>
              <a:ahLst/>
              <a:cxnLst/>
              <a:rect l="l" t="t" r="r" b="b"/>
              <a:pathLst>
                <a:path w="300989" h="7619">
                  <a:moveTo>
                    <a:pt x="62865" y="0"/>
                  </a:moveTo>
                  <a:lnTo>
                    <a:pt x="4445" y="0"/>
                  </a:lnTo>
                  <a:lnTo>
                    <a:pt x="0" y="7620"/>
                  </a:lnTo>
                  <a:lnTo>
                    <a:pt x="57784" y="7620"/>
                  </a:lnTo>
                  <a:lnTo>
                    <a:pt x="62865" y="0"/>
                  </a:lnTo>
                  <a:close/>
                </a:path>
                <a:path w="300989" h="7619">
                  <a:moveTo>
                    <a:pt x="300470" y="0"/>
                  </a:moveTo>
                  <a:lnTo>
                    <a:pt x="255763" y="0"/>
                  </a:lnTo>
                  <a:lnTo>
                    <a:pt x="259715" y="5079"/>
                  </a:lnTo>
                  <a:lnTo>
                    <a:pt x="260869" y="7620"/>
                  </a:lnTo>
                  <a:lnTo>
                    <a:pt x="300816" y="7620"/>
                  </a:lnTo>
                  <a:lnTo>
                    <a:pt x="300470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2409190" y="2025649"/>
              <a:ext cx="306070" cy="8890"/>
            </a:xfrm>
            <a:custGeom>
              <a:avLst/>
              <a:gdLst/>
              <a:ahLst/>
              <a:cxnLst/>
              <a:rect l="l" t="t" r="r" b="b"/>
              <a:pathLst>
                <a:path w="306069" h="8889">
                  <a:moveTo>
                    <a:pt x="63076" y="0"/>
                  </a:moveTo>
                  <a:lnTo>
                    <a:pt x="5185" y="0"/>
                  </a:lnTo>
                  <a:lnTo>
                    <a:pt x="0" y="8889"/>
                  </a:lnTo>
                  <a:lnTo>
                    <a:pt x="58166" y="8889"/>
                  </a:lnTo>
                  <a:lnTo>
                    <a:pt x="59690" y="5079"/>
                  </a:lnTo>
                  <a:lnTo>
                    <a:pt x="63076" y="0"/>
                  </a:lnTo>
                  <a:close/>
                </a:path>
                <a:path w="306069" h="8889">
                  <a:moveTo>
                    <a:pt x="305204" y="0"/>
                  </a:moveTo>
                  <a:lnTo>
                    <a:pt x="264737" y="0"/>
                  </a:lnTo>
                  <a:lnTo>
                    <a:pt x="268778" y="8889"/>
                  </a:lnTo>
                  <a:lnTo>
                    <a:pt x="305608" y="8889"/>
                  </a:lnTo>
                  <a:lnTo>
                    <a:pt x="305204" y="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2405087" y="2033269"/>
              <a:ext cx="310515" cy="8890"/>
            </a:xfrm>
            <a:custGeom>
              <a:avLst/>
              <a:gdLst/>
              <a:ahLst/>
              <a:cxnLst/>
              <a:rect l="l" t="t" r="r" b="b"/>
              <a:pathLst>
                <a:path w="310514" h="8889">
                  <a:moveTo>
                    <a:pt x="62777" y="0"/>
                  </a:moveTo>
                  <a:lnTo>
                    <a:pt x="4843" y="0"/>
                  </a:lnTo>
                  <a:lnTo>
                    <a:pt x="4103" y="1269"/>
                  </a:lnTo>
                  <a:lnTo>
                    <a:pt x="0" y="8889"/>
                  </a:lnTo>
                  <a:lnTo>
                    <a:pt x="59221" y="8889"/>
                  </a:lnTo>
                  <a:lnTo>
                    <a:pt x="62777" y="0"/>
                  </a:lnTo>
                  <a:close/>
                </a:path>
                <a:path w="310514" h="8889">
                  <a:moveTo>
                    <a:pt x="309653" y="0"/>
                  </a:moveTo>
                  <a:lnTo>
                    <a:pt x="272303" y="0"/>
                  </a:lnTo>
                  <a:lnTo>
                    <a:pt x="274613" y="5079"/>
                  </a:lnTo>
                  <a:lnTo>
                    <a:pt x="276518" y="8889"/>
                  </a:lnTo>
                  <a:lnTo>
                    <a:pt x="310057" y="8889"/>
                  </a:lnTo>
                  <a:lnTo>
                    <a:pt x="309653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2401667" y="2040889"/>
              <a:ext cx="314325" cy="7620"/>
            </a:xfrm>
            <a:custGeom>
              <a:avLst/>
              <a:gdLst/>
              <a:ahLst/>
              <a:cxnLst/>
              <a:rect l="l" t="t" r="r" b="b"/>
              <a:pathLst>
                <a:path w="314325" h="7619">
                  <a:moveTo>
                    <a:pt x="63148" y="0"/>
                  </a:moveTo>
                  <a:lnTo>
                    <a:pt x="4103" y="0"/>
                  </a:lnTo>
                  <a:lnTo>
                    <a:pt x="0" y="7620"/>
                  </a:lnTo>
                  <a:lnTo>
                    <a:pt x="59084" y="7620"/>
                  </a:lnTo>
                  <a:lnTo>
                    <a:pt x="62132" y="2539"/>
                  </a:lnTo>
                  <a:lnTo>
                    <a:pt x="63148" y="0"/>
                  </a:lnTo>
                  <a:close/>
                </a:path>
                <a:path w="314325" h="7619">
                  <a:moveTo>
                    <a:pt x="313419" y="0"/>
                  </a:moveTo>
                  <a:lnTo>
                    <a:pt x="279302" y="0"/>
                  </a:lnTo>
                  <a:lnTo>
                    <a:pt x="283112" y="7620"/>
                  </a:lnTo>
                  <a:lnTo>
                    <a:pt x="313765" y="7620"/>
                  </a:lnTo>
                  <a:lnTo>
                    <a:pt x="313419" y="0"/>
                  </a:lnTo>
                  <a:close/>
                </a:path>
              </a:pathLst>
            </a:custGeom>
            <a:solidFill>
              <a:srgbClr val="088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2397955" y="2048509"/>
              <a:ext cx="318135" cy="7620"/>
            </a:xfrm>
            <a:custGeom>
              <a:avLst/>
              <a:gdLst/>
              <a:ahLst/>
              <a:cxnLst/>
              <a:rect l="l" t="t" r="r" b="b"/>
              <a:pathLst>
                <a:path w="318135" h="7619">
                  <a:moveTo>
                    <a:pt x="62796" y="0"/>
                  </a:moveTo>
                  <a:lnTo>
                    <a:pt x="3712" y="0"/>
                  </a:lnTo>
                  <a:lnTo>
                    <a:pt x="2344" y="2539"/>
                  </a:lnTo>
                  <a:lnTo>
                    <a:pt x="0" y="7619"/>
                  </a:lnTo>
                  <a:lnTo>
                    <a:pt x="58224" y="7619"/>
                  </a:lnTo>
                  <a:lnTo>
                    <a:pt x="62796" y="0"/>
                  </a:lnTo>
                  <a:close/>
                </a:path>
                <a:path w="318135" h="7619">
                  <a:moveTo>
                    <a:pt x="317477" y="0"/>
                  </a:moveTo>
                  <a:lnTo>
                    <a:pt x="286824" y="0"/>
                  </a:lnTo>
                  <a:lnTo>
                    <a:pt x="289364" y="5079"/>
                  </a:lnTo>
                  <a:lnTo>
                    <a:pt x="290341" y="7619"/>
                  </a:lnTo>
                  <a:lnTo>
                    <a:pt x="317824" y="7619"/>
                  </a:lnTo>
                  <a:lnTo>
                    <a:pt x="317477" y="0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2394438" y="2054859"/>
              <a:ext cx="321945" cy="8890"/>
            </a:xfrm>
            <a:custGeom>
              <a:avLst/>
              <a:gdLst/>
              <a:ahLst/>
              <a:cxnLst/>
              <a:rect l="l" t="t" r="r" b="b"/>
              <a:pathLst>
                <a:path w="321944" h="8889">
                  <a:moveTo>
                    <a:pt x="62503" y="0"/>
                  </a:moveTo>
                  <a:lnTo>
                    <a:pt x="4103" y="0"/>
                  </a:lnTo>
                  <a:lnTo>
                    <a:pt x="0" y="8889"/>
                  </a:lnTo>
                  <a:lnTo>
                    <a:pt x="58970" y="8889"/>
                  </a:lnTo>
                  <a:lnTo>
                    <a:pt x="61741" y="1269"/>
                  </a:lnTo>
                  <a:lnTo>
                    <a:pt x="62503" y="0"/>
                  </a:lnTo>
                  <a:close/>
                </a:path>
                <a:path w="321944" h="8889">
                  <a:moveTo>
                    <a:pt x="321283" y="0"/>
                  </a:moveTo>
                  <a:lnTo>
                    <a:pt x="293369" y="0"/>
                  </a:lnTo>
                  <a:lnTo>
                    <a:pt x="296789" y="8889"/>
                  </a:lnTo>
                  <a:lnTo>
                    <a:pt x="321687" y="8889"/>
                  </a:lnTo>
                  <a:lnTo>
                    <a:pt x="321283" y="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2391410" y="2062479"/>
              <a:ext cx="325120" cy="7620"/>
            </a:xfrm>
            <a:custGeom>
              <a:avLst/>
              <a:gdLst/>
              <a:ahLst/>
              <a:cxnLst/>
              <a:rect l="l" t="t" r="r" b="b"/>
              <a:pathLst>
                <a:path w="325119" h="7619">
                  <a:moveTo>
                    <a:pt x="62460" y="0"/>
                  </a:moveTo>
                  <a:lnTo>
                    <a:pt x="3614" y="0"/>
                  </a:lnTo>
                  <a:lnTo>
                    <a:pt x="1269" y="5080"/>
                  </a:lnTo>
                  <a:lnTo>
                    <a:pt x="0" y="7620"/>
                  </a:lnTo>
                  <a:lnTo>
                    <a:pt x="59689" y="7620"/>
                  </a:lnTo>
                  <a:lnTo>
                    <a:pt x="62460" y="0"/>
                  </a:lnTo>
                  <a:close/>
                </a:path>
                <a:path w="325119" h="7619">
                  <a:moveTo>
                    <a:pt x="324658" y="0"/>
                  </a:moveTo>
                  <a:lnTo>
                    <a:pt x="299329" y="0"/>
                  </a:lnTo>
                  <a:lnTo>
                    <a:pt x="302259" y="7620"/>
                  </a:lnTo>
                  <a:lnTo>
                    <a:pt x="325004" y="7620"/>
                  </a:lnTo>
                  <a:lnTo>
                    <a:pt x="324658" y="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2387600" y="2070099"/>
              <a:ext cx="329565" cy="7620"/>
            </a:xfrm>
            <a:custGeom>
              <a:avLst/>
              <a:gdLst/>
              <a:ahLst/>
              <a:cxnLst/>
              <a:rect l="l" t="t" r="r" b="b"/>
              <a:pathLst>
                <a:path w="329564" h="7619">
                  <a:moveTo>
                    <a:pt x="63500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60959" y="7620"/>
                  </a:lnTo>
                  <a:lnTo>
                    <a:pt x="63500" y="0"/>
                  </a:lnTo>
                  <a:close/>
                </a:path>
                <a:path w="329564" h="7619">
                  <a:moveTo>
                    <a:pt x="328814" y="0"/>
                  </a:moveTo>
                  <a:lnTo>
                    <a:pt x="306069" y="0"/>
                  </a:lnTo>
                  <a:lnTo>
                    <a:pt x="308247" y="7620"/>
                  </a:lnTo>
                  <a:lnTo>
                    <a:pt x="329160" y="7620"/>
                  </a:lnTo>
                  <a:lnTo>
                    <a:pt x="328814" y="0"/>
                  </a:lnTo>
                  <a:close/>
                </a:path>
              </a:pathLst>
            </a:custGeom>
            <a:solidFill>
              <a:srgbClr val="0A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2384266" y="2076449"/>
              <a:ext cx="333375" cy="8890"/>
            </a:xfrm>
            <a:custGeom>
              <a:avLst/>
              <a:gdLst/>
              <a:ahLst/>
              <a:cxnLst/>
              <a:rect l="l" t="t" r="r" b="b"/>
              <a:pathLst>
                <a:path w="333375" h="8889">
                  <a:moveTo>
                    <a:pt x="64717" y="0"/>
                  </a:moveTo>
                  <a:lnTo>
                    <a:pt x="3968" y="0"/>
                  </a:lnTo>
                  <a:lnTo>
                    <a:pt x="793" y="6350"/>
                  </a:lnTo>
                  <a:lnTo>
                    <a:pt x="0" y="8889"/>
                  </a:lnTo>
                  <a:lnTo>
                    <a:pt x="61753" y="8889"/>
                  </a:lnTo>
                  <a:lnTo>
                    <a:pt x="64717" y="0"/>
                  </a:lnTo>
                  <a:close/>
                </a:path>
                <a:path w="333375" h="8889">
                  <a:moveTo>
                    <a:pt x="332436" y="0"/>
                  </a:moveTo>
                  <a:lnTo>
                    <a:pt x="311218" y="0"/>
                  </a:lnTo>
                  <a:lnTo>
                    <a:pt x="313758" y="8889"/>
                  </a:lnTo>
                  <a:lnTo>
                    <a:pt x="332841" y="8889"/>
                  </a:lnTo>
                  <a:lnTo>
                    <a:pt x="332436" y="0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2382281" y="2084069"/>
              <a:ext cx="335280" cy="7620"/>
            </a:xfrm>
            <a:custGeom>
              <a:avLst/>
              <a:gdLst/>
              <a:ahLst/>
              <a:cxnLst/>
              <a:rect l="l" t="t" r="r" b="b"/>
              <a:pathLst>
                <a:path w="335280" h="7619">
                  <a:moveTo>
                    <a:pt x="64161" y="0"/>
                  </a:moveTo>
                  <a:lnTo>
                    <a:pt x="2381" y="0"/>
                  </a:lnTo>
                  <a:lnTo>
                    <a:pt x="0" y="7619"/>
                  </a:lnTo>
                  <a:lnTo>
                    <a:pt x="62272" y="7619"/>
                  </a:lnTo>
                  <a:lnTo>
                    <a:pt x="63738" y="1269"/>
                  </a:lnTo>
                  <a:lnTo>
                    <a:pt x="64161" y="0"/>
                  </a:lnTo>
                  <a:close/>
                </a:path>
                <a:path w="335280" h="7619">
                  <a:moveTo>
                    <a:pt x="334767" y="0"/>
                  </a:moveTo>
                  <a:lnTo>
                    <a:pt x="315379" y="0"/>
                  </a:lnTo>
                  <a:lnTo>
                    <a:pt x="316468" y="3809"/>
                  </a:lnTo>
                  <a:lnTo>
                    <a:pt x="317738" y="7619"/>
                  </a:lnTo>
                  <a:lnTo>
                    <a:pt x="335114" y="7619"/>
                  </a:lnTo>
                  <a:lnTo>
                    <a:pt x="334767" y="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2379900" y="2091689"/>
              <a:ext cx="338455" cy="7620"/>
            </a:xfrm>
            <a:custGeom>
              <a:avLst/>
              <a:gdLst/>
              <a:ahLst/>
              <a:cxnLst/>
              <a:rect l="l" t="t" r="r" b="b"/>
              <a:pathLst>
                <a:path w="338455" h="7619">
                  <a:moveTo>
                    <a:pt x="64653" y="0"/>
                  </a:moveTo>
                  <a:lnTo>
                    <a:pt x="2381" y="0"/>
                  </a:lnTo>
                  <a:lnTo>
                    <a:pt x="0" y="7620"/>
                  </a:lnTo>
                  <a:lnTo>
                    <a:pt x="62895" y="7620"/>
                  </a:lnTo>
                  <a:lnTo>
                    <a:pt x="64653" y="0"/>
                  </a:lnTo>
                  <a:close/>
                </a:path>
                <a:path w="338455" h="7619">
                  <a:moveTo>
                    <a:pt x="337495" y="0"/>
                  </a:moveTo>
                  <a:lnTo>
                    <a:pt x="320119" y="0"/>
                  </a:lnTo>
                  <a:lnTo>
                    <a:pt x="322659" y="7620"/>
                  </a:lnTo>
                  <a:lnTo>
                    <a:pt x="337841" y="7620"/>
                  </a:lnTo>
                  <a:lnTo>
                    <a:pt x="337495" y="0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2377893" y="2099309"/>
              <a:ext cx="340360" cy="7620"/>
            </a:xfrm>
            <a:custGeom>
              <a:avLst/>
              <a:gdLst/>
              <a:ahLst/>
              <a:cxnLst/>
              <a:rect l="l" t="t" r="r" b="b"/>
              <a:pathLst>
                <a:path w="340360" h="7619">
                  <a:moveTo>
                    <a:pt x="64902" y="0"/>
                  </a:moveTo>
                  <a:lnTo>
                    <a:pt x="2007" y="0"/>
                  </a:lnTo>
                  <a:lnTo>
                    <a:pt x="816" y="3810"/>
                  </a:lnTo>
                  <a:lnTo>
                    <a:pt x="0" y="7619"/>
                  </a:lnTo>
                  <a:lnTo>
                    <a:pt x="63227" y="7619"/>
                  </a:lnTo>
                  <a:lnTo>
                    <a:pt x="64316" y="2539"/>
                  </a:lnTo>
                  <a:lnTo>
                    <a:pt x="64902" y="0"/>
                  </a:lnTo>
                  <a:close/>
                </a:path>
                <a:path w="340360" h="7619">
                  <a:moveTo>
                    <a:pt x="339848" y="0"/>
                  </a:moveTo>
                  <a:lnTo>
                    <a:pt x="324666" y="0"/>
                  </a:lnTo>
                  <a:lnTo>
                    <a:pt x="327206" y="7619"/>
                  </a:lnTo>
                  <a:lnTo>
                    <a:pt x="340195" y="7619"/>
                  </a:lnTo>
                  <a:lnTo>
                    <a:pt x="339848" y="0"/>
                  </a:lnTo>
                  <a:close/>
                </a:path>
              </a:pathLst>
            </a:custGeom>
            <a:solidFill>
              <a:srgbClr val="0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2376260" y="2105659"/>
              <a:ext cx="342265" cy="8890"/>
            </a:xfrm>
            <a:custGeom>
              <a:avLst/>
              <a:gdLst/>
              <a:ahLst/>
              <a:cxnLst/>
              <a:rect l="l" t="t" r="r" b="b"/>
              <a:pathLst>
                <a:path w="342264" h="8889">
                  <a:moveTo>
                    <a:pt x="65132" y="0"/>
                  </a:moveTo>
                  <a:lnTo>
                    <a:pt x="1905" y="0"/>
                  </a:lnTo>
                  <a:lnTo>
                    <a:pt x="0" y="8889"/>
                  </a:lnTo>
                  <a:lnTo>
                    <a:pt x="63227" y="8889"/>
                  </a:lnTo>
                  <a:lnTo>
                    <a:pt x="65132" y="0"/>
                  </a:lnTo>
                  <a:close/>
                </a:path>
                <a:path w="342264" h="8889">
                  <a:moveTo>
                    <a:pt x="341770" y="0"/>
                  </a:moveTo>
                  <a:lnTo>
                    <a:pt x="328415" y="0"/>
                  </a:lnTo>
                  <a:lnTo>
                    <a:pt x="328839" y="1269"/>
                  </a:lnTo>
                  <a:lnTo>
                    <a:pt x="330632" y="8889"/>
                  </a:lnTo>
                  <a:lnTo>
                    <a:pt x="342174" y="8889"/>
                  </a:lnTo>
                  <a:lnTo>
                    <a:pt x="341770" y="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2374900" y="2113279"/>
              <a:ext cx="344170" cy="7620"/>
            </a:xfrm>
            <a:custGeom>
              <a:avLst/>
              <a:gdLst/>
              <a:ahLst/>
              <a:cxnLst/>
              <a:rect l="l" t="t" r="r" b="b"/>
              <a:pathLst>
                <a:path w="344169" h="7619">
                  <a:moveTo>
                    <a:pt x="64860" y="0"/>
                  </a:moveTo>
                  <a:lnTo>
                    <a:pt x="1632" y="0"/>
                  </a:lnTo>
                  <a:lnTo>
                    <a:pt x="0" y="7620"/>
                  </a:lnTo>
                  <a:lnTo>
                    <a:pt x="63227" y="7620"/>
                  </a:lnTo>
                  <a:lnTo>
                    <a:pt x="64860" y="0"/>
                  </a:lnTo>
                  <a:close/>
                </a:path>
                <a:path w="344169" h="7619">
                  <a:moveTo>
                    <a:pt x="343477" y="0"/>
                  </a:moveTo>
                  <a:lnTo>
                    <a:pt x="331694" y="0"/>
                  </a:lnTo>
                  <a:lnTo>
                    <a:pt x="333487" y="7620"/>
                  </a:lnTo>
                  <a:lnTo>
                    <a:pt x="343823" y="7620"/>
                  </a:lnTo>
                  <a:lnTo>
                    <a:pt x="343477" y="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2372360" y="212089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10" h="7619">
                  <a:moveTo>
                    <a:pt x="65767" y="0"/>
                  </a:moveTo>
                  <a:lnTo>
                    <a:pt x="2540" y="0"/>
                  </a:lnTo>
                  <a:lnTo>
                    <a:pt x="0" y="7620"/>
                  </a:lnTo>
                  <a:lnTo>
                    <a:pt x="64135" y="7620"/>
                  </a:lnTo>
                  <a:lnTo>
                    <a:pt x="65767" y="0"/>
                  </a:lnTo>
                  <a:close/>
                </a:path>
                <a:path w="346710" h="7619">
                  <a:moveTo>
                    <a:pt x="346363" y="0"/>
                  </a:moveTo>
                  <a:lnTo>
                    <a:pt x="336027" y="0"/>
                  </a:lnTo>
                  <a:lnTo>
                    <a:pt x="337820" y="7620"/>
                  </a:lnTo>
                  <a:lnTo>
                    <a:pt x="346710" y="7620"/>
                  </a:lnTo>
                  <a:lnTo>
                    <a:pt x="346363" y="0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2369820" y="2127249"/>
              <a:ext cx="349250" cy="8890"/>
            </a:xfrm>
            <a:custGeom>
              <a:avLst/>
              <a:gdLst/>
              <a:ahLst/>
              <a:cxnLst/>
              <a:rect l="l" t="t" r="r" b="b"/>
              <a:pathLst>
                <a:path w="349250" h="8889">
                  <a:moveTo>
                    <a:pt x="66947" y="0"/>
                  </a:moveTo>
                  <a:lnTo>
                    <a:pt x="2963" y="0"/>
                  </a:lnTo>
                  <a:lnTo>
                    <a:pt x="0" y="8889"/>
                  </a:lnTo>
                  <a:lnTo>
                    <a:pt x="65042" y="8889"/>
                  </a:lnTo>
                  <a:lnTo>
                    <a:pt x="66947" y="0"/>
                  </a:lnTo>
                  <a:close/>
                </a:path>
                <a:path w="349250" h="8889">
                  <a:moveTo>
                    <a:pt x="349192" y="0"/>
                  </a:moveTo>
                  <a:lnTo>
                    <a:pt x="340061" y="0"/>
                  </a:lnTo>
                  <a:lnTo>
                    <a:pt x="340360" y="1270"/>
                  </a:lnTo>
                  <a:lnTo>
                    <a:pt x="349250" y="1270"/>
                  </a:lnTo>
                  <a:lnTo>
                    <a:pt x="349192" y="0"/>
                  </a:lnTo>
                  <a:close/>
                </a:path>
              </a:pathLst>
            </a:custGeom>
            <a:solidFill>
              <a:srgbClr val="0F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2357120" y="2134869"/>
              <a:ext cx="86994" cy="24002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2377514" y="2373629"/>
              <a:ext cx="348615" cy="8890"/>
            </a:xfrm>
            <a:custGeom>
              <a:avLst/>
              <a:gdLst/>
              <a:ahLst/>
              <a:cxnLst/>
              <a:rect l="l" t="t" r="r" b="b"/>
              <a:pathLst>
                <a:path w="348614" h="8889">
                  <a:moveTo>
                    <a:pt x="66282" y="0"/>
                  </a:moveTo>
                  <a:lnTo>
                    <a:pt x="0" y="0"/>
                  </a:lnTo>
                  <a:lnTo>
                    <a:pt x="2614" y="8890"/>
                  </a:lnTo>
                  <a:lnTo>
                    <a:pt x="69351" y="8890"/>
                  </a:lnTo>
                  <a:lnTo>
                    <a:pt x="67235" y="3810"/>
                  </a:lnTo>
                  <a:lnTo>
                    <a:pt x="66282" y="0"/>
                  </a:lnTo>
                  <a:close/>
                </a:path>
                <a:path w="348614" h="8889">
                  <a:moveTo>
                    <a:pt x="341555" y="3810"/>
                  </a:moveTo>
                  <a:lnTo>
                    <a:pt x="338819" y="8890"/>
                  </a:lnTo>
                  <a:lnTo>
                    <a:pt x="348086" y="8890"/>
                  </a:lnTo>
                  <a:lnTo>
                    <a:pt x="341555" y="3810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2379755" y="2381249"/>
              <a:ext cx="351155" cy="8890"/>
            </a:xfrm>
            <a:custGeom>
              <a:avLst/>
              <a:gdLst/>
              <a:ahLst/>
              <a:cxnLst/>
              <a:rect l="l" t="t" r="r" b="b"/>
              <a:pathLst>
                <a:path w="351155" h="8889">
                  <a:moveTo>
                    <a:pt x="66581" y="0"/>
                  </a:moveTo>
                  <a:lnTo>
                    <a:pt x="0" y="0"/>
                  </a:lnTo>
                  <a:lnTo>
                    <a:pt x="1494" y="5079"/>
                  </a:lnTo>
                  <a:lnTo>
                    <a:pt x="3062" y="8889"/>
                  </a:lnTo>
                  <a:lnTo>
                    <a:pt x="70285" y="8889"/>
                  </a:lnTo>
                  <a:lnTo>
                    <a:pt x="66581" y="0"/>
                  </a:lnTo>
                  <a:close/>
                </a:path>
                <a:path w="351155" h="8889">
                  <a:moveTo>
                    <a:pt x="344212" y="0"/>
                  </a:moveTo>
                  <a:lnTo>
                    <a:pt x="337262" y="0"/>
                  </a:lnTo>
                  <a:lnTo>
                    <a:pt x="332475" y="8889"/>
                  </a:lnTo>
                  <a:lnTo>
                    <a:pt x="348566" y="8889"/>
                  </a:lnTo>
                  <a:lnTo>
                    <a:pt x="350744" y="5079"/>
                  </a:lnTo>
                  <a:lnTo>
                    <a:pt x="344212" y="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2382295" y="2388869"/>
              <a:ext cx="347345" cy="7620"/>
            </a:xfrm>
            <a:custGeom>
              <a:avLst/>
              <a:gdLst/>
              <a:ahLst/>
              <a:cxnLst/>
              <a:rect l="l" t="t" r="r" b="b"/>
              <a:pathLst>
                <a:path w="347344" h="7619">
                  <a:moveTo>
                    <a:pt x="67216" y="0"/>
                  </a:moveTo>
                  <a:lnTo>
                    <a:pt x="0" y="0"/>
                  </a:lnTo>
                  <a:lnTo>
                    <a:pt x="3137" y="7619"/>
                  </a:lnTo>
                  <a:lnTo>
                    <a:pt x="69947" y="7619"/>
                  </a:lnTo>
                  <a:lnTo>
                    <a:pt x="68804" y="3809"/>
                  </a:lnTo>
                  <a:lnTo>
                    <a:pt x="67216" y="0"/>
                  </a:lnTo>
                  <a:close/>
                </a:path>
                <a:path w="347344" h="7619">
                  <a:moveTo>
                    <a:pt x="346752" y="0"/>
                  </a:moveTo>
                  <a:lnTo>
                    <a:pt x="330619" y="0"/>
                  </a:lnTo>
                  <a:lnTo>
                    <a:pt x="327884" y="5079"/>
                  </a:lnTo>
                  <a:lnTo>
                    <a:pt x="326402" y="7619"/>
                  </a:lnTo>
                  <a:lnTo>
                    <a:pt x="342398" y="7619"/>
                  </a:lnTo>
                  <a:lnTo>
                    <a:pt x="346752" y="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2385433" y="2396489"/>
              <a:ext cx="339725" cy="7620"/>
            </a:xfrm>
            <a:custGeom>
              <a:avLst/>
              <a:gdLst/>
              <a:ahLst/>
              <a:cxnLst/>
              <a:rect l="l" t="t" r="r" b="b"/>
              <a:pathLst>
                <a:path w="339725" h="7619">
                  <a:moveTo>
                    <a:pt x="66809" y="0"/>
                  </a:moveTo>
                  <a:lnTo>
                    <a:pt x="0" y="0"/>
                  </a:lnTo>
                  <a:lnTo>
                    <a:pt x="3137" y="7620"/>
                  </a:lnTo>
                  <a:lnTo>
                    <a:pt x="69095" y="7620"/>
                  </a:lnTo>
                  <a:lnTo>
                    <a:pt x="66809" y="0"/>
                  </a:lnTo>
                  <a:close/>
                </a:path>
                <a:path w="339725" h="7619">
                  <a:moveTo>
                    <a:pt x="339260" y="0"/>
                  </a:moveTo>
                  <a:lnTo>
                    <a:pt x="323264" y="0"/>
                  </a:lnTo>
                  <a:lnTo>
                    <a:pt x="318819" y="7620"/>
                  </a:lnTo>
                  <a:lnTo>
                    <a:pt x="334906" y="7620"/>
                  </a:lnTo>
                  <a:lnTo>
                    <a:pt x="339260" y="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2388048" y="2402839"/>
              <a:ext cx="333375" cy="8890"/>
            </a:xfrm>
            <a:custGeom>
              <a:avLst/>
              <a:gdLst/>
              <a:ahLst/>
              <a:cxnLst/>
              <a:rect l="l" t="t" r="r" b="b"/>
              <a:pathLst>
                <a:path w="333375" h="8889">
                  <a:moveTo>
                    <a:pt x="66099" y="0"/>
                  </a:moveTo>
                  <a:lnTo>
                    <a:pt x="0" y="0"/>
                  </a:lnTo>
                  <a:lnTo>
                    <a:pt x="2091" y="5080"/>
                  </a:lnTo>
                  <a:lnTo>
                    <a:pt x="4268" y="8889"/>
                  </a:lnTo>
                  <a:lnTo>
                    <a:pt x="70389" y="8889"/>
                  </a:lnTo>
                  <a:lnTo>
                    <a:pt x="66861" y="2539"/>
                  </a:lnTo>
                  <a:lnTo>
                    <a:pt x="66099" y="0"/>
                  </a:lnTo>
                  <a:close/>
                </a:path>
                <a:path w="333375" h="8889">
                  <a:moveTo>
                    <a:pt x="333017" y="0"/>
                  </a:moveTo>
                  <a:lnTo>
                    <a:pt x="316945" y="0"/>
                  </a:lnTo>
                  <a:lnTo>
                    <a:pt x="311760" y="8889"/>
                  </a:lnTo>
                  <a:lnTo>
                    <a:pt x="329026" y="8889"/>
                  </a:lnTo>
                  <a:lnTo>
                    <a:pt x="332291" y="1270"/>
                  </a:lnTo>
                  <a:lnTo>
                    <a:pt x="333017" y="0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2391591" y="2410459"/>
              <a:ext cx="326390" cy="7620"/>
            </a:xfrm>
            <a:custGeom>
              <a:avLst/>
              <a:gdLst/>
              <a:ahLst/>
              <a:cxnLst/>
              <a:rect l="l" t="t" r="r" b="b"/>
              <a:pathLst>
                <a:path w="326389" h="7619">
                  <a:moveTo>
                    <a:pt x="66140" y="0"/>
                  </a:moveTo>
                  <a:lnTo>
                    <a:pt x="0" y="0"/>
                  </a:lnTo>
                  <a:lnTo>
                    <a:pt x="4354" y="7619"/>
                  </a:lnTo>
                  <a:lnTo>
                    <a:pt x="70374" y="7619"/>
                  </a:lnTo>
                  <a:lnTo>
                    <a:pt x="66140" y="0"/>
                  </a:lnTo>
                  <a:close/>
                </a:path>
                <a:path w="326389" h="7619">
                  <a:moveTo>
                    <a:pt x="326027" y="0"/>
                  </a:moveTo>
                  <a:lnTo>
                    <a:pt x="308957" y="0"/>
                  </a:lnTo>
                  <a:lnTo>
                    <a:pt x="304512" y="7619"/>
                  </a:lnTo>
                  <a:lnTo>
                    <a:pt x="322761" y="7619"/>
                  </a:lnTo>
                  <a:lnTo>
                    <a:pt x="326027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2395945" y="2418079"/>
              <a:ext cx="318770" cy="7620"/>
            </a:xfrm>
            <a:custGeom>
              <a:avLst/>
              <a:gdLst/>
              <a:ahLst/>
              <a:cxnLst/>
              <a:rect l="l" t="t" r="r" b="b"/>
              <a:pathLst>
                <a:path w="318769" h="7619">
                  <a:moveTo>
                    <a:pt x="66019" y="0"/>
                  </a:moveTo>
                  <a:lnTo>
                    <a:pt x="0" y="0"/>
                  </a:lnTo>
                  <a:lnTo>
                    <a:pt x="4354" y="7620"/>
                  </a:lnTo>
                  <a:lnTo>
                    <a:pt x="70253" y="7620"/>
                  </a:lnTo>
                  <a:lnTo>
                    <a:pt x="66019" y="0"/>
                  </a:lnTo>
                  <a:close/>
                </a:path>
                <a:path w="318769" h="7619">
                  <a:moveTo>
                    <a:pt x="318407" y="0"/>
                  </a:moveTo>
                  <a:lnTo>
                    <a:pt x="300158" y="0"/>
                  </a:lnTo>
                  <a:lnTo>
                    <a:pt x="296454" y="6350"/>
                  </a:lnTo>
                  <a:lnTo>
                    <a:pt x="295692" y="7620"/>
                  </a:lnTo>
                  <a:lnTo>
                    <a:pt x="314869" y="7620"/>
                  </a:lnTo>
                  <a:lnTo>
                    <a:pt x="316774" y="3810"/>
                  </a:lnTo>
                  <a:lnTo>
                    <a:pt x="318407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2399574" y="2424429"/>
              <a:ext cx="312420" cy="8890"/>
            </a:xfrm>
            <a:custGeom>
              <a:avLst/>
              <a:gdLst/>
              <a:ahLst/>
              <a:cxnLst/>
              <a:rect l="l" t="t" r="r" b="b"/>
              <a:pathLst>
                <a:path w="312419" h="8889">
                  <a:moveTo>
                    <a:pt x="65919" y="0"/>
                  </a:moveTo>
                  <a:lnTo>
                    <a:pt x="0" y="0"/>
                  </a:lnTo>
                  <a:lnTo>
                    <a:pt x="725" y="1270"/>
                  </a:lnTo>
                  <a:lnTo>
                    <a:pt x="3900" y="8890"/>
                  </a:lnTo>
                  <a:lnTo>
                    <a:pt x="71210" y="8890"/>
                  </a:lnTo>
                  <a:lnTo>
                    <a:pt x="68035" y="3810"/>
                  </a:lnTo>
                  <a:lnTo>
                    <a:pt x="65919" y="0"/>
                  </a:lnTo>
                  <a:close/>
                </a:path>
                <a:path w="312419" h="8889">
                  <a:moveTo>
                    <a:pt x="311875" y="0"/>
                  </a:moveTo>
                  <a:lnTo>
                    <a:pt x="292825" y="0"/>
                  </a:lnTo>
                  <a:lnTo>
                    <a:pt x="287491" y="8890"/>
                  </a:lnTo>
                  <a:lnTo>
                    <a:pt x="307430" y="8890"/>
                  </a:lnTo>
                  <a:lnTo>
                    <a:pt x="311875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2402945" y="2432049"/>
              <a:ext cx="304800" cy="8890"/>
            </a:xfrm>
            <a:custGeom>
              <a:avLst/>
              <a:gdLst/>
              <a:ahLst/>
              <a:cxnLst/>
              <a:rect l="l" t="t" r="r" b="b"/>
              <a:pathLst>
                <a:path w="304800" h="8889">
                  <a:moveTo>
                    <a:pt x="67045" y="0"/>
                  </a:moveTo>
                  <a:lnTo>
                    <a:pt x="0" y="0"/>
                  </a:lnTo>
                  <a:lnTo>
                    <a:pt x="3704" y="8889"/>
                  </a:lnTo>
                  <a:lnTo>
                    <a:pt x="73236" y="8889"/>
                  </a:lnTo>
                  <a:lnTo>
                    <a:pt x="71014" y="6350"/>
                  </a:lnTo>
                  <a:lnTo>
                    <a:pt x="67045" y="0"/>
                  </a:lnTo>
                  <a:close/>
                </a:path>
                <a:path w="304800" h="8889">
                  <a:moveTo>
                    <a:pt x="304694" y="0"/>
                  </a:moveTo>
                  <a:lnTo>
                    <a:pt x="284882" y="0"/>
                  </a:lnTo>
                  <a:lnTo>
                    <a:pt x="281834" y="5079"/>
                  </a:lnTo>
                  <a:lnTo>
                    <a:pt x="278500" y="8889"/>
                  </a:lnTo>
                  <a:lnTo>
                    <a:pt x="299383" y="8889"/>
                  </a:lnTo>
                  <a:lnTo>
                    <a:pt x="302154" y="5079"/>
                  </a:lnTo>
                  <a:lnTo>
                    <a:pt x="304694" y="0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2406120" y="2439669"/>
              <a:ext cx="297180" cy="7620"/>
            </a:xfrm>
            <a:custGeom>
              <a:avLst/>
              <a:gdLst/>
              <a:ahLst/>
              <a:cxnLst/>
              <a:rect l="l" t="t" r="r" b="b"/>
              <a:pathLst>
                <a:path w="297180" h="7619">
                  <a:moveTo>
                    <a:pt x="68950" y="0"/>
                  </a:moveTo>
                  <a:lnTo>
                    <a:pt x="0" y="0"/>
                  </a:lnTo>
                  <a:lnTo>
                    <a:pt x="529" y="1269"/>
                  </a:lnTo>
                  <a:lnTo>
                    <a:pt x="5291" y="7619"/>
                  </a:lnTo>
                  <a:lnTo>
                    <a:pt x="75617" y="7619"/>
                  </a:lnTo>
                  <a:lnTo>
                    <a:pt x="68950" y="0"/>
                  </a:lnTo>
                  <a:close/>
                </a:path>
                <a:path w="297180" h="7619">
                  <a:moveTo>
                    <a:pt x="297131" y="0"/>
                  </a:moveTo>
                  <a:lnTo>
                    <a:pt x="276436" y="0"/>
                  </a:lnTo>
                  <a:lnTo>
                    <a:pt x="269769" y="7619"/>
                  </a:lnTo>
                  <a:lnTo>
                    <a:pt x="291590" y="7619"/>
                  </a:lnTo>
                  <a:lnTo>
                    <a:pt x="297131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2411412" y="2447289"/>
              <a:ext cx="286385" cy="7620"/>
            </a:xfrm>
            <a:custGeom>
              <a:avLst/>
              <a:gdLst/>
              <a:ahLst/>
              <a:cxnLst/>
              <a:rect l="l" t="t" r="r" b="b"/>
              <a:pathLst>
                <a:path w="286385" h="7619">
                  <a:moveTo>
                    <a:pt x="70326" y="0"/>
                  </a:moveTo>
                  <a:lnTo>
                    <a:pt x="0" y="0"/>
                  </a:lnTo>
                  <a:lnTo>
                    <a:pt x="2857" y="3810"/>
                  </a:lnTo>
                  <a:lnTo>
                    <a:pt x="5143" y="7620"/>
                  </a:lnTo>
                  <a:lnTo>
                    <a:pt x="76880" y="7620"/>
                  </a:lnTo>
                  <a:lnTo>
                    <a:pt x="71437" y="1270"/>
                  </a:lnTo>
                  <a:lnTo>
                    <a:pt x="70326" y="0"/>
                  </a:lnTo>
                  <a:close/>
                </a:path>
                <a:path w="286385" h="7619">
                  <a:moveTo>
                    <a:pt x="286298" y="0"/>
                  </a:moveTo>
                  <a:lnTo>
                    <a:pt x="264477" y="0"/>
                  </a:lnTo>
                  <a:lnTo>
                    <a:pt x="258762" y="7620"/>
                  </a:lnTo>
                  <a:lnTo>
                    <a:pt x="281304" y="7620"/>
                  </a:lnTo>
                  <a:lnTo>
                    <a:pt x="283527" y="3810"/>
                  </a:lnTo>
                  <a:lnTo>
                    <a:pt x="286298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2415794" y="2453639"/>
              <a:ext cx="278130" cy="8890"/>
            </a:xfrm>
            <a:custGeom>
              <a:avLst/>
              <a:gdLst/>
              <a:ahLst/>
              <a:cxnLst/>
              <a:rect l="l" t="t" r="r" b="b"/>
              <a:pathLst>
                <a:path w="278130" h="8889">
                  <a:moveTo>
                    <a:pt x="71410" y="0"/>
                  </a:moveTo>
                  <a:lnTo>
                    <a:pt x="0" y="0"/>
                  </a:lnTo>
                  <a:lnTo>
                    <a:pt x="5333" y="8889"/>
                  </a:lnTo>
                  <a:lnTo>
                    <a:pt x="79756" y="8889"/>
                  </a:lnTo>
                  <a:lnTo>
                    <a:pt x="74675" y="3810"/>
                  </a:lnTo>
                  <a:lnTo>
                    <a:pt x="71410" y="0"/>
                  </a:lnTo>
                  <a:close/>
                </a:path>
                <a:path w="278130" h="8889">
                  <a:moveTo>
                    <a:pt x="277664" y="0"/>
                  </a:moveTo>
                  <a:lnTo>
                    <a:pt x="255333" y="0"/>
                  </a:lnTo>
                  <a:lnTo>
                    <a:pt x="252475" y="3810"/>
                  </a:lnTo>
                  <a:lnTo>
                    <a:pt x="247396" y="8889"/>
                  </a:lnTo>
                  <a:lnTo>
                    <a:pt x="272478" y="8889"/>
                  </a:lnTo>
                  <a:lnTo>
                    <a:pt x="277664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2420366" y="2461259"/>
              <a:ext cx="269240" cy="7620"/>
            </a:xfrm>
            <a:custGeom>
              <a:avLst/>
              <a:gdLst/>
              <a:ahLst/>
              <a:cxnLst/>
              <a:rect l="l" t="t" r="r" b="b"/>
              <a:pathLst>
                <a:path w="269239" h="7619">
                  <a:moveTo>
                    <a:pt x="73914" y="0"/>
                  </a:moveTo>
                  <a:lnTo>
                    <a:pt x="0" y="0"/>
                  </a:lnTo>
                  <a:lnTo>
                    <a:pt x="1524" y="2539"/>
                  </a:lnTo>
                  <a:lnTo>
                    <a:pt x="5968" y="7619"/>
                  </a:lnTo>
                  <a:lnTo>
                    <a:pt x="82550" y="7619"/>
                  </a:lnTo>
                  <a:lnTo>
                    <a:pt x="78994" y="5079"/>
                  </a:lnTo>
                  <a:lnTo>
                    <a:pt x="73914" y="0"/>
                  </a:lnTo>
                  <a:close/>
                </a:path>
                <a:path w="269239" h="7619">
                  <a:moveTo>
                    <a:pt x="268647" y="0"/>
                  </a:moveTo>
                  <a:lnTo>
                    <a:pt x="244094" y="0"/>
                  </a:lnTo>
                  <a:lnTo>
                    <a:pt x="239014" y="5079"/>
                  </a:lnTo>
                  <a:lnTo>
                    <a:pt x="235966" y="7619"/>
                  </a:lnTo>
                  <a:lnTo>
                    <a:pt x="263144" y="7619"/>
                  </a:lnTo>
                  <a:lnTo>
                    <a:pt x="265684" y="5079"/>
                  </a:lnTo>
                  <a:lnTo>
                    <a:pt x="268647" y="0"/>
                  </a:lnTo>
                  <a:close/>
                </a:path>
              </a:pathLst>
            </a:custGeom>
            <a:solidFill>
              <a:srgbClr val="2B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2426335" y="2468879"/>
              <a:ext cx="257175" cy="7620"/>
            </a:xfrm>
            <a:custGeom>
              <a:avLst/>
              <a:gdLst/>
              <a:ahLst/>
              <a:cxnLst/>
              <a:rect l="l" t="t" r="r" b="b"/>
              <a:pathLst>
                <a:path w="257175" h="7619">
                  <a:moveTo>
                    <a:pt x="76581" y="0"/>
                  </a:moveTo>
                  <a:lnTo>
                    <a:pt x="0" y="0"/>
                  </a:lnTo>
                  <a:lnTo>
                    <a:pt x="6667" y="7620"/>
                  </a:lnTo>
                  <a:lnTo>
                    <a:pt x="87249" y="7620"/>
                  </a:lnTo>
                  <a:lnTo>
                    <a:pt x="76581" y="0"/>
                  </a:lnTo>
                  <a:close/>
                </a:path>
                <a:path w="257175" h="7619">
                  <a:moveTo>
                    <a:pt x="257175" y="0"/>
                  </a:moveTo>
                  <a:lnTo>
                    <a:pt x="229997" y="0"/>
                  </a:lnTo>
                  <a:lnTo>
                    <a:pt x="225425" y="3810"/>
                  </a:lnTo>
                  <a:lnTo>
                    <a:pt x="217805" y="7620"/>
                  </a:lnTo>
                  <a:lnTo>
                    <a:pt x="249555" y="7620"/>
                  </a:lnTo>
                  <a:lnTo>
                    <a:pt x="257175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2431891" y="2475229"/>
              <a:ext cx="245745" cy="8890"/>
            </a:xfrm>
            <a:custGeom>
              <a:avLst/>
              <a:gdLst/>
              <a:ahLst/>
              <a:cxnLst/>
              <a:rect l="l" t="t" r="r" b="b"/>
              <a:pathLst>
                <a:path w="245744" h="8889">
                  <a:moveTo>
                    <a:pt x="79914" y="0"/>
                  </a:moveTo>
                  <a:lnTo>
                    <a:pt x="0" y="0"/>
                  </a:lnTo>
                  <a:lnTo>
                    <a:pt x="7778" y="8890"/>
                  </a:lnTo>
                  <a:lnTo>
                    <a:pt x="95408" y="8890"/>
                  </a:lnTo>
                  <a:lnTo>
                    <a:pt x="85248" y="3810"/>
                  </a:lnTo>
                  <a:lnTo>
                    <a:pt x="79914" y="0"/>
                  </a:lnTo>
                  <a:close/>
                </a:path>
                <a:path w="245744" h="8889">
                  <a:moveTo>
                    <a:pt x="245268" y="0"/>
                  </a:moveTo>
                  <a:lnTo>
                    <a:pt x="214788" y="0"/>
                  </a:lnTo>
                  <a:lnTo>
                    <a:pt x="212248" y="1270"/>
                  </a:lnTo>
                  <a:lnTo>
                    <a:pt x="204628" y="7620"/>
                  </a:lnTo>
                  <a:lnTo>
                    <a:pt x="202088" y="8890"/>
                  </a:lnTo>
                  <a:lnTo>
                    <a:pt x="238072" y="8890"/>
                  </a:lnTo>
                  <a:lnTo>
                    <a:pt x="243998" y="1270"/>
                  </a:lnTo>
                  <a:lnTo>
                    <a:pt x="245268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2438558" y="2482849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86201" y="0"/>
                  </a:moveTo>
                  <a:lnTo>
                    <a:pt x="0" y="0"/>
                  </a:lnTo>
                  <a:lnTo>
                    <a:pt x="1111" y="1270"/>
                  </a:lnTo>
                  <a:lnTo>
                    <a:pt x="10001" y="8889"/>
                  </a:lnTo>
                  <a:lnTo>
                    <a:pt x="109061" y="8889"/>
                  </a:lnTo>
                  <a:lnTo>
                    <a:pt x="98901" y="6350"/>
                  </a:lnTo>
                  <a:lnTo>
                    <a:pt x="86201" y="0"/>
                  </a:lnTo>
                  <a:close/>
                </a:path>
                <a:path w="232410" h="8889">
                  <a:moveTo>
                    <a:pt x="232392" y="0"/>
                  </a:moveTo>
                  <a:lnTo>
                    <a:pt x="197961" y="0"/>
                  </a:lnTo>
                  <a:lnTo>
                    <a:pt x="190341" y="3810"/>
                  </a:lnTo>
                  <a:lnTo>
                    <a:pt x="180181" y="6350"/>
                  </a:lnTo>
                  <a:lnTo>
                    <a:pt x="174254" y="8889"/>
                  </a:lnTo>
                  <a:lnTo>
                    <a:pt x="224155" y="8889"/>
                  </a:lnTo>
                  <a:lnTo>
                    <a:pt x="228441" y="5079"/>
                  </a:lnTo>
                  <a:lnTo>
                    <a:pt x="232392" y="0"/>
                  </a:lnTo>
                  <a:close/>
                </a:path>
              </a:pathLst>
            </a:custGeom>
            <a:solidFill>
              <a:srgbClr val="2D3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2447078" y="2490469"/>
              <a:ext cx="217170" cy="7620"/>
            </a:xfrm>
            <a:custGeom>
              <a:avLst/>
              <a:gdLst/>
              <a:ahLst/>
              <a:cxnLst/>
              <a:rect l="l" t="t" r="r" b="b"/>
              <a:pathLst>
                <a:path w="217169" h="7619">
                  <a:moveTo>
                    <a:pt x="95461" y="0"/>
                  </a:moveTo>
                  <a:lnTo>
                    <a:pt x="0" y="0"/>
                  </a:lnTo>
                  <a:lnTo>
                    <a:pt x="8889" y="7619"/>
                  </a:lnTo>
                  <a:lnTo>
                    <a:pt x="208491" y="7619"/>
                  </a:lnTo>
                  <a:lnTo>
                    <a:pt x="211349" y="5079"/>
                  </a:lnTo>
                  <a:lnTo>
                    <a:pt x="122131" y="5079"/>
                  </a:lnTo>
                  <a:lnTo>
                    <a:pt x="111971" y="3809"/>
                  </a:lnTo>
                  <a:lnTo>
                    <a:pt x="100541" y="1269"/>
                  </a:lnTo>
                  <a:lnTo>
                    <a:pt x="95461" y="0"/>
                  </a:lnTo>
                  <a:close/>
                </a:path>
                <a:path w="217169" h="7619">
                  <a:moveTo>
                    <a:pt x="217064" y="0"/>
                  </a:moveTo>
                  <a:lnTo>
                    <a:pt x="168698" y="0"/>
                  </a:lnTo>
                  <a:lnTo>
                    <a:pt x="162771" y="2539"/>
                  </a:lnTo>
                  <a:lnTo>
                    <a:pt x="153881" y="3809"/>
                  </a:lnTo>
                  <a:lnTo>
                    <a:pt x="143721" y="5079"/>
                  </a:lnTo>
                  <a:lnTo>
                    <a:pt x="211349" y="5079"/>
                  </a:lnTo>
                  <a:lnTo>
                    <a:pt x="217064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2456700" y="2498089"/>
              <a:ext cx="198755" cy="7620"/>
            </a:xfrm>
            <a:custGeom>
              <a:avLst/>
              <a:gdLst/>
              <a:ahLst/>
              <a:cxnLst/>
              <a:rect l="l" t="t" r="r" b="b"/>
              <a:pathLst>
                <a:path w="198755" h="7619">
                  <a:moveTo>
                    <a:pt x="19813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4978" y="1270"/>
                  </a:lnTo>
                  <a:lnTo>
                    <a:pt x="4978" y="7620"/>
                  </a:lnTo>
                  <a:lnTo>
                    <a:pt x="193789" y="7620"/>
                  </a:lnTo>
                  <a:lnTo>
                    <a:pt x="193789" y="1270"/>
                  </a:lnTo>
                  <a:lnTo>
                    <a:pt x="198132" y="1270"/>
                  </a:lnTo>
                  <a:lnTo>
                    <a:pt x="198132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2464223" y="2504439"/>
              <a:ext cx="184150" cy="8890"/>
            </a:xfrm>
            <a:custGeom>
              <a:avLst/>
              <a:gdLst/>
              <a:ahLst/>
              <a:cxnLst/>
              <a:rect l="l" t="t" r="r" b="b"/>
              <a:pathLst>
                <a:path w="184150" h="8889">
                  <a:moveTo>
                    <a:pt x="184089" y="0"/>
                  </a:moveTo>
                  <a:lnTo>
                    <a:pt x="0" y="0"/>
                  </a:lnTo>
                  <a:lnTo>
                    <a:pt x="3386" y="2539"/>
                  </a:lnTo>
                  <a:lnTo>
                    <a:pt x="13546" y="8889"/>
                  </a:lnTo>
                  <a:lnTo>
                    <a:pt x="169756" y="8889"/>
                  </a:lnTo>
                  <a:lnTo>
                    <a:pt x="181186" y="2539"/>
                  </a:lnTo>
                  <a:lnTo>
                    <a:pt x="184089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2476741" y="2512059"/>
              <a:ext cx="158750" cy="7620"/>
            </a:xfrm>
            <a:custGeom>
              <a:avLst/>
              <a:gdLst/>
              <a:ahLst/>
              <a:cxnLst/>
              <a:rect l="l" t="t" r="r" b="b"/>
              <a:pathLst>
                <a:path w="158750" h="7619">
                  <a:moveTo>
                    <a:pt x="1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6731" y="1270"/>
                  </a:lnTo>
                  <a:lnTo>
                    <a:pt x="6731" y="6350"/>
                  </a:lnTo>
                  <a:lnTo>
                    <a:pt x="13563" y="6350"/>
                  </a:lnTo>
                  <a:lnTo>
                    <a:pt x="13563" y="7620"/>
                  </a:lnTo>
                  <a:lnTo>
                    <a:pt x="148094" y="7620"/>
                  </a:lnTo>
                  <a:lnTo>
                    <a:pt x="148094" y="6350"/>
                  </a:lnTo>
                  <a:lnTo>
                    <a:pt x="153174" y="6350"/>
                  </a:lnTo>
                  <a:lnTo>
                    <a:pt x="153174" y="1270"/>
                  </a:lnTo>
                  <a:lnTo>
                    <a:pt x="158381" y="1270"/>
                  </a:lnTo>
                  <a:lnTo>
                    <a:pt x="158381" y="0"/>
                  </a:lnTo>
                  <a:close/>
                </a:path>
              </a:pathLst>
            </a:custGeom>
            <a:solidFill>
              <a:srgbClr val="2F3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2491422" y="2519679"/>
              <a:ext cx="132715" cy="7620"/>
            </a:xfrm>
            <a:custGeom>
              <a:avLst/>
              <a:gdLst/>
              <a:ahLst/>
              <a:cxnLst/>
              <a:rect l="l" t="t" r="r" b="b"/>
              <a:pathLst>
                <a:path w="132714" h="7619">
                  <a:moveTo>
                    <a:pt x="132397" y="0"/>
                  </a:moveTo>
                  <a:lnTo>
                    <a:pt x="0" y="0"/>
                  </a:lnTo>
                  <a:lnTo>
                    <a:pt x="6667" y="3810"/>
                  </a:lnTo>
                  <a:lnTo>
                    <a:pt x="18097" y="7620"/>
                  </a:lnTo>
                  <a:lnTo>
                    <a:pt x="106997" y="7620"/>
                  </a:lnTo>
                  <a:lnTo>
                    <a:pt x="119697" y="5080"/>
                  </a:lnTo>
                  <a:lnTo>
                    <a:pt x="132397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2505710" y="2526029"/>
              <a:ext cx="99060" cy="7620"/>
            </a:xfrm>
            <a:custGeom>
              <a:avLst/>
              <a:gdLst/>
              <a:ahLst/>
              <a:cxnLst/>
              <a:rect l="l" t="t" r="r" b="b"/>
              <a:pathLst>
                <a:path w="99060" h="7619">
                  <a:moveTo>
                    <a:pt x="99060" y="0"/>
                  </a:moveTo>
                  <a:lnTo>
                    <a:pt x="0" y="0"/>
                  </a:lnTo>
                  <a:lnTo>
                    <a:pt x="3810" y="1270"/>
                  </a:lnTo>
                  <a:lnTo>
                    <a:pt x="15240" y="3810"/>
                  </a:lnTo>
                  <a:lnTo>
                    <a:pt x="27940" y="6350"/>
                  </a:lnTo>
                  <a:lnTo>
                    <a:pt x="52070" y="7620"/>
                  </a:lnTo>
                  <a:lnTo>
                    <a:pt x="80010" y="5080"/>
                  </a:lnTo>
                  <a:lnTo>
                    <a:pt x="92710" y="1270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2760980" y="1946909"/>
              <a:ext cx="175260" cy="6350"/>
            </a:xfrm>
            <a:custGeom>
              <a:avLst/>
              <a:gdLst/>
              <a:ahLst/>
              <a:cxnLst/>
              <a:rect l="l" t="t" r="r" b="b"/>
              <a:pathLst>
                <a:path w="175260" h="6350">
                  <a:moveTo>
                    <a:pt x="17525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75259" y="6350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1" name="object 811"/>
          <p:cNvSpPr/>
          <p:nvPr/>
        </p:nvSpPr>
        <p:spPr>
          <a:xfrm>
            <a:off x="2999739" y="1946910"/>
            <a:ext cx="151130" cy="6350"/>
          </a:xfrm>
          <a:custGeom>
            <a:avLst/>
            <a:gdLst/>
            <a:ahLst/>
            <a:cxnLst/>
            <a:rect l="l" t="t" r="r" b="b"/>
            <a:pathLst>
              <a:path w="151130" h="6350">
                <a:moveTo>
                  <a:pt x="151130" y="0"/>
                </a:moveTo>
                <a:lnTo>
                  <a:pt x="0" y="0"/>
                </a:lnTo>
                <a:lnTo>
                  <a:pt x="0" y="6350"/>
                </a:lnTo>
                <a:lnTo>
                  <a:pt x="151130" y="6350"/>
                </a:lnTo>
                <a:lnTo>
                  <a:pt x="15113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2760979" y="1951989"/>
            <a:ext cx="175260" cy="7620"/>
          </a:xfrm>
          <a:custGeom>
            <a:avLst/>
            <a:gdLst/>
            <a:ahLst/>
            <a:cxnLst/>
            <a:rect l="l" t="t" r="r" b="b"/>
            <a:pathLst>
              <a:path w="175260" h="7619">
                <a:moveTo>
                  <a:pt x="175259" y="0"/>
                </a:moveTo>
                <a:lnTo>
                  <a:pt x="0" y="0"/>
                </a:lnTo>
                <a:lnTo>
                  <a:pt x="0" y="7620"/>
                </a:lnTo>
                <a:lnTo>
                  <a:pt x="175259" y="7620"/>
                </a:lnTo>
                <a:lnTo>
                  <a:pt x="175259" y="0"/>
                </a:lnTo>
                <a:close/>
              </a:path>
            </a:pathLst>
          </a:custGeom>
          <a:solidFill>
            <a:srgbClr val="00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3" name="object 813"/>
          <p:cNvGrpSpPr/>
          <p:nvPr/>
        </p:nvGrpSpPr>
        <p:grpSpPr>
          <a:xfrm>
            <a:off x="2760979" y="1946910"/>
            <a:ext cx="631190" cy="572770"/>
            <a:chOff x="2760979" y="1946910"/>
            <a:chExt cx="631190" cy="572770"/>
          </a:xfrm>
        </p:grpSpPr>
        <p:sp>
          <p:nvSpPr>
            <p:cNvPr id="814" name="object 814"/>
            <p:cNvSpPr/>
            <p:nvPr/>
          </p:nvSpPr>
          <p:spPr>
            <a:xfrm>
              <a:off x="2999739" y="1951990"/>
              <a:ext cx="151130" cy="7620"/>
            </a:xfrm>
            <a:custGeom>
              <a:avLst/>
              <a:gdLst/>
              <a:ahLst/>
              <a:cxnLst/>
              <a:rect l="l" t="t" r="r" b="b"/>
              <a:pathLst>
                <a:path w="151130" h="7619">
                  <a:moveTo>
                    <a:pt x="15113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51130" y="762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2760979" y="1959610"/>
              <a:ext cx="389890" cy="7620"/>
            </a:xfrm>
            <a:custGeom>
              <a:avLst/>
              <a:gdLst/>
              <a:ahLst/>
              <a:cxnLst/>
              <a:rect l="l" t="t" r="r" b="b"/>
              <a:pathLst>
                <a:path w="389889" h="7619">
                  <a:moveTo>
                    <a:pt x="370839" y="5079"/>
                  </a:moveTo>
                  <a:lnTo>
                    <a:pt x="262889" y="5079"/>
                  </a:lnTo>
                  <a:lnTo>
                    <a:pt x="265430" y="6350"/>
                  </a:lnTo>
                  <a:lnTo>
                    <a:pt x="266700" y="7619"/>
                  </a:lnTo>
                  <a:lnTo>
                    <a:pt x="365760" y="7619"/>
                  </a:lnTo>
                  <a:lnTo>
                    <a:pt x="370839" y="5079"/>
                  </a:lnTo>
                  <a:close/>
                </a:path>
                <a:path w="389889" h="7619">
                  <a:moveTo>
                    <a:pt x="386080" y="2539"/>
                  </a:moveTo>
                  <a:lnTo>
                    <a:pt x="255269" y="2539"/>
                  </a:lnTo>
                  <a:lnTo>
                    <a:pt x="257809" y="3810"/>
                  </a:lnTo>
                  <a:lnTo>
                    <a:pt x="261619" y="5079"/>
                  </a:lnTo>
                  <a:lnTo>
                    <a:pt x="373380" y="5079"/>
                  </a:lnTo>
                  <a:lnTo>
                    <a:pt x="377189" y="3810"/>
                  </a:lnTo>
                  <a:lnTo>
                    <a:pt x="383539" y="3810"/>
                  </a:lnTo>
                  <a:lnTo>
                    <a:pt x="386080" y="2539"/>
                  </a:lnTo>
                  <a:close/>
                </a:path>
                <a:path w="389889" h="7619">
                  <a:moveTo>
                    <a:pt x="389889" y="0"/>
                  </a:moveTo>
                  <a:lnTo>
                    <a:pt x="238759" y="0"/>
                  </a:lnTo>
                  <a:lnTo>
                    <a:pt x="238759" y="2539"/>
                  </a:lnTo>
                  <a:lnTo>
                    <a:pt x="389889" y="2539"/>
                  </a:lnTo>
                  <a:lnTo>
                    <a:pt x="389889" y="0"/>
                  </a:lnTo>
                  <a:close/>
                </a:path>
                <a:path w="389889" h="7619">
                  <a:moveTo>
                    <a:pt x="147319" y="5079"/>
                  </a:moveTo>
                  <a:lnTo>
                    <a:pt x="27939" y="5079"/>
                  </a:lnTo>
                  <a:lnTo>
                    <a:pt x="33019" y="7619"/>
                  </a:lnTo>
                  <a:lnTo>
                    <a:pt x="142240" y="7619"/>
                  </a:lnTo>
                  <a:lnTo>
                    <a:pt x="143509" y="6350"/>
                  </a:lnTo>
                  <a:lnTo>
                    <a:pt x="147319" y="5079"/>
                  </a:lnTo>
                  <a:close/>
                </a:path>
                <a:path w="389889" h="7619">
                  <a:moveTo>
                    <a:pt x="157480" y="2539"/>
                  </a:moveTo>
                  <a:lnTo>
                    <a:pt x="17780" y="2539"/>
                  </a:lnTo>
                  <a:lnTo>
                    <a:pt x="25400" y="5079"/>
                  </a:lnTo>
                  <a:lnTo>
                    <a:pt x="151130" y="5079"/>
                  </a:lnTo>
                  <a:lnTo>
                    <a:pt x="154939" y="3810"/>
                  </a:lnTo>
                  <a:lnTo>
                    <a:pt x="157480" y="2539"/>
                  </a:lnTo>
                  <a:close/>
                </a:path>
                <a:path w="389889" h="7619">
                  <a:moveTo>
                    <a:pt x="175259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75259" y="2539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2793999" y="1967230"/>
              <a:ext cx="332740" cy="7620"/>
            </a:xfrm>
            <a:custGeom>
              <a:avLst/>
              <a:gdLst/>
              <a:ahLst/>
              <a:cxnLst/>
              <a:rect l="l" t="t" r="r" b="b"/>
              <a:pathLst>
                <a:path w="332739" h="7619">
                  <a:moveTo>
                    <a:pt x="104140" y="1270"/>
                  </a:moveTo>
                  <a:lnTo>
                    <a:pt x="6350" y="1270"/>
                  </a:lnTo>
                  <a:lnTo>
                    <a:pt x="8890" y="5080"/>
                  </a:lnTo>
                  <a:lnTo>
                    <a:pt x="12700" y="7620"/>
                  </a:lnTo>
                  <a:lnTo>
                    <a:pt x="97790" y="7620"/>
                  </a:lnTo>
                  <a:lnTo>
                    <a:pt x="99060" y="6350"/>
                  </a:lnTo>
                  <a:lnTo>
                    <a:pt x="101600" y="5080"/>
                  </a:lnTo>
                  <a:lnTo>
                    <a:pt x="104140" y="1270"/>
                  </a:lnTo>
                  <a:close/>
                </a:path>
                <a:path w="332739" h="7619">
                  <a:moveTo>
                    <a:pt x="109220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107950" y="1270"/>
                  </a:lnTo>
                  <a:lnTo>
                    <a:pt x="109220" y="0"/>
                  </a:lnTo>
                  <a:close/>
                </a:path>
                <a:path w="332739" h="7619">
                  <a:moveTo>
                    <a:pt x="332740" y="0"/>
                  </a:moveTo>
                  <a:lnTo>
                    <a:pt x="234950" y="0"/>
                  </a:lnTo>
                  <a:lnTo>
                    <a:pt x="236220" y="1270"/>
                  </a:lnTo>
                  <a:lnTo>
                    <a:pt x="237490" y="3810"/>
                  </a:lnTo>
                  <a:lnTo>
                    <a:pt x="241300" y="6350"/>
                  </a:lnTo>
                  <a:lnTo>
                    <a:pt x="241300" y="7620"/>
                  </a:lnTo>
                  <a:lnTo>
                    <a:pt x="319405" y="7620"/>
                  </a:lnTo>
                  <a:lnTo>
                    <a:pt x="321310" y="6350"/>
                  </a:lnTo>
                  <a:lnTo>
                    <a:pt x="326390" y="1270"/>
                  </a:lnTo>
                  <a:lnTo>
                    <a:pt x="330200" y="1270"/>
                  </a:lnTo>
                  <a:lnTo>
                    <a:pt x="332740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2804794" y="1973580"/>
              <a:ext cx="310515" cy="8890"/>
            </a:xfrm>
            <a:custGeom>
              <a:avLst/>
              <a:gdLst/>
              <a:ahLst/>
              <a:cxnLst/>
              <a:rect l="l" t="t" r="r" b="b"/>
              <a:pathLst>
                <a:path w="310514" h="8889">
                  <a:moveTo>
                    <a:pt x="88265" y="0"/>
                  </a:moveTo>
                  <a:lnTo>
                    <a:pt x="0" y="0"/>
                  </a:lnTo>
                  <a:lnTo>
                    <a:pt x="1905" y="1270"/>
                  </a:lnTo>
                  <a:lnTo>
                    <a:pt x="3175" y="2540"/>
                  </a:lnTo>
                  <a:lnTo>
                    <a:pt x="5715" y="7620"/>
                  </a:lnTo>
                  <a:lnTo>
                    <a:pt x="6985" y="7620"/>
                  </a:lnTo>
                  <a:lnTo>
                    <a:pt x="7831" y="8890"/>
                  </a:lnTo>
                  <a:lnTo>
                    <a:pt x="81280" y="8890"/>
                  </a:lnTo>
                  <a:lnTo>
                    <a:pt x="81915" y="7620"/>
                  </a:lnTo>
                  <a:lnTo>
                    <a:pt x="84455" y="5080"/>
                  </a:lnTo>
                  <a:lnTo>
                    <a:pt x="85725" y="2540"/>
                  </a:lnTo>
                  <a:lnTo>
                    <a:pt x="88265" y="0"/>
                  </a:lnTo>
                  <a:close/>
                </a:path>
                <a:path w="310514" h="8889">
                  <a:moveTo>
                    <a:pt x="310515" y="0"/>
                  </a:moveTo>
                  <a:lnTo>
                    <a:pt x="230505" y="0"/>
                  </a:lnTo>
                  <a:lnTo>
                    <a:pt x="230505" y="3810"/>
                  </a:lnTo>
                  <a:lnTo>
                    <a:pt x="231775" y="5080"/>
                  </a:lnTo>
                  <a:lnTo>
                    <a:pt x="231775" y="8890"/>
                  </a:lnTo>
                  <a:lnTo>
                    <a:pt x="298323" y="8890"/>
                  </a:lnTo>
                  <a:lnTo>
                    <a:pt x="302895" y="5080"/>
                  </a:lnTo>
                  <a:lnTo>
                    <a:pt x="310515" y="0"/>
                  </a:lnTo>
                  <a:close/>
                </a:path>
              </a:pathLst>
            </a:custGeom>
            <a:solidFill>
              <a:srgbClr val="019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2811779" y="1981200"/>
              <a:ext cx="293370" cy="7620"/>
            </a:xfrm>
            <a:custGeom>
              <a:avLst/>
              <a:gdLst/>
              <a:ahLst/>
              <a:cxnLst/>
              <a:rect l="l" t="t" r="r" b="b"/>
              <a:pathLst>
                <a:path w="293369" h="7619">
                  <a:moveTo>
                    <a:pt x="74930" y="0"/>
                  </a:moveTo>
                  <a:lnTo>
                    <a:pt x="0" y="0"/>
                  </a:lnTo>
                  <a:lnTo>
                    <a:pt x="2539" y="3810"/>
                  </a:lnTo>
                  <a:lnTo>
                    <a:pt x="2539" y="6350"/>
                  </a:lnTo>
                  <a:lnTo>
                    <a:pt x="3175" y="7620"/>
                  </a:lnTo>
                  <a:lnTo>
                    <a:pt x="71119" y="7620"/>
                  </a:lnTo>
                  <a:lnTo>
                    <a:pt x="74930" y="0"/>
                  </a:lnTo>
                  <a:close/>
                </a:path>
                <a:path w="293369" h="7619">
                  <a:moveTo>
                    <a:pt x="292862" y="0"/>
                  </a:moveTo>
                  <a:lnTo>
                    <a:pt x="224789" y="0"/>
                  </a:lnTo>
                  <a:lnTo>
                    <a:pt x="224789" y="7620"/>
                  </a:lnTo>
                  <a:lnTo>
                    <a:pt x="284480" y="7620"/>
                  </a:lnTo>
                  <a:lnTo>
                    <a:pt x="288289" y="3810"/>
                  </a:lnTo>
                  <a:lnTo>
                    <a:pt x="292862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2814954" y="1988820"/>
              <a:ext cx="281305" cy="7620"/>
            </a:xfrm>
            <a:custGeom>
              <a:avLst/>
              <a:gdLst/>
              <a:ahLst/>
              <a:cxnLst/>
              <a:rect l="l" t="t" r="r" b="b"/>
              <a:pathLst>
                <a:path w="281305" h="7619">
                  <a:moveTo>
                    <a:pt x="67944" y="0"/>
                  </a:moveTo>
                  <a:lnTo>
                    <a:pt x="0" y="0"/>
                  </a:lnTo>
                  <a:lnTo>
                    <a:pt x="634" y="1269"/>
                  </a:lnTo>
                  <a:lnTo>
                    <a:pt x="634" y="3809"/>
                  </a:lnTo>
                  <a:lnTo>
                    <a:pt x="1905" y="5079"/>
                  </a:lnTo>
                  <a:lnTo>
                    <a:pt x="3175" y="7619"/>
                  </a:lnTo>
                  <a:lnTo>
                    <a:pt x="65405" y="7619"/>
                  </a:lnTo>
                  <a:lnTo>
                    <a:pt x="67944" y="5079"/>
                  </a:lnTo>
                  <a:lnTo>
                    <a:pt x="67944" y="0"/>
                  </a:lnTo>
                  <a:close/>
                </a:path>
                <a:path w="281305" h="7619">
                  <a:moveTo>
                    <a:pt x="281305" y="0"/>
                  </a:moveTo>
                  <a:lnTo>
                    <a:pt x="221614" y="0"/>
                  </a:lnTo>
                  <a:lnTo>
                    <a:pt x="221614" y="7619"/>
                  </a:lnTo>
                  <a:lnTo>
                    <a:pt x="272891" y="7619"/>
                  </a:lnTo>
                  <a:lnTo>
                    <a:pt x="276225" y="3809"/>
                  </a:lnTo>
                  <a:lnTo>
                    <a:pt x="281305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2818129" y="1996440"/>
              <a:ext cx="269875" cy="7620"/>
            </a:xfrm>
            <a:custGeom>
              <a:avLst/>
              <a:gdLst/>
              <a:ahLst/>
              <a:cxnLst/>
              <a:rect l="l" t="t" r="r" b="b"/>
              <a:pathLst>
                <a:path w="269875" h="7619">
                  <a:moveTo>
                    <a:pt x="62230" y="0"/>
                  </a:moveTo>
                  <a:lnTo>
                    <a:pt x="0" y="0"/>
                  </a:lnTo>
                  <a:lnTo>
                    <a:pt x="1269" y="2539"/>
                  </a:lnTo>
                  <a:lnTo>
                    <a:pt x="1269" y="7620"/>
                  </a:lnTo>
                  <a:lnTo>
                    <a:pt x="61594" y="7620"/>
                  </a:lnTo>
                  <a:lnTo>
                    <a:pt x="62230" y="5080"/>
                  </a:lnTo>
                  <a:lnTo>
                    <a:pt x="62230" y="0"/>
                  </a:lnTo>
                  <a:close/>
                </a:path>
                <a:path w="269875" h="7619">
                  <a:moveTo>
                    <a:pt x="269716" y="0"/>
                  </a:moveTo>
                  <a:lnTo>
                    <a:pt x="218439" y="0"/>
                  </a:lnTo>
                  <a:lnTo>
                    <a:pt x="217169" y="3810"/>
                  </a:lnTo>
                  <a:lnTo>
                    <a:pt x="217169" y="7620"/>
                  </a:lnTo>
                  <a:lnTo>
                    <a:pt x="263172" y="7620"/>
                  </a:lnTo>
                  <a:lnTo>
                    <a:pt x="264159" y="6350"/>
                  </a:lnTo>
                  <a:lnTo>
                    <a:pt x="269716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2819399" y="200279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89" h="8889">
                  <a:moveTo>
                    <a:pt x="60642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619" y="8889"/>
                  </a:lnTo>
                  <a:lnTo>
                    <a:pt x="59689" y="3810"/>
                  </a:lnTo>
                  <a:lnTo>
                    <a:pt x="60642" y="0"/>
                  </a:lnTo>
                  <a:close/>
                </a:path>
                <a:path w="262889" h="8889">
                  <a:moveTo>
                    <a:pt x="262889" y="0"/>
                  </a:moveTo>
                  <a:lnTo>
                    <a:pt x="215900" y="0"/>
                  </a:lnTo>
                  <a:lnTo>
                    <a:pt x="215900" y="1270"/>
                  </a:lnTo>
                  <a:lnTo>
                    <a:pt x="213360" y="3810"/>
                  </a:lnTo>
                  <a:lnTo>
                    <a:pt x="210819" y="8889"/>
                  </a:lnTo>
                  <a:lnTo>
                    <a:pt x="255975" y="8889"/>
                  </a:lnTo>
                  <a:lnTo>
                    <a:pt x="262889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2819399" y="2010410"/>
              <a:ext cx="257175" cy="7620"/>
            </a:xfrm>
            <a:custGeom>
              <a:avLst/>
              <a:gdLst/>
              <a:ahLst/>
              <a:cxnLst/>
              <a:rect l="l" t="t" r="r" b="b"/>
              <a:pathLst>
                <a:path w="257175" h="7619">
                  <a:moveTo>
                    <a:pt x="5963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9266" y="7619"/>
                  </a:lnTo>
                  <a:lnTo>
                    <a:pt x="59584" y="3810"/>
                  </a:lnTo>
                  <a:lnTo>
                    <a:pt x="59637" y="0"/>
                  </a:lnTo>
                  <a:close/>
                </a:path>
                <a:path w="257175" h="7619">
                  <a:moveTo>
                    <a:pt x="256963" y="0"/>
                  </a:moveTo>
                  <a:lnTo>
                    <a:pt x="211454" y="0"/>
                  </a:lnTo>
                  <a:lnTo>
                    <a:pt x="210819" y="1269"/>
                  </a:lnTo>
                  <a:lnTo>
                    <a:pt x="209550" y="6350"/>
                  </a:lnTo>
                  <a:lnTo>
                    <a:pt x="208756" y="7619"/>
                  </a:lnTo>
                  <a:lnTo>
                    <a:pt x="250536" y="7619"/>
                  </a:lnTo>
                  <a:lnTo>
                    <a:pt x="254000" y="3810"/>
                  </a:lnTo>
                  <a:lnTo>
                    <a:pt x="256963" y="0"/>
                  </a:lnTo>
                  <a:close/>
                </a:path>
              </a:pathLst>
            </a:custGeom>
            <a:solidFill>
              <a:srgbClr val="048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2819399" y="2018030"/>
              <a:ext cx="252714" cy="37211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2819399" y="2388870"/>
              <a:ext cx="258445" cy="8890"/>
            </a:xfrm>
            <a:custGeom>
              <a:avLst/>
              <a:gdLst/>
              <a:ahLst/>
              <a:cxnLst/>
              <a:rect l="l" t="t" r="r" b="b"/>
              <a:pathLst>
                <a:path w="258444" h="8889">
                  <a:moveTo>
                    <a:pt x="5841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19" y="8889"/>
                  </a:lnTo>
                  <a:lnTo>
                    <a:pt x="58419" y="0"/>
                  </a:lnTo>
                  <a:close/>
                </a:path>
                <a:path w="258444" h="8889">
                  <a:moveTo>
                    <a:pt x="251796" y="0"/>
                  </a:moveTo>
                  <a:lnTo>
                    <a:pt x="171103" y="0"/>
                  </a:lnTo>
                  <a:lnTo>
                    <a:pt x="177569" y="8889"/>
                  </a:lnTo>
                  <a:lnTo>
                    <a:pt x="258223" y="8889"/>
                  </a:lnTo>
                  <a:lnTo>
                    <a:pt x="251796" y="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2819399" y="2396490"/>
              <a:ext cx="264160" cy="8890"/>
            </a:xfrm>
            <a:custGeom>
              <a:avLst/>
              <a:gdLst/>
              <a:ahLst/>
              <a:cxnLst/>
              <a:rect l="l" t="t" r="r" b="b"/>
              <a:pathLst>
                <a:path w="264160" h="8889">
                  <a:moveTo>
                    <a:pt x="5841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19" y="8889"/>
                  </a:lnTo>
                  <a:lnTo>
                    <a:pt x="58419" y="0"/>
                  </a:lnTo>
                  <a:close/>
                </a:path>
                <a:path w="264160" h="8889">
                  <a:moveTo>
                    <a:pt x="257305" y="0"/>
                  </a:moveTo>
                  <a:lnTo>
                    <a:pt x="176645" y="0"/>
                  </a:lnTo>
                  <a:lnTo>
                    <a:pt x="183110" y="8889"/>
                  </a:lnTo>
                  <a:lnTo>
                    <a:pt x="263731" y="8889"/>
                  </a:lnTo>
                  <a:lnTo>
                    <a:pt x="257305" y="0"/>
                  </a:lnTo>
                  <a:close/>
                </a:path>
              </a:pathLst>
            </a:custGeom>
            <a:solidFill>
              <a:srgbClr val="26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2819399" y="2404110"/>
              <a:ext cx="268605" cy="7620"/>
            </a:xfrm>
            <a:custGeom>
              <a:avLst/>
              <a:gdLst/>
              <a:ahLst/>
              <a:cxnLst/>
              <a:rect l="l" t="t" r="r" b="b"/>
              <a:pathLst>
                <a:path w="268605" h="7619">
                  <a:moveTo>
                    <a:pt x="5841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19" y="7619"/>
                  </a:lnTo>
                  <a:lnTo>
                    <a:pt x="58419" y="0"/>
                  </a:lnTo>
                  <a:close/>
                </a:path>
                <a:path w="268605" h="7619">
                  <a:moveTo>
                    <a:pt x="262813" y="0"/>
                  </a:moveTo>
                  <a:lnTo>
                    <a:pt x="182187" y="0"/>
                  </a:lnTo>
                  <a:lnTo>
                    <a:pt x="187729" y="7619"/>
                  </a:lnTo>
                  <a:lnTo>
                    <a:pt x="268321" y="7619"/>
                  </a:lnTo>
                  <a:lnTo>
                    <a:pt x="262813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2819399" y="2411730"/>
              <a:ext cx="274320" cy="7620"/>
            </a:xfrm>
            <a:custGeom>
              <a:avLst/>
              <a:gdLst/>
              <a:ahLst/>
              <a:cxnLst/>
              <a:rect l="l" t="t" r="r" b="b"/>
              <a:pathLst>
                <a:path w="274319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58419" y="0"/>
                  </a:lnTo>
                  <a:close/>
                </a:path>
                <a:path w="274319" h="7619">
                  <a:moveTo>
                    <a:pt x="268321" y="0"/>
                  </a:moveTo>
                  <a:lnTo>
                    <a:pt x="187729" y="0"/>
                  </a:lnTo>
                  <a:lnTo>
                    <a:pt x="193270" y="7620"/>
                  </a:lnTo>
                  <a:lnTo>
                    <a:pt x="273918" y="7620"/>
                  </a:lnTo>
                  <a:lnTo>
                    <a:pt x="268321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2819399" y="2418080"/>
              <a:ext cx="280035" cy="8890"/>
            </a:xfrm>
            <a:custGeom>
              <a:avLst/>
              <a:gdLst/>
              <a:ahLst/>
              <a:cxnLst/>
              <a:rect l="l" t="t" r="r" b="b"/>
              <a:pathLst>
                <a:path w="280035" h="8889">
                  <a:moveTo>
                    <a:pt x="5841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19" y="8890"/>
                  </a:lnTo>
                  <a:lnTo>
                    <a:pt x="58419" y="0"/>
                  </a:lnTo>
                  <a:close/>
                </a:path>
                <a:path w="280035" h="8889">
                  <a:moveTo>
                    <a:pt x="272983" y="0"/>
                  </a:moveTo>
                  <a:lnTo>
                    <a:pt x="192347" y="0"/>
                  </a:lnTo>
                  <a:lnTo>
                    <a:pt x="198812" y="8890"/>
                  </a:lnTo>
                  <a:lnTo>
                    <a:pt x="279533" y="8890"/>
                  </a:lnTo>
                  <a:lnTo>
                    <a:pt x="272983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2819399" y="2425700"/>
              <a:ext cx="285750" cy="8890"/>
            </a:xfrm>
            <a:custGeom>
              <a:avLst/>
              <a:gdLst/>
              <a:ahLst/>
              <a:cxnLst/>
              <a:rect l="l" t="t" r="r" b="b"/>
              <a:pathLst>
                <a:path w="285750" h="8889">
                  <a:moveTo>
                    <a:pt x="5841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19" y="8889"/>
                  </a:lnTo>
                  <a:lnTo>
                    <a:pt x="58419" y="0"/>
                  </a:lnTo>
                  <a:close/>
                </a:path>
                <a:path w="285750" h="8889">
                  <a:moveTo>
                    <a:pt x="278597" y="0"/>
                  </a:moveTo>
                  <a:lnTo>
                    <a:pt x="197889" y="0"/>
                  </a:lnTo>
                  <a:lnTo>
                    <a:pt x="200660" y="3810"/>
                  </a:lnTo>
                  <a:lnTo>
                    <a:pt x="205014" y="8889"/>
                  </a:lnTo>
                  <a:lnTo>
                    <a:pt x="285148" y="8889"/>
                  </a:lnTo>
                  <a:lnTo>
                    <a:pt x="278597" y="0"/>
                  </a:lnTo>
                  <a:close/>
                </a:path>
              </a:pathLst>
            </a:custGeom>
            <a:solidFill>
              <a:srgbClr val="294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2819399" y="2433320"/>
              <a:ext cx="290830" cy="7620"/>
            </a:xfrm>
            <a:custGeom>
              <a:avLst/>
              <a:gdLst/>
              <a:ahLst/>
              <a:cxnLst/>
              <a:rect l="l" t="t" r="r" b="b"/>
              <a:pathLst>
                <a:path w="290830" h="7619">
                  <a:moveTo>
                    <a:pt x="5841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615" y="7619"/>
                  </a:lnTo>
                  <a:lnTo>
                    <a:pt x="58419" y="5079"/>
                  </a:lnTo>
                  <a:lnTo>
                    <a:pt x="58419" y="0"/>
                  </a:lnTo>
                  <a:close/>
                </a:path>
                <a:path w="290830" h="7619">
                  <a:moveTo>
                    <a:pt x="284212" y="0"/>
                  </a:moveTo>
                  <a:lnTo>
                    <a:pt x="203925" y="0"/>
                  </a:lnTo>
                  <a:lnTo>
                    <a:pt x="208280" y="5079"/>
                  </a:lnTo>
                  <a:lnTo>
                    <a:pt x="209731" y="7619"/>
                  </a:lnTo>
                  <a:lnTo>
                    <a:pt x="290353" y="7619"/>
                  </a:lnTo>
                  <a:lnTo>
                    <a:pt x="287019" y="3809"/>
                  </a:lnTo>
                  <a:lnTo>
                    <a:pt x="284212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2819399" y="2440940"/>
              <a:ext cx="297180" cy="7620"/>
            </a:xfrm>
            <a:custGeom>
              <a:avLst/>
              <a:gdLst/>
              <a:ahLst/>
              <a:cxnLst/>
              <a:rect l="l" t="t" r="r" b="b"/>
              <a:pathLst>
                <a:path w="297180" h="7619">
                  <a:moveTo>
                    <a:pt x="5861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9201" y="7620"/>
                  </a:lnTo>
                  <a:lnTo>
                    <a:pt x="58615" y="0"/>
                  </a:lnTo>
                  <a:close/>
                </a:path>
                <a:path w="297180" h="7619">
                  <a:moveTo>
                    <a:pt x="290353" y="0"/>
                  </a:moveTo>
                  <a:lnTo>
                    <a:pt x="209731" y="0"/>
                  </a:lnTo>
                  <a:lnTo>
                    <a:pt x="213360" y="6350"/>
                  </a:lnTo>
                  <a:lnTo>
                    <a:pt x="214206" y="7620"/>
                  </a:lnTo>
                  <a:lnTo>
                    <a:pt x="297021" y="7620"/>
                  </a:lnTo>
                  <a:lnTo>
                    <a:pt x="290353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2819399" y="2447290"/>
              <a:ext cx="304165" cy="8890"/>
            </a:xfrm>
            <a:custGeom>
              <a:avLst/>
              <a:gdLst/>
              <a:ahLst/>
              <a:cxnLst/>
              <a:rect l="l" t="t" r="r" b="b"/>
              <a:pathLst>
                <a:path w="304164" h="8889">
                  <a:moveTo>
                    <a:pt x="5910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689" y="8889"/>
                  </a:lnTo>
                  <a:lnTo>
                    <a:pt x="59689" y="7620"/>
                  </a:lnTo>
                  <a:lnTo>
                    <a:pt x="59103" y="0"/>
                  </a:lnTo>
                  <a:close/>
                </a:path>
                <a:path w="304164" h="8889">
                  <a:moveTo>
                    <a:pt x="295910" y="0"/>
                  </a:moveTo>
                  <a:lnTo>
                    <a:pt x="213360" y="0"/>
                  </a:lnTo>
                  <a:lnTo>
                    <a:pt x="215900" y="3810"/>
                  </a:lnTo>
                  <a:lnTo>
                    <a:pt x="217169" y="7620"/>
                  </a:lnTo>
                  <a:lnTo>
                    <a:pt x="218439" y="8889"/>
                  </a:lnTo>
                  <a:lnTo>
                    <a:pt x="303688" y="888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2818674" y="2454910"/>
              <a:ext cx="309245" cy="7620"/>
            </a:xfrm>
            <a:custGeom>
              <a:avLst/>
              <a:gdLst/>
              <a:ahLst/>
              <a:cxnLst/>
              <a:rect l="l" t="t" r="r" b="b"/>
              <a:pathLst>
                <a:path w="309244" h="7619">
                  <a:moveTo>
                    <a:pt x="60415" y="0"/>
                  </a:moveTo>
                  <a:lnTo>
                    <a:pt x="725" y="0"/>
                  </a:lnTo>
                  <a:lnTo>
                    <a:pt x="725" y="5079"/>
                  </a:lnTo>
                  <a:lnTo>
                    <a:pt x="0" y="7619"/>
                  </a:lnTo>
                  <a:lnTo>
                    <a:pt x="60669" y="7619"/>
                  </a:lnTo>
                  <a:lnTo>
                    <a:pt x="60415" y="6350"/>
                  </a:lnTo>
                  <a:lnTo>
                    <a:pt x="60415" y="0"/>
                  </a:lnTo>
                  <a:close/>
                </a:path>
                <a:path w="309244" h="7619">
                  <a:moveTo>
                    <a:pt x="303303" y="0"/>
                  </a:moveTo>
                  <a:lnTo>
                    <a:pt x="217895" y="0"/>
                  </a:lnTo>
                  <a:lnTo>
                    <a:pt x="220435" y="2539"/>
                  </a:lnTo>
                  <a:lnTo>
                    <a:pt x="220435" y="5079"/>
                  </a:lnTo>
                  <a:lnTo>
                    <a:pt x="221705" y="6350"/>
                  </a:lnTo>
                  <a:lnTo>
                    <a:pt x="221705" y="7619"/>
                  </a:lnTo>
                  <a:lnTo>
                    <a:pt x="309154" y="7619"/>
                  </a:lnTo>
                  <a:lnTo>
                    <a:pt x="305525" y="2539"/>
                  </a:lnTo>
                  <a:lnTo>
                    <a:pt x="303303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2816605" y="2462530"/>
              <a:ext cx="318770" cy="7620"/>
            </a:xfrm>
            <a:custGeom>
              <a:avLst/>
              <a:gdLst/>
              <a:ahLst/>
              <a:cxnLst/>
              <a:rect l="l" t="t" r="r" b="b"/>
              <a:pathLst>
                <a:path w="318769" h="7619">
                  <a:moveTo>
                    <a:pt x="62737" y="0"/>
                  </a:moveTo>
                  <a:lnTo>
                    <a:pt x="2068" y="0"/>
                  </a:lnTo>
                  <a:lnTo>
                    <a:pt x="254" y="6350"/>
                  </a:lnTo>
                  <a:lnTo>
                    <a:pt x="0" y="7620"/>
                  </a:lnTo>
                  <a:lnTo>
                    <a:pt x="65024" y="7620"/>
                  </a:lnTo>
                  <a:lnTo>
                    <a:pt x="63754" y="5080"/>
                  </a:lnTo>
                  <a:lnTo>
                    <a:pt x="62737" y="0"/>
                  </a:lnTo>
                  <a:close/>
                </a:path>
                <a:path w="318769" h="7619">
                  <a:moveTo>
                    <a:pt x="311222" y="0"/>
                  </a:moveTo>
                  <a:lnTo>
                    <a:pt x="223774" y="0"/>
                  </a:lnTo>
                  <a:lnTo>
                    <a:pt x="223774" y="3810"/>
                  </a:lnTo>
                  <a:lnTo>
                    <a:pt x="225044" y="6350"/>
                  </a:lnTo>
                  <a:lnTo>
                    <a:pt x="225044" y="7620"/>
                  </a:lnTo>
                  <a:lnTo>
                    <a:pt x="318516" y="7620"/>
                  </a:lnTo>
                  <a:lnTo>
                    <a:pt x="313944" y="3810"/>
                  </a:lnTo>
                  <a:lnTo>
                    <a:pt x="311222" y="0"/>
                  </a:lnTo>
                  <a:close/>
                </a:path>
              </a:pathLst>
            </a:custGeom>
            <a:solidFill>
              <a:srgbClr val="2C3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2814320" y="2470149"/>
              <a:ext cx="330200" cy="7620"/>
            </a:xfrm>
            <a:custGeom>
              <a:avLst/>
              <a:gdLst/>
              <a:ahLst/>
              <a:cxnLst/>
              <a:rect l="l" t="t" r="r" b="b"/>
              <a:pathLst>
                <a:path w="330200" h="7619">
                  <a:moveTo>
                    <a:pt x="68580" y="2540"/>
                  </a:moveTo>
                  <a:lnTo>
                    <a:pt x="67945" y="2540"/>
                  </a:lnTo>
                  <a:lnTo>
                    <a:pt x="67945" y="0"/>
                  </a:lnTo>
                  <a:lnTo>
                    <a:pt x="2032" y="0"/>
                  </a:lnTo>
                  <a:lnTo>
                    <a:pt x="2032" y="2540"/>
                  </a:lnTo>
                  <a:lnTo>
                    <a:pt x="1524" y="2540"/>
                  </a:lnTo>
                  <a:lnTo>
                    <a:pt x="1524" y="5080"/>
                  </a:lnTo>
                  <a:lnTo>
                    <a:pt x="622" y="5080"/>
                  </a:lnTo>
                  <a:lnTo>
                    <a:pt x="622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68580" y="7620"/>
                  </a:lnTo>
                  <a:lnTo>
                    <a:pt x="68580" y="6350"/>
                  </a:lnTo>
                  <a:lnTo>
                    <a:pt x="68580" y="5080"/>
                  </a:lnTo>
                  <a:lnTo>
                    <a:pt x="68580" y="2540"/>
                  </a:lnTo>
                  <a:close/>
                </a:path>
                <a:path w="330200" h="7619">
                  <a:moveTo>
                    <a:pt x="329946" y="7620"/>
                  </a:moveTo>
                  <a:lnTo>
                    <a:pt x="320802" y="0"/>
                  </a:lnTo>
                  <a:lnTo>
                    <a:pt x="227330" y="0"/>
                  </a:lnTo>
                  <a:lnTo>
                    <a:pt x="227330" y="7620"/>
                  </a:lnTo>
                  <a:lnTo>
                    <a:pt x="329946" y="762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2812415" y="2476499"/>
              <a:ext cx="336550" cy="7620"/>
            </a:xfrm>
            <a:custGeom>
              <a:avLst/>
              <a:gdLst/>
              <a:ahLst/>
              <a:cxnLst/>
              <a:rect l="l" t="t" r="r" b="b"/>
              <a:pathLst>
                <a:path w="336550" h="7619">
                  <a:moveTo>
                    <a:pt x="72390" y="5080"/>
                  </a:moveTo>
                  <a:lnTo>
                    <a:pt x="71107" y="5080"/>
                  </a:lnTo>
                  <a:lnTo>
                    <a:pt x="71107" y="3810"/>
                  </a:lnTo>
                  <a:lnTo>
                    <a:pt x="70485" y="3810"/>
                  </a:lnTo>
                  <a:lnTo>
                    <a:pt x="70485" y="0"/>
                  </a:lnTo>
                  <a:lnTo>
                    <a:pt x="1905" y="0"/>
                  </a:lnTo>
                  <a:lnTo>
                    <a:pt x="1905" y="3810"/>
                  </a:lnTo>
                  <a:lnTo>
                    <a:pt x="1270" y="3810"/>
                  </a:lnTo>
                  <a:lnTo>
                    <a:pt x="1270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72390" y="7620"/>
                  </a:lnTo>
                  <a:lnTo>
                    <a:pt x="72390" y="5080"/>
                  </a:lnTo>
                  <a:close/>
                </a:path>
                <a:path w="336550" h="7619">
                  <a:moveTo>
                    <a:pt x="336537" y="2540"/>
                  </a:moveTo>
                  <a:lnTo>
                    <a:pt x="331851" y="2540"/>
                  </a:lnTo>
                  <a:lnTo>
                    <a:pt x="331851" y="0"/>
                  </a:lnTo>
                  <a:lnTo>
                    <a:pt x="229235" y="0"/>
                  </a:lnTo>
                  <a:lnTo>
                    <a:pt x="229235" y="2540"/>
                  </a:lnTo>
                  <a:lnTo>
                    <a:pt x="229235" y="7620"/>
                  </a:lnTo>
                  <a:lnTo>
                    <a:pt x="336537" y="7620"/>
                  </a:lnTo>
                  <a:lnTo>
                    <a:pt x="336537" y="254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2807969" y="2484120"/>
              <a:ext cx="355600" cy="7620"/>
            </a:xfrm>
            <a:custGeom>
              <a:avLst/>
              <a:gdLst/>
              <a:ahLst/>
              <a:cxnLst/>
              <a:rect l="l" t="t" r="r" b="b"/>
              <a:pathLst>
                <a:path w="355600" h="7619">
                  <a:moveTo>
                    <a:pt x="77470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85089" y="7619"/>
                  </a:lnTo>
                  <a:lnTo>
                    <a:pt x="82550" y="5079"/>
                  </a:lnTo>
                  <a:lnTo>
                    <a:pt x="80010" y="3809"/>
                  </a:lnTo>
                  <a:lnTo>
                    <a:pt x="78740" y="2539"/>
                  </a:lnTo>
                  <a:lnTo>
                    <a:pt x="77470" y="0"/>
                  </a:lnTo>
                  <a:close/>
                </a:path>
                <a:path w="355600" h="7619">
                  <a:moveTo>
                    <a:pt x="344170" y="0"/>
                  </a:moveTo>
                  <a:lnTo>
                    <a:pt x="233680" y="0"/>
                  </a:lnTo>
                  <a:lnTo>
                    <a:pt x="232410" y="1269"/>
                  </a:lnTo>
                  <a:lnTo>
                    <a:pt x="232410" y="3809"/>
                  </a:lnTo>
                  <a:lnTo>
                    <a:pt x="231140" y="5079"/>
                  </a:lnTo>
                  <a:lnTo>
                    <a:pt x="229869" y="7619"/>
                  </a:lnTo>
                  <a:lnTo>
                    <a:pt x="355599" y="7619"/>
                  </a:lnTo>
                  <a:lnTo>
                    <a:pt x="350519" y="5079"/>
                  </a:lnTo>
                  <a:lnTo>
                    <a:pt x="344170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2797809" y="2491740"/>
              <a:ext cx="384175" cy="7620"/>
            </a:xfrm>
            <a:custGeom>
              <a:avLst/>
              <a:gdLst/>
              <a:ahLst/>
              <a:cxnLst/>
              <a:rect l="l" t="t" r="r" b="b"/>
              <a:pathLst>
                <a:path w="384175" h="7619">
                  <a:moveTo>
                    <a:pt x="95250" y="0"/>
                  </a:moveTo>
                  <a:lnTo>
                    <a:pt x="10160" y="0"/>
                  </a:lnTo>
                  <a:lnTo>
                    <a:pt x="8890" y="1270"/>
                  </a:lnTo>
                  <a:lnTo>
                    <a:pt x="6350" y="2539"/>
                  </a:lnTo>
                  <a:lnTo>
                    <a:pt x="2540" y="6350"/>
                  </a:lnTo>
                  <a:lnTo>
                    <a:pt x="0" y="7620"/>
                  </a:lnTo>
                  <a:lnTo>
                    <a:pt x="105410" y="7620"/>
                  </a:lnTo>
                  <a:lnTo>
                    <a:pt x="104140" y="6350"/>
                  </a:lnTo>
                  <a:lnTo>
                    <a:pt x="100330" y="5080"/>
                  </a:lnTo>
                  <a:lnTo>
                    <a:pt x="95250" y="0"/>
                  </a:lnTo>
                  <a:close/>
                </a:path>
                <a:path w="384175" h="7619">
                  <a:moveTo>
                    <a:pt x="365760" y="0"/>
                  </a:moveTo>
                  <a:lnTo>
                    <a:pt x="240030" y="0"/>
                  </a:lnTo>
                  <a:lnTo>
                    <a:pt x="238760" y="2539"/>
                  </a:lnTo>
                  <a:lnTo>
                    <a:pt x="237490" y="3810"/>
                  </a:lnTo>
                  <a:lnTo>
                    <a:pt x="237490" y="5080"/>
                  </a:lnTo>
                  <a:lnTo>
                    <a:pt x="234950" y="6350"/>
                  </a:lnTo>
                  <a:lnTo>
                    <a:pt x="233680" y="7620"/>
                  </a:lnTo>
                  <a:lnTo>
                    <a:pt x="384175" y="7620"/>
                  </a:lnTo>
                  <a:lnTo>
                    <a:pt x="368300" y="1270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2760979" y="2499360"/>
              <a:ext cx="444500" cy="7620"/>
            </a:xfrm>
            <a:custGeom>
              <a:avLst/>
              <a:gdLst/>
              <a:ahLst/>
              <a:cxnLst/>
              <a:rect l="l" t="t" r="r" b="b"/>
              <a:pathLst>
                <a:path w="444500" h="7619">
                  <a:moveTo>
                    <a:pt x="175259" y="5079"/>
                  </a:moveTo>
                  <a:lnTo>
                    <a:pt x="0" y="5079"/>
                  </a:lnTo>
                  <a:lnTo>
                    <a:pt x="0" y="7619"/>
                  </a:lnTo>
                  <a:lnTo>
                    <a:pt x="175259" y="7619"/>
                  </a:lnTo>
                  <a:lnTo>
                    <a:pt x="175259" y="5079"/>
                  </a:lnTo>
                  <a:close/>
                </a:path>
                <a:path w="444500" h="7619">
                  <a:moveTo>
                    <a:pt x="142240" y="0"/>
                  </a:moveTo>
                  <a:lnTo>
                    <a:pt x="36829" y="0"/>
                  </a:lnTo>
                  <a:lnTo>
                    <a:pt x="34289" y="1269"/>
                  </a:lnTo>
                  <a:lnTo>
                    <a:pt x="33019" y="1269"/>
                  </a:lnTo>
                  <a:lnTo>
                    <a:pt x="26669" y="2539"/>
                  </a:lnTo>
                  <a:lnTo>
                    <a:pt x="20319" y="5079"/>
                  </a:lnTo>
                  <a:lnTo>
                    <a:pt x="154939" y="5079"/>
                  </a:lnTo>
                  <a:lnTo>
                    <a:pt x="151130" y="2539"/>
                  </a:lnTo>
                  <a:lnTo>
                    <a:pt x="147319" y="2539"/>
                  </a:lnTo>
                  <a:lnTo>
                    <a:pt x="143509" y="1269"/>
                  </a:lnTo>
                  <a:lnTo>
                    <a:pt x="142240" y="0"/>
                  </a:lnTo>
                  <a:close/>
                </a:path>
                <a:path w="444500" h="7619">
                  <a:moveTo>
                    <a:pt x="444500" y="2539"/>
                  </a:moveTo>
                  <a:lnTo>
                    <a:pt x="259080" y="2539"/>
                  </a:lnTo>
                  <a:lnTo>
                    <a:pt x="255269" y="5079"/>
                  </a:lnTo>
                  <a:lnTo>
                    <a:pt x="248919" y="5079"/>
                  </a:lnTo>
                  <a:lnTo>
                    <a:pt x="248919" y="7619"/>
                  </a:lnTo>
                  <a:lnTo>
                    <a:pt x="444500" y="7619"/>
                  </a:lnTo>
                  <a:lnTo>
                    <a:pt x="444500" y="2539"/>
                  </a:lnTo>
                  <a:close/>
                </a:path>
                <a:path w="444500" h="7619">
                  <a:moveTo>
                    <a:pt x="421005" y="0"/>
                  </a:moveTo>
                  <a:lnTo>
                    <a:pt x="269239" y="0"/>
                  </a:lnTo>
                  <a:lnTo>
                    <a:pt x="266700" y="1269"/>
                  </a:lnTo>
                  <a:lnTo>
                    <a:pt x="262889" y="2539"/>
                  </a:lnTo>
                  <a:lnTo>
                    <a:pt x="430530" y="2539"/>
                  </a:lnTo>
                  <a:lnTo>
                    <a:pt x="424180" y="1269"/>
                  </a:lnTo>
                  <a:lnTo>
                    <a:pt x="421005" y="0"/>
                  </a:lnTo>
                  <a:close/>
                </a:path>
              </a:pathLst>
            </a:custGeom>
            <a:solidFill>
              <a:srgbClr val="2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2760980" y="2505709"/>
              <a:ext cx="444500" cy="7620"/>
            </a:xfrm>
            <a:custGeom>
              <a:avLst/>
              <a:gdLst/>
              <a:ahLst/>
              <a:cxnLst/>
              <a:rect l="l" t="t" r="r" b="b"/>
              <a:pathLst>
                <a:path w="444500" h="7619">
                  <a:moveTo>
                    <a:pt x="1752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75260" y="7620"/>
                  </a:lnTo>
                  <a:lnTo>
                    <a:pt x="175260" y="0"/>
                  </a:lnTo>
                  <a:close/>
                </a:path>
                <a:path w="444500" h="7619">
                  <a:moveTo>
                    <a:pt x="444500" y="0"/>
                  </a:moveTo>
                  <a:lnTo>
                    <a:pt x="248920" y="0"/>
                  </a:lnTo>
                  <a:lnTo>
                    <a:pt x="248920" y="7620"/>
                  </a:lnTo>
                  <a:lnTo>
                    <a:pt x="444500" y="7620"/>
                  </a:lnTo>
                  <a:lnTo>
                    <a:pt x="444500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2760980" y="2513329"/>
              <a:ext cx="444500" cy="6350"/>
            </a:xfrm>
            <a:custGeom>
              <a:avLst/>
              <a:gdLst/>
              <a:ahLst/>
              <a:cxnLst/>
              <a:rect l="l" t="t" r="r" b="b"/>
              <a:pathLst>
                <a:path w="444500" h="6350">
                  <a:moveTo>
                    <a:pt x="17526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75260" y="6350"/>
                  </a:lnTo>
                  <a:lnTo>
                    <a:pt x="175260" y="0"/>
                  </a:lnTo>
                  <a:close/>
                </a:path>
                <a:path w="444500" h="6350">
                  <a:moveTo>
                    <a:pt x="444500" y="0"/>
                  </a:moveTo>
                  <a:lnTo>
                    <a:pt x="248920" y="0"/>
                  </a:lnTo>
                  <a:lnTo>
                    <a:pt x="248920" y="6350"/>
                  </a:lnTo>
                  <a:lnTo>
                    <a:pt x="444500" y="6350"/>
                  </a:lnTo>
                  <a:lnTo>
                    <a:pt x="444500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3215639" y="1946910"/>
              <a:ext cx="176530" cy="6350"/>
            </a:xfrm>
            <a:custGeom>
              <a:avLst/>
              <a:gdLst/>
              <a:ahLst/>
              <a:cxnLst/>
              <a:rect l="l" t="t" r="r" b="b"/>
              <a:pathLst>
                <a:path w="176529" h="6350">
                  <a:moveTo>
                    <a:pt x="176530" y="0"/>
                  </a:moveTo>
                  <a:lnTo>
                    <a:pt x="176530" y="6350"/>
                  </a:lnTo>
                  <a:lnTo>
                    <a:pt x="0" y="6350"/>
                  </a:lnTo>
                  <a:lnTo>
                    <a:pt x="0" y="0"/>
                  </a:lnTo>
                  <a:lnTo>
                    <a:pt x="17653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3215639" y="1951990"/>
              <a:ext cx="176530" cy="7620"/>
            </a:xfrm>
            <a:custGeom>
              <a:avLst/>
              <a:gdLst/>
              <a:ahLst/>
              <a:cxnLst/>
              <a:rect l="l" t="t" r="r" b="b"/>
              <a:pathLst>
                <a:path w="176529" h="7619">
                  <a:moveTo>
                    <a:pt x="0" y="0"/>
                  </a:moveTo>
                  <a:lnTo>
                    <a:pt x="176530" y="0"/>
                  </a:lnTo>
                  <a:lnTo>
                    <a:pt x="176530" y="7620"/>
                  </a:lnTo>
                  <a:lnTo>
                    <a:pt x="0" y="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3215639" y="1959610"/>
              <a:ext cx="176530" cy="7620"/>
            </a:xfrm>
            <a:custGeom>
              <a:avLst/>
              <a:gdLst/>
              <a:ahLst/>
              <a:cxnLst/>
              <a:rect l="l" t="t" r="r" b="b"/>
              <a:pathLst>
                <a:path w="176529" h="7619">
                  <a:moveTo>
                    <a:pt x="154939" y="2539"/>
                  </a:moveTo>
                  <a:lnTo>
                    <a:pt x="22860" y="2539"/>
                  </a:lnTo>
                  <a:lnTo>
                    <a:pt x="27940" y="5079"/>
                  </a:lnTo>
                  <a:lnTo>
                    <a:pt x="35559" y="7619"/>
                  </a:lnTo>
                  <a:lnTo>
                    <a:pt x="139700" y="7619"/>
                  </a:lnTo>
                  <a:lnTo>
                    <a:pt x="144780" y="5079"/>
                  </a:lnTo>
                  <a:lnTo>
                    <a:pt x="147320" y="5079"/>
                  </a:lnTo>
                  <a:lnTo>
                    <a:pt x="149860" y="3810"/>
                  </a:lnTo>
                  <a:lnTo>
                    <a:pt x="154939" y="2539"/>
                  </a:lnTo>
                  <a:close/>
                </a:path>
                <a:path w="176529" h="7619">
                  <a:moveTo>
                    <a:pt x="17653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76530" y="2539"/>
                  </a:lnTo>
                  <a:lnTo>
                    <a:pt x="176530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3251199" y="1967230"/>
              <a:ext cx="104139" cy="7620"/>
            </a:xfrm>
            <a:custGeom>
              <a:avLst/>
              <a:gdLst/>
              <a:ahLst/>
              <a:cxnLst/>
              <a:rect l="l" t="t" r="r" b="b"/>
              <a:pathLst>
                <a:path w="104139" h="7619">
                  <a:moveTo>
                    <a:pt x="104140" y="0"/>
                  </a:moveTo>
                  <a:lnTo>
                    <a:pt x="0" y="0"/>
                  </a:lnTo>
                  <a:lnTo>
                    <a:pt x="3810" y="1270"/>
                  </a:lnTo>
                  <a:lnTo>
                    <a:pt x="6350" y="5080"/>
                  </a:lnTo>
                  <a:lnTo>
                    <a:pt x="8890" y="6350"/>
                  </a:lnTo>
                  <a:lnTo>
                    <a:pt x="10795" y="7620"/>
                  </a:lnTo>
                  <a:lnTo>
                    <a:pt x="94615" y="7620"/>
                  </a:lnTo>
                  <a:lnTo>
                    <a:pt x="95250" y="6350"/>
                  </a:lnTo>
                  <a:lnTo>
                    <a:pt x="97790" y="5080"/>
                  </a:lnTo>
                  <a:lnTo>
                    <a:pt x="101600" y="1270"/>
                  </a:lnTo>
                  <a:lnTo>
                    <a:pt x="104140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3260089" y="1973580"/>
              <a:ext cx="86360" cy="8890"/>
            </a:xfrm>
            <a:custGeom>
              <a:avLst/>
              <a:gdLst/>
              <a:ahLst/>
              <a:cxnLst/>
              <a:rect l="l" t="t" r="r" b="b"/>
              <a:pathLst>
                <a:path w="86360" h="8889">
                  <a:moveTo>
                    <a:pt x="86360" y="0"/>
                  </a:moveTo>
                  <a:lnTo>
                    <a:pt x="0" y="0"/>
                  </a:lnTo>
                  <a:lnTo>
                    <a:pt x="3810" y="2540"/>
                  </a:lnTo>
                  <a:lnTo>
                    <a:pt x="3810" y="5080"/>
                  </a:lnTo>
                  <a:lnTo>
                    <a:pt x="5080" y="7620"/>
                  </a:lnTo>
                  <a:lnTo>
                    <a:pt x="7620" y="7620"/>
                  </a:lnTo>
                  <a:lnTo>
                    <a:pt x="8043" y="8890"/>
                  </a:lnTo>
                  <a:lnTo>
                    <a:pt x="80010" y="8890"/>
                  </a:lnTo>
                  <a:lnTo>
                    <a:pt x="80010" y="7620"/>
                  </a:lnTo>
                  <a:lnTo>
                    <a:pt x="85089" y="2540"/>
                  </a:lnTo>
                  <a:lnTo>
                    <a:pt x="86360" y="0"/>
                  </a:lnTo>
                  <a:close/>
                </a:path>
              </a:pathLst>
            </a:custGeom>
            <a:solidFill>
              <a:srgbClr val="019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3267709" y="1981200"/>
              <a:ext cx="72390" cy="7620"/>
            </a:xfrm>
            <a:custGeom>
              <a:avLst/>
              <a:gdLst/>
              <a:ahLst/>
              <a:cxnLst/>
              <a:rect l="l" t="t" r="r" b="b"/>
              <a:pathLst>
                <a:path w="72389" h="7619">
                  <a:moveTo>
                    <a:pt x="72389" y="0"/>
                  </a:moveTo>
                  <a:lnTo>
                    <a:pt x="0" y="0"/>
                  </a:lnTo>
                  <a:lnTo>
                    <a:pt x="1269" y="3810"/>
                  </a:lnTo>
                  <a:lnTo>
                    <a:pt x="1269" y="6350"/>
                  </a:lnTo>
                  <a:lnTo>
                    <a:pt x="1904" y="7620"/>
                  </a:lnTo>
                  <a:lnTo>
                    <a:pt x="69850" y="7620"/>
                  </a:lnTo>
                  <a:lnTo>
                    <a:pt x="72389" y="5079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3269614" y="1988820"/>
              <a:ext cx="67945" cy="7620"/>
            </a:xfrm>
            <a:custGeom>
              <a:avLst/>
              <a:gdLst/>
              <a:ahLst/>
              <a:cxnLst/>
              <a:rect l="l" t="t" r="r" b="b"/>
              <a:pathLst>
                <a:path w="67945" h="7619">
                  <a:moveTo>
                    <a:pt x="67945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3809"/>
                  </a:lnTo>
                  <a:lnTo>
                    <a:pt x="1905" y="5079"/>
                  </a:lnTo>
                  <a:lnTo>
                    <a:pt x="1905" y="7619"/>
                  </a:lnTo>
                  <a:lnTo>
                    <a:pt x="66251" y="7619"/>
                  </a:lnTo>
                  <a:lnTo>
                    <a:pt x="67945" y="2539"/>
                  </a:lnTo>
                  <a:lnTo>
                    <a:pt x="67945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3271519" y="1996440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19">
                  <a:moveTo>
                    <a:pt x="64346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015" y="7620"/>
                  </a:lnTo>
                  <a:lnTo>
                    <a:pt x="63500" y="7620"/>
                  </a:lnTo>
                  <a:lnTo>
                    <a:pt x="63500" y="2539"/>
                  </a:lnTo>
                  <a:lnTo>
                    <a:pt x="64346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3272281" y="2002790"/>
              <a:ext cx="62865" cy="8890"/>
            </a:xfrm>
            <a:custGeom>
              <a:avLst/>
              <a:gdLst/>
              <a:ahLst/>
              <a:cxnLst/>
              <a:rect l="l" t="t" r="r" b="b"/>
              <a:pathLst>
                <a:path w="62864" h="8889">
                  <a:moveTo>
                    <a:pt x="62737" y="0"/>
                  </a:moveTo>
                  <a:lnTo>
                    <a:pt x="0" y="0"/>
                  </a:lnTo>
                  <a:lnTo>
                    <a:pt x="1777" y="8889"/>
                  </a:lnTo>
                  <a:lnTo>
                    <a:pt x="61891" y="8889"/>
                  </a:lnTo>
                  <a:lnTo>
                    <a:pt x="62737" y="3810"/>
                  </a:lnTo>
                  <a:lnTo>
                    <a:pt x="62737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3273805" y="201041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19">
                  <a:moveTo>
                    <a:pt x="60578" y="0"/>
                  </a:moveTo>
                  <a:lnTo>
                    <a:pt x="0" y="0"/>
                  </a:lnTo>
                  <a:lnTo>
                    <a:pt x="253" y="1269"/>
                  </a:lnTo>
                  <a:lnTo>
                    <a:pt x="253" y="7619"/>
                  </a:lnTo>
                  <a:lnTo>
                    <a:pt x="59467" y="7619"/>
                  </a:lnTo>
                  <a:lnTo>
                    <a:pt x="59943" y="3810"/>
                  </a:lnTo>
                  <a:lnTo>
                    <a:pt x="60578" y="0"/>
                  </a:lnTo>
                  <a:close/>
                </a:path>
              </a:pathLst>
            </a:custGeom>
            <a:solidFill>
              <a:srgbClr val="048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3274059" y="2018030"/>
              <a:ext cx="59690" cy="7620"/>
            </a:xfrm>
            <a:custGeom>
              <a:avLst/>
              <a:gdLst/>
              <a:ahLst/>
              <a:cxnLst/>
              <a:rect l="l" t="t" r="r" b="b"/>
              <a:pathLst>
                <a:path w="59689" h="7619">
                  <a:moveTo>
                    <a:pt x="59213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58419" y="6350"/>
                  </a:lnTo>
                  <a:lnTo>
                    <a:pt x="59213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3274059" y="202438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9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3274059" y="203200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3274059" y="203962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3274059" y="204724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3274059" y="205359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3274059" y="206121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3274059" y="206883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3274059" y="207645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A8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3274059" y="208280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3274059" y="209042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3274059" y="209804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3274059" y="210566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D7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3274059" y="211201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3274059" y="211963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9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3274059" y="212725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3274059" y="213487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F7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3274059" y="214122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3274059" y="214884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3274059" y="215646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3274059" y="216408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3274059" y="217043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9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127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3274059" y="217805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3274059" y="218567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3274059" y="219329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3274059" y="219964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3274059" y="220726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56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3274059" y="221488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3274059" y="222250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3274059" y="222885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3274059" y="223647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3274059" y="224409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3274059" y="225171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3274059" y="225806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3274059" y="226568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B6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3274059" y="227330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3274059" y="227965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3274059" y="228727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3274059" y="229489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3274059" y="230124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E5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3274059" y="230886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3274059" y="231648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3274059" y="232410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3274059" y="233045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05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3274059" y="233807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3274059" y="234569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3274059" y="235331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3274059" y="235966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3274059" y="236728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9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3274059" y="237490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3274059" y="238252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3274059" y="238887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3274059" y="239649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6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3274059" y="240411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3274059" y="241173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3274059" y="241808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9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3274059" y="242570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94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3274059" y="2433320"/>
              <a:ext cx="59055" cy="7620"/>
            </a:xfrm>
            <a:custGeom>
              <a:avLst/>
              <a:gdLst/>
              <a:ahLst/>
              <a:cxnLst/>
              <a:rect l="l" t="t" r="r" b="b"/>
              <a:pathLst>
                <a:path w="59054" h="7619">
                  <a:moveTo>
                    <a:pt x="5841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615" y="7619"/>
                  </a:lnTo>
                  <a:lnTo>
                    <a:pt x="58419" y="5079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3274059" y="2440940"/>
              <a:ext cx="59690" cy="7620"/>
            </a:xfrm>
            <a:custGeom>
              <a:avLst/>
              <a:gdLst/>
              <a:ahLst/>
              <a:cxnLst/>
              <a:rect l="l" t="t" r="r" b="b"/>
              <a:pathLst>
                <a:path w="59689" h="7619">
                  <a:moveTo>
                    <a:pt x="5861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9201" y="7620"/>
                  </a:lnTo>
                  <a:lnTo>
                    <a:pt x="58615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3273334" y="2447290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89">
                  <a:moveTo>
                    <a:pt x="59829" y="0"/>
                  </a:moveTo>
                  <a:lnTo>
                    <a:pt x="725" y="0"/>
                  </a:lnTo>
                  <a:lnTo>
                    <a:pt x="725" y="3810"/>
                  </a:lnTo>
                  <a:lnTo>
                    <a:pt x="0" y="8889"/>
                  </a:lnTo>
                  <a:lnTo>
                    <a:pt x="60415" y="8889"/>
                  </a:lnTo>
                  <a:lnTo>
                    <a:pt x="60415" y="7620"/>
                  </a:lnTo>
                  <a:lnTo>
                    <a:pt x="59829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3272427" y="2454910"/>
              <a:ext cx="61594" cy="7620"/>
            </a:xfrm>
            <a:custGeom>
              <a:avLst/>
              <a:gdLst/>
              <a:ahLst/>
              <a:cxnLst/>
              <a:rect l="l" t="t" r="r" b="b"/>
              <a:pathLst>
                <a:path w="61595" h="7619">
                  <a:moveTo>
                    <a:pt x="61322" y="0"/>
                  </a:moveTo>
                  <a:lnTo>
                    <a:pt x="1088" y="0"/>
                  </a:lnTo>
                  <a:lnTo>
                    <a:pt x="0" y="7619"/>
                  </a:lnTo>
                  <a:lnTo>
                    <a:pt x="61576" y="7619"/>
                  </a:lnTo>
                  <a:lnTo>
                    <a:pt x="61322" y="6350"/>
                  </a:lnTo>
                  <a:lnTo>
                    <a:pt x="61322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3271265" y="2462530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19">
                  <a:moveTo>
                    <a:pt x="62737" y="0"/>
                  </a:moveTo>
                  <a:lnTo>
                    <a:pt x="1161" y="0"/>
                  </a:lnTo>
                  <a:lnTo>
                    <a:pt x="253" y="6350"/>
                  </a:lnTo>
                  <a:lnTo>
                    <a:pt x="0" y="7620"/>
                  </a:lnTo>
                  <a:lnTo>
                    <a:pt x="64388" y="7620"/>
                  </a:lnTo>
                  <a:lnTo>
                    <a:pt x="63753" y="5080"/>
                  </a:lnTo>
                  <a:lnTo>
                    <a:pt x="62737" y="0"/>
                  </a:lnTo>
                  <a:close/>
                </a:path>
              </a:pathLst>
            </a:custGeom>
            <a:solidFill>
              <a:srgbClr val="2C3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3268979" y="2470150"/>
              <a:ext cx="67945" cy="7620"/>
            </a:xfrm>
            <a:custGeom>
              <a:avLst/>
              <a:gdLst/>
              <a:ahLst/>
              <a:cxnLst/>
              <a:rect l="l" t="t" r="r" b="b"/>
              <a:pathLst>
                <a:path w="67945" h="7619">
                  <a:moveTo>
                    <a:pt x="66675" y="0"/>
                  </a:moveTo>
                  <a:lnTo>
                    <a:pt x="2286" y="0"/>
                  </a:lnTo>
                  <a:lnTo>
                    <a:pt x="1270" y="5079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67945" y="7620"/>
                  </a:lnTo>
                  <a:lnTo>
                    <a:pt x="67310" y="6350"/>
                  </a:lnTo>
                  <a:lnTo>
                    <a:pt x="67310" y="2539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3267709" y="2476500"/>
              <a:ext cx="72390" cy="7620"/>
            </a:xfrm>
            <a:custGeom>
              <a:avLst/>
              <a:gdLst/>
              <a:ahLst/>
              <a:cxnLst/>
              <a:rect l="l" t="t" r="r" b="b"/>
              <a:pathLst>
                <a:path w="72389" h="7619">
                  <a:moveTo>
                    <a:pt x="68579" y="0"/>
                  </a:moveTo>
                  <a:lnTo>
                    <a:pt x="1269" y="0"/>
                  </a:lnTo>
                  <a:lnTo>
                    <a:pt x="1269" y="3810"/>
                  </a:lnTo>
                  <a:lnTo>
                    <a:pt x="0" y="5079"/>
                  </a:lnTo>
                  <a:lnTo>
                    <a:pt x="0" y="7620"/>
                  </a:lnTo>
                  <a:lnTo>
                    <a:pt x="72389" y="7620"/>
                  </a:lnTo>
                  <a:lnTo>
                    <a:pt x="72389" y="5079"/>
                  </a:lnTo>
                  <a:lnTo>
                    <a:pt x="69850" y="2539"/>
                  </a:lnTo>
                  <a:lnTo>
                    <a:pt x="68579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3263899" y="2484120"/>
              <a:ext cx="83820" cy="7620"/>
            </a:xfrm>
            <a:custGeom>
              <a:avLst/>
              <a:gdLst/>
              <a:ahLst/>
              <a:cxnLst/>
              <a:rect l="l" t="t" r="r" b="b"/>
              <a:pathLst>
                <a:path w="83820" h="7619">
                  <a:moveTo>
                    <a:pt x="76200" y="0"/>
                  </a:moveTo>
                  <a:lnTo>
                    <a:pt x="3810" y="0"/>
                  </a:lnTo>
                  <a:lnTo>
                    <a:pt x="1270" y="2539"/>
                  </a:lnTo>
                  <a:lnTo>
                    <a:pt x="0" y="5079"/>
                  </a:lnTo>
                  <a:lnTo>
                    <a:pt x="0" y="7619"/>
                  </a:lnTo>
                  <a:lnTo>
                    <a:pt x="83820" y="7619"/>
                  </a:lnTo>
                  <a:lnTo>
                    <a:pt x="80010" y="3809"/>
                  </a:lnTo>
                  <a:lnTo>
                    <a:pt x="77470" y="253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3252469" y="2491740"/>
              <a:ext cx="105410" cy="7620"/>
            </a:xfrm>
            <a:custGeom>
              <a:avLst/>
              <a:gdLst/>
              <a:ahLst/>
              <a:cxnLst/>
              <a:rect l="l" t="t" r="r" b="b"/>
              <a:pathLst>
                <a:path w="105410" h="7619">
                  <a:moveTo>
                    <a:pt x="95250" y="0"/>
                  </a:moveTo>
                  <a:lnTo>
                    <a:pt x="11429" y="0"/>
                  </a:lnTo>
                  <a:lnTo>
                    <a:pt x="7619" y="1270"/>
                  </a:lnTo>
                  <a:lnTo>
                    <a:pt x="2539" y="6350"/>
                  </a:lnTo>
                  <a:lnTo>
                    <a:pt x="0" y="7620"/>
                  </a:lnTo>
                  <a:lnTo>
                    <a:pt x="105410" y="7620"/>
                  </a:lnTo>
                  <a:lnTo>
                    <a:pt x="104139" y="6350"/>
                  </a:lnTo>
                  <a:lnTo>
                    <a:pt x="100329" y="5080"/>
                  </a:lnTo>
                  <a:lnTo>
                    <a:pt x="96519" y="2539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3215639" y="2499360"/>
              <a:ext cx="176530" cy="7620"/>
            </a:xfrm>
            <a:custGeom>
              <a:avLst/>
              <a:gdLst/>
              <a:ahLst/>
              <a:cxnLst/>
              <a:rect l="l" t="t" r="r" b="b"/>
              <a:pathLst>
                <a:path w="176529" h="7619">
                  <a:moveTo>
                    <a:pt x="176530" y="5079"/>
                  </a:moveTo>
                  <a:lnTo>
                    <a:pt x="0" y="5079"/>
                  </a:lnTo>
                  <a:lnTo>
                    <a:pt x="0" y="7619"/>
                  </a:lnTo>
                  <a:lnTo>
                    <a:pt x="176530" y="7619"/>
                  </a:lnTo>
                  <a:lnTo>
                    <a:pt x="176530" y="5079"/>
                  </a:lnTo>
                  <a:close/>
                </a:path>
                <a:path w="176529" h="7619">
                  <a:moveTo>
                    <a:pt x="142240" y="0"/>
                  </a:moveTo>
                  <a:lnTo>
                    <a:pt x="36830" y="0"/>
                  </a:lnTo>
                  <a:lnTo>
                    <a:pt x="35560" y="1269"/>
                  </a:lnTo>
                  <a:lnTo>
                    <a:pt x="31750" y="1269"/>
                  </a:lnTo>
                  <a:lnTo>
                    <a:pt x="26670" y="2539"/>
                  </a:lnTo>
                  <a:lnTo>
                    <a:pt x="20320" y="5079"/>
                  </a:lnTo>
                  <a:lnTo>
                    <a:pt x="154939" y="5079"/>
                  </a:lnTo>
                  <a:lnTo>
                    <a:pt x="151130" y="2539"/>
                  </a:lnTo>
                  <a:lnTo>
                    <a:pt x="147320" y="2539"/>
                  </a:lnTo>
                  <a:lnTo>
                    <a:pt x="143510" y="1269"/>
                  </a:lnTo>
                  <a:lnTo>
                    <a:pt x="142240" y="0"/>
                  </a:lnTo>
                  <a:close/>
                </a:path>
              </a:pathLst>
            </a:custGeom>
            <a:solidFill>
              <a:srgbClr val="2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3215639" y="2505710"/>
              <a:ext cx="176530" cy="7620"/>
            </a:xfrm>
            <a:custGeom>
              <a:avLst/>
              <a:gdLst/>
              <a:ahLst/>
              <a:cxnLst/>
              <a:rect l="l" t="t" r="r" b="b"/>
              <a:pathLst>
                <a:path w="176529" h="7619">
                  <a:moveTo>
                    <a:pt x="0" y="0"/>
                  </a:moveTo>
                  <a:lnTo>
                    <a:pt x="176530" y="0"/>
                  </a:lnTo>
                  <a:lnTo>
                    <a:pt x="176530" y="7619"/>
                  </a:lnTo>
                  <a:lnTo>
                    <a:pt x="0" y="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3215639" y="2513330"/>
              <a:ext cx="176530" cy="6350"/>
            </a:xfrm>
            <a:custGeom>
              <a:avLst/>
              <a:gdLst/>
              <a:ahLst/>
              <a:cxnLst/>
              <a:rect l="l" t="t" r="r" b="b"/>
              <a:pathLst>
                <a:path w="176529" h="6350">
                  <a:moveTo>
                    <a:pt x="0" y="0"/>
                  </a:moveTo>
                  <a:lnTo>
                    <a:pt x="176530" y="0"/>
                  </a:lnTo>
                  <a:lnTo>
                    <a:pt x="176530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1" name="object 921"/>
          <p:cNvGrpSpPr/>
          <p:nvPr/>
        </p:nvGrpSpPr>
        <p:grpSpPr>
          <a:xfrm>
            <a:off x="3445509" y="1932939"/>
            <a:ext cx="495300" cy="600710"/>
            <a:chOff x="3445509" y="1932939"/>
            <a:chExt cx="495300" cy="600710"/>
          </a:xfrm>
        </p:grpSpPr>
        <p:sp>
          <p:nvSpPr>
            <p:cNvPr id="922" name="object 922"/>
            <p:cNvSpPr/>
            <p:nvPr/>
          </p:nvSpPr>
          <p:spPr>
            <a:xfrm>
              <a:off x="3445509" y="1932939"/>
              <a:ext cx="270147" cy="39878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3450589" y="2330449"/>
              <a:ext cx="266700" cy="8890"/>
            </a:xfrm>
            <a:custGeom>
              <a:avLst/>
              <a:gdLst/>
              <a:ahLst/>
              <a:cxnLst/>
              <a:rect l="l" t="t" r="r" b="b"/>
              <a:pathLst>
                <a:path w="266700" h="8889">
                  <a:moveTo>
                    <a:pt x="11430" y="6350"/>
                  </a:moveTo>
                  <a:lnTo>
                    <a:pt x="0" y="6350"/>
                  </a:lnTo>
                  <a:lnTo>
                    <a:pt x="0" y="8889"/>
                  </a:lnTo>
                  <a:lnTo>
                    <a:pt x="11871" y="8889"/>
                  </a:lnTo>
                  <a:lnTo>
                    <a:pt x="11430" y="6350"/>
                  </a:lnTo>
                  <a:close/>
                </a:path>
                <a:path w="266700" h="8889">
                  <a:moveTo>
                    <a:pt x="264704" y="0"/>
                  </a:moveTo>
                  <a:lnTo>
                    <a:pt x="187325" y="0"/>
                  </a:lnTo>
                  <a:lnTo>
                    <a:pt x="189230" y="2539"/>
                  </a:lnTo>
                  <a:lnTo>
                    <a:pt x="194310" y="6350"/>
                  </a:lnTo>
                  <a:lnTo>
                    <a:pt x="195325" y="8889"/>
                  </a:lnTo>
                  <a:lnTo>
                    <a:pt x="266488" y="8889"/>
                  </a:lnTo>
                  <a:lnTo>
                    <a:pt x="265430" y="2539"/>
                  </a:lnTo>
                  <a:lnTo>
                    <a:pt x="264704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3450589" y="2338069"/>
              <a:ext cx="267970" cy="7620"/>
            </a:xfrm>
            <a:custGeom>
              <a:avLst/>
              <a:gdLst/>
              <a:ahLst/>
              <a:cxnLst/>
              <a:rect l="l" t="t" r="r" b="b"/>
              <a:pathLst>
                <a:path w="267970" h="7619">
                  <a:moveTo>
                    <a:pt x="1165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2976" y="7619"/>
                  </a:lnTo>
                  <a:lnTo>
                    <a:pt x="11650" y="0"/>
                  </a:lnTo>
                  <a:close/>
                </a:path>
                <a:path w="267970" h="7619">
                  <a:moveTo>
                    <a:pt x="266276" y="0"/>
                  </a:moveTo>
                  <a:lnTo>
                    <a:pt x="194818" y="0"/>
                  </a:lnTo>
                  <a:lnTo>
                    <a:pt x="196850" y="5079"/>
                  </a:lnTo>
                  <a:lnTo>
                    <a:pt x="198120" y="7619"/>
                  </a:lnTo>
                  <a:lnTo>
                    <a:pt x="267546" y="7619"/>
                  </a:lnTo>
                  <a:lnTo>
                    <a:pt x="266276" y="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3450589" y="2345689"/>
              <a:ext cx="269875" cy="7620"/>
            </a:xfrm>
            <a:custGeom>
              <a:avLst/>
              <a:gdLst/>
              <a:ahLst/>
              <a:cxnLst/>
              <a:rect l="l" t="t" r="r" b="b"/>
              <a:pathLst>
                <a:path w="269875" h="7619">
                  <a:moveTo>
                    <a:pt x="1297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4301" y="7620"/>
                  </a:lnTo>
                  <a:lnTo>
                    <a:pt x="12976" y="0"/>
                  </a:lnTo>
                  <a:close/>
                </a:path>
                <a:path w="269875" h="7619">
                  <a:moveTo>
                    <a:pt x="267546" y="0"/>
                  </a:moveTo>
                  <a:lnTo>
                    <a:pt x="198120" y="0"/>
                  </a:lnTo>
                  <a:lnTo>
                    <a:pt x="201930" y="7620"/>
                  </a:lnTo>
                  <a:lnTo>
                    <a:pt x="269421" y="7620"/>
                  </a:lnTo>
                  <a:lnTo>
                    <a:pt x="267970" y="2539"/>
                  </a:lnTo>
                  <a:lnTo>
                    <a:pt x="267546" y="0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3450589" y="2352039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10" h="8889">
                  <a:moveTo>
                    <a:pt x="1408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5626" y="8889"/>
                  </a:lnTo>
                  <a:lnTo>
                    <a:pt x="14080" y="0"/>
                  </a:lnTo>
                  <a:close/>
                </a:path>
                <a:path w="270510" h="8889">
                  <a:moveTo>
                    <a:pt x="269058" y="0"/>
                  </a:moveTo>
                  <a:lnTo>
                    <a:pt x="201295" y="0"/>
                  </a:lnTo>
                  <a:lnTo>
                    <a:pt x="204470" y="6350"/>
                  </a:lnTo>
                  <a:lnTo>
                    <a:pt x="206163" y="8889"/>
                  </a:lnTo>
                  <a:lnTo>
                    <a:pt x="270510" y="8889"/>
                  </a:lnTo>
                  <a:lnTo>
                    <a:pt x="270510" y="5080"/>
                  </a:lnTo>
                  <a:lnTo>
                    <a:pt x="269058" y="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3450589" y="2359659"/>
              <a:ext cx="270510" cy="7620"/>
            </a:xfrm>
            <a:custGeom>
              <a:avLst/>
              <a:gdLst/>
              <a:ahLst/>
              <a:cxnLst/>
              <a:rect l="l" t="t" r="r" b="b"/>
              <a:pathLst>
                <a:path w="270510" h="7619">
                  <a:moveTo>
                    <a:pt x="15405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6637" y="7619"/>
                  </a:lnTo>
                  <a:lnTo>
                    <a:pt x="16510" y="6350"/>
                  </a:lnTo>
                  <a:lnTo>
                    <a:pt x="15405" y="0"/>
                  </a:lnTo>
                  <a:close/>
                </a:path>
                <a:path w="270510" h="7619">
                  <a:moveTo>
                    <a:pt x="270510" y="0"/>
                  </a:moveTo>
                  <a:lnTo>
                    <a:pt x="205316" y="0"/>
                  </a:lnTo>
                  <a:lnTo>
                    <a:pt x="207010" y="2539"/>
                  </a:lnTo>
                  <a:lnTo>
                    <a:pt x="208703" y="7619"/>
                  </a:lnTo>
                  <a:lnTo>
                    <a:pt x="270510" y="761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3450589" y="2367279"/>
              <a:ext cx="270510" cy="7620"/>
            </a:xfrm>
            <a:custGeom>
              <a:avLst/>
              <a:gdLst/>
              <a:ahLst/>
              <a:cxnLst/>
              <a:rect l="l" t="t" r="r" b="b"/>
              <a:pathLst>
                <a:path w="270510" h="7619">
                  <a:moveTo>
                    <a:pt x="16637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7399" y="7620"/>
                  </a:lnTo>
                  <a:lnTo>
                    <a:pt x="16637" y="0"/>
                  </a:lnTo>
                  <a:close/>
                </a:path>
                <a:path w="270510" h="7619">
                  <a:moveTo>
                    <a:pt x="270510" y="0"/>
                  </a:moveTo>
                  <a:lnTo>
                    <a:pt x="208703" y="0"/>
                  </a:lnTo>
                  <a:lnTo>
                    <a:pt x="209550" y="2540"/>
                  </a:lnTo>
                  <a:lnTo>
                    <a:pt x="210820" y="7620"/>
                  </a:lnTo>
                  <a:lnTo>
                    <a:pt x="270510" y="7620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3450589" y="2373629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10" h="8889">
                  <a:moveTo>
                    <a:pt x="17272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8626" y="8890"/>
                  </a:lnTo>
                  <a:lnTo>
                    <a:pt x="17780" y="5080"/>
                  </a:lnTo>
                  <a:lnTo>
                    <a:pt x="17272" y="0"/>
                  </a:lnTo>
                  <a:close/>
                </a:path>
                <a:path w="270510" h="8889">
                  <a:moveTo>
                    <a:pt x="270510" y="0"/>
                  </a:moveTo>
                  <a:lnTo>
                    <a:pt x="210502" y="0"/>
                  </a:lnTo>
                  <a:lnTo>
                    <a:pt x="212725" y="8890"/>
                  </a:lnTo>
                  <a:lnTo>
                    <a:pt x="270510" y="8890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3450589" y="2381249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10" h="8889">
                  <a:moveTo>
                    <a:pt x="1834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0320" y="8889"/>
                  </a:lnTo>
                  <a:lnTo>
                    <a:pt x="18344" y="0"/>
                  </a:lnTo>
                  <a:close/>
                </a:path>
                <a:path w="270510" h="8889">
                  <a:moveTo>
                    <a:pt x="270510" y="0"/>
                  </a:moveTo>
                  <a:lnTo>
                    <a:pt x="212407" y="0"/>
                  </a:lnTo>
                  <a:lnTo>
                    <a:pt x="213360" y="3810"/>
                  </a:lnTo>
                  <a:lnTo>
                    <a:pt x="214376" y="8889"/>
                  </a:lnTo>
                  <a:lnTo>
                    <a:pt x="270510" y="888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3450589" y="2388869"/>
              <a:ext cx="270510" cy="7620"/>
            </a:xfrm>
            <a:custGeom>
              <a:avLst/>
              <a:gdLst/>
              <a:ahLst/>
              <a:cxnLst/>
              <a:rect l="l" t="t" r="r" b="b"/>
              <a:pathLst>
                <a:path w="270510" h="7619">
                  <a:moveTo>
                    <a:pt x="2003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1907" y="7619"/>
                  </a:lnTo>
                  <a:lnTo>
                    <a:pt x="20320" y="1269"/>
                  </a:lnTo>
                  <a:lnTo>
                    <a:pt x="20037" y="0"/>
                  </a:lnTo>
                  <a:close/>
                </a:path>
                <a:path w="270510" h="7619">
                  <a:moveTo>
                    <a:pt x="270510" y="0"/>
                  </a:moveTo>
                  <a:lnTo>
                    <a:pt x="214122" y="0"/>
                  </a:lnTo>
                  <a:lnTo>
                    <a:pt x="214630" y="2539"/>
                  </a:lnTo>
                  <a:lnTo>
                    <a:pt x="214630" y="7619"/>
                  </a:lnTo>
                  <a:lnTo>
                    <a:pt x="268393" y="7619"/>
                  </a:lnTo>
                  <a:lnTo>
                    <a:pt x="270510" y="126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3450589" y="2396489"/>
              <a:ext cx="268605" cy="7620"/>
            </a:xfrm>
            <a:custGeom>
              <a:avLst/>
              <a:gdLst/>
              <a:ahLst/>
              <a:cxnLst/>
              <a:rect l="l" t="t" r="r" b="b"/>
              <a:pathLst>
                <a:path w="268604" h="7619">
                  <a:moveTo>
                    <a:pt x="21907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3706" y="7620"/>
                  </a:lnTo>
                  <a:lnTo>
                    <a:pt x="22860" y="3810"/>
                  </a:lnTo>
                  <a:lnTo>
                    <a:pt x="21907" y="0"/>
                  </a:lnTo>
                  <a:close/>
                </a:path>
                <a:path w="268604" h="7619">
                  <a:moveTo>
                    <a:pt x="268393" y="0"/>
                  </a:moveTo>
                  <a:lnTo>
                    <a:pt x="214630" y="0"/>
                  </a:lnTo>
                  <a:lnTo>
                    <a:pt x="215900" y="3810"/>
                  </a:lnTo>
                  <a:lnTo>
                    <a:pt x="215900" y="7620"/>
                  </a:lnTo>
                  <a:lnTo>
                    <a:pt x="266911" y="7620"/>
                  </a:lnTo>
                  <a:lnTo>
                    <a:pt x="267970" y="1270"/>
                  </a:lnTo>
                  <a:lnTo>
                    <a:pt x="268393" y="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3450589" y="2402839"/>
              <a:ext cx="267335" cy="8890"/>
            </a:xfrm>
            <a:custGeom>
              <a:avLst/>
              <a:gdLst/>
              <a:ahLst/>
              <a:cxnLst/>
              <a:rect l="l" t="t" r="r" b="b"/>
              <a:pathLst>
                <a:path w="267335" h="8889">
                  <a:moveTo>
                    <a:pt x="234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5400" y="8889"/>
                  </a:lnTo>
                  <a:lnTo>
                    <a:pt x="23424" y="0"/>
                  </a:lnTo>
                  <a:close/>
                </a:path>
                <a:path w="267335" h="8889">
                  <a:moveTo>
                    <a:pt x="267123" y="0"/>
                  </a:moveTo>
                  <a:lnTo>
                    <a:pt x="215900" y="0"/>
                  </a:lnTo>
                  <a:lnTo>
                    <a:pt x="215900" y="8889"/>
                  </a:lnTo>
                  <a:lnTo>
                    <a:pt x="265641" y="8889"/>
                  </a:lnTo>
                  <a:lnTo>
                    <a:pt x="267123" y="0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3450589" y="2410459"/>
              <a:ext cx="266065" cy="7620"/>
            </a:xfrm>
            <a:custGeom>
              <a:avLst/>
              <a:gdLst/>
              <a:ahLst/>
              <a:cxnLst/>
              <a:rect l="l" t="t" r="r" b="b"/>
              <a:pathLst>
                <a:path w="266064" h="7619">
                  <a:moveTo>
                    <a:pt x="2511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8121" y="7619"/>
                  </a:lnTo>
                  <a:lnTo>
                    <a:pt x="25400" y="1269"/>
                  </a:lnTo>
                  <a:lnTo>
                    <a:pt x="25117" y="0"/>
                  </a:lnTo>
                  <a:close/>
                </a:path>
                <a:path w="266064" h="7619">
                  <a:moveTo>
                    <a:pt x="265853" y="0"/>
                  </a:moveTo>
                  <a:lnTo>
                    <a:pt x="215900" y="0"/>
                  </a:lnTo>
                  <a:lnTo>
                    <a:pt x="215900" y="1269"/>
                  </a:lnTo>
                  <a:lnTo>
                    <a:pt x="214630" y="5079"/>
                  </a:lnTo>
                  <a:lnTo>
                    <a:pt x="214630" y="7619"/>
                  </a:lnTo>
                  <a:lnTo>
                    <a:pt x="264583" y="7619"/>
                  </a:lnTo>
                  <a:lnTo>
                    <a:pt x="265853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3450589" y="2418079"/>
              <a:ext cx="264795" cy="7620"/>
            </a:xfrm>
            <a:custGeom>
              <a:avLst/>
              <a:gdLst/>
              <a:ahLst/>
              <a:cxnLst/>
              <a:rect l="l" t="t" r="r" b="b"/>
              <a:pathLst>
                <a:path w="264795" h="7619">
                  <a:moveTo>
                    <a:pt x="2812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0661" y="7620"/>
                  </a:lnTo>
                  <a:lnTo>
                    <a:pt x="29210" y="2540"/>
                  </a:lnTo>
                  <a:lnTo>
                    <a:pt x="28121" y="0"/>
                  </a:lnTo>
                  <a:close/>
                </a:path>
                <a:path w="264795" h="7619">
                  <a:moveTo>
                    <a:pt x="264583" y="0"/>
                  </a:moveTo>
                  <a:lnTo>
                    <a:pt x="214630" y="0"/>
                  </a:lnTo>
                  <a:lnTo>
                    <a:pt x="214630" y="2540"/>
                  </a:lnTo>
                  <a:lnTo>
                    <a:pt x="213360" y="6350"/>
                  </a:lnTo>
                  <a:lnTo>
                    <a:pt x="213360" y="7620"/>
                  </a:lnTo>
                  <a:lnTo>
                    <a:pt x="262889" y="7620"/>
                  </a:lnTo>
                  <a:lnTo>
                    <a:pt x="264160" y="2540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3450589" y="2424429"/>
              <a:ext cx="263525" cy="8890"/>
            </a:xfrm>
            <a:custGeom>
              <a:avLst/>
              <a:gdLst/>
              <a:ahLst/>
              <a:cxnLst/>
              <a:rect l="l" t="t" r="r" b="b"/>
              <a:pathLst>
                <a:path w="263525" h="8889">
                  <a:moveTo>
                    <a:pt x="3029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3655" y="8890"/>
                  </a:lnTo>
                  <a:lnTo>
                    <a:pt x="31750" y="5080"/>
                  </a:lnTo>
                  <a:lnTo>
                    <a:pt x="30298" y="0"/>
                  </a:lnTo>
                  <a:close/>
                </a:path>
                <a:path w="263525" h="8889">
                  <a:moveTo>
                    <a:pt x="263207" y="0"/>
                  </a:moveTo>
                  <a:lnTo>
                    <a:pt x="213360" y="0"/>
                  </a:lnTo>
                  <a:lnTo>
                    <a:pt x="213360" y="5080"/>
                  </a:lnTo>
                  <a:lnTo>
                    <a:pt x="212089" y="8890"/>
                  </a:lnTo>
                  <a:lnTo>
                    <a:pt x="260712" y="8890"/>
                  </a:lnTo>
                  <a:lnTo>
                    <a:pt x="262889" y="1270"/>
                  </a:lnTo>
                  <a:lnTo>
                    <a:pt x="263207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3450589" y="2432049"/>
              <a:ext cx="261620" cy="8890"/>
            </a:xfrm>
            <a:custGeom>
              <a:avLst/>
              <a:gdLst/>
              <a:ahLst/>
              <a:cxnLst/>
              <a:rect l="l" t="t" r="r" b="b"/>
              <a:pathLst>
                <a:path w="261620" h="8889">
                  <a:moveTo>
                    <a:pt x="330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37846" y="8889"/>
                  </a:lnTo>
                  <a:lnTo>
                    <a:pt x="35560" y="5079"/>
                  </a:lnTo>
                  <a:lnTo>
                    <a:pt x="33020" y="0"/>
                  </a:lnTo>
                  <a:close/>
                </a:path>
                <a:path w="261620" h="8889">
                  <a:moveTo>
                    <a:pt x="261075" y="0"/>
                  </a:moveTo>
                  <a:lnTo>
                    <a:pt x="212513" y="0"/>
                  </a:lnTo>
                  <a:lnTo>
                    <a:pt x="212089" y="1270"/>
                  </a:lnTo>
                  <a:lnTo>
                    <a:pt x="210820" y="6350"/>
                  </a:lnTo>
                  <a:lnTo>
                    <a:pt x="209973" y="8889"/>
                  </a:lnTo>
                  <a:lnTo>
                    <a:pt x="258233" y="8889"/>
                  </a:lnTo>
                  <a:lnTo>
                    <a:pt x="260350" y="2539"/>
                  </a:lnTo>
                  <a:lnTo>
                    <a:pt x="261075" y="0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3450589" y="2439669"/>
              <a:ext cx="259079" cy="7620"/>
            </a:xfrm>
            <a:custGeom>
              <a:avLst/>
              <a:gdLst/>
              <a:ahLst/>
              <a:cxnLst/>
              <a:rect l="l" t="t" r="r" b="b"/>
              <a:pathLst>
                <a:path w="259079" h="7619">
                  <a:moveTo>
                    <a:pt x="37084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42418" y="7619"/>
                  </a:lnTo>
                  <a:lnTo>
                    <a:pt x="39370" y="3809"/>
                  </a:lnTo>
                  <a:lnTo>
                    <a:pt x="37084" y="0"/>
                  </a:lnTo>
                  <a:close/>
                </a:path>
                <a:path w="259079" h="7619">
                  <a:moveTo>
                    <a:pt x="258656" y="0"/>
                  </a:moveTo>
                  <a:lnTo>
                    <a:pt x="210396" y="0"/>
                  </a:lnTo>
                  <a:lnTo>
                    <a:pt x="207856" y="7619"/>
                  </a:lnTo>
                  <a:lnTo>
                    <a:pt x="255778" y="7619"/>
                  </a:lnTo>
                  <a:lnTo>
                    <a:pt x="257810" y="2539"/>
                  </a:lnTo>
                  <a:lnTo>
                    <a:pt x="258656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3450589" y="2447289"/>
              <a:ext cx="255904" cy="7620"/>
            </a:xfrm>
            <a:custGeom>
              <a:avLst/>
              <a:gdLst/>
              <a:ahLst/>
              <a:cxnLst/>
              <a:rect l="l" t="t" r="r" b="b"/>
              <a:pathLst>
                <a:path w="255904" h="7619">
                  <a:moveTo>
                    <a:pt x="4241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6989" y="7620"/>
                  </a:lnTo>
                  <a:lnTo>
                    <a:pt x="44450" y="2539"/>
                  </a:lnTo>
                  <a:lnTo>
                    <a:pt x="42418" y="0"/>
                  </a:lnTo>
                  <a:close/>
                </a:path>
                <a:path w="255904" h="7619">
                  <a:moveTo>
                    <a:pt x="255778" y="0"/>
                  </a:moveTo>
                  <a:lnTo>
                    <a:pt x="207856" y="0"/>
                  </a:lnTo>
                  <a:lnTo>
                    <a:pt x="207010" y="2539"/>
                  </a:lnTo>
                  <a:lnTo>
                    <a:pt x="204470" y="6350"/>
                  </a:lnTo>
                  <a:lnTo>
                    <a:pt x="204046" y="7620"/>
                  </a:lnTo>
                  <a:lnTo>
                    <a:pt x="252730" y="7620"/>
                  </a:lnTo>
                  <a:lnTo>
                    <a:pt x="255778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3450589" y="2453639"/>
              <a:ext cx="253238" cy="8001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3764279" y="1946909"/>
              <a:ext cx="176530" cy="6350"/>
            </a:xfrm>
            <a:custGeom>
              <a:avLst/>
              <a:gdLst/>
              <a:ahLst/>
              <a:cxnLst/>
              <a:rect l="l" t="t" r="r" b="b"/>
              <a:pathLst>
                <a:path w="176529" h="6350">
                  <a:moveTo>
                    <a:pt x="17653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76530" y="6350"/>
                  </a:lnTo>
                  <a:lnTo>
                    <a:pt x="17653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2" name="object 942"/>
          <p:cNvSpPr/>
          <p:nvPr/>
        </p:nvSpPr>
        <p:spPr>
          <a:xfrm>
            <a:off x="4014470" y="1946910"/>
            <a:ext cx="176530" cy="6350"/>
          </a:xfrm>
          <a:custGeom>
            <a:avLst/>
            <a:gdLst/>
            <a:ahLst/>
            <a:cxnLst/>
            <a:rect l="l" t="t" r="r" b="b"/>
            <a:pathLst>
              <a:path w="176529" h="6350">
                <a:moveTo>
                  <a:pt x="176529" y="0"/>
                </a:moveTo>
                <a:lnTo>
                  <a:pt x="0" y="0"/>
                </a:lnTo>
                <a:lnTo>
                  <a:pt x="0" y="6350"/>
                </a:lnTo>
                <a:lnTo>
                  <a:pt x="176529" y="6350"/>
                </a:lnTo>
                <a:lnTo>
                  <a:pt x="176529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3764279" y="1951989"/>
            <a:ext cx="176530" cy="7620"/>
          </a:xfrm>
          <a:custGeom>
            <a:avLst/>
            <a:gdLst/>
            <a:ahLst/>
            <a:cxnLst/>
            <a:rect l="l" t="t" r="r" b="b"/>
            <a:pathLst>
              <a:path w="176529" h="7619">
                <a:moveTo>
                  <a:pt x="176530" y="0"/>
                </a:moveTo>
                <a:lnTo>
                  <a:pt x="0" y="0"/>
                </a:lnTo>
                <a:lnTo>
                  <a:pt x="0" y="7620"/>
                </a:lnTo>
                <a:lnTo>
                  <a:pt x="176530" y="7620"/>
                </a:lnTo>
                <a:lnTo>
                  <a:pt x="176530" y="0"/>
                </a:lnTo>
                <a:close/>
              </a:path>
            </a:pathLst>
          </a:custGeom>
          <a:solidFill>
            <a:srgbClr val="00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44" name="object 944"/>
          <p:cNvGrpSpPr/>
          <p:nvPr/>
        </p:nvGrpSpPr>
        <p:grpSpPr>
          <a:xfrm>
            <a:off x="3764279" y="1951989"/>
            <a:ext cx="426720" cy="567690"/>
            <a:chOff x="3764279" y="1951989"/>
            <a:chExt cx="426720" cy="567690"/>
          </a:xfrm>
        </p:grpSpPr>
        <p:sp>
          <p:nvSpPr>
            <p:cNvPr id="945" name="object 945"/>
            <p:cNvSpPr/>
            <p:nvPr/>
          </p:nvSpPr>
          <p:spPr>
            <a:xfrm>
              <a:off x="4014469" y="1951989"/>
              <a:ext cx="176530" cy="7620"/>
            </a:xfrm>
            <a:custGeom>
              <a:avLst/>
              <a:gdLst/>
              <a:ahLst/>
              <a:cxnLst/>
              <a:rect l="l" t="t" r="r" b="b"/>
              <a:pathLst>
                <a:path w="176529" h="7619">
                  <a:moveTo>
                    <a:pt x="17652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76529" y="7620"/>
                  </a:lnTo>
                  <a:lnTo>
                    <a:pt x="176529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3764279" y="1959609"/>
              <a:ext cx="426720" cy="7620"/>
            </a:xfrm>
            <a:custGeom>
              <a:avLst/>
              <a:gdLst/>
              <a:ahLst/>
              <a:cxnLst/>
              <a:rect l="l" t="t" r="r" b="b"/>
              <a:pathLst>
                <a:path w="426720" h="7619">
                  <a:moveTo>
                    <a:pt x="154940" y="2539"/>
                  </a:moveTo>
                  <a:lnTo>
                    <a:pt x="21590" y="2539"/>
                  </a:lnTo>
                  <a:lnTo>
                    <a:pt x="33020" y="6350"/>
                  </a:lnTo>
                  <a:lnTo>
                    <a:pt x="35560" y="7619"/>
                  </a:lnTo>
                  <a:lnTo>
                    <a:pt x="140970" y="7619"/>
                  </a:lnTo>
                  <a:lnTo>
                    <a:pt x="143510" y="6350"/>
                  </a:lnTo>
                  <a:lnTo>
                    <a:pt x="154940" y="2539"/>
                  </a:lnTo>
                  <a:close/>
                </a:path>
                <a:path w="426720" h="7619">
                  <a:moveTo>
                    <a:pt x="17653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76530" y="2539"/>
                  </a:lnTo>
                  <a:lnTo>
                    <a:pt x="176530" y="0"/>
                  </a:lnTo>
                  <a:close/>
                </a:path>
                <a:path w="426720" h="7619">
                  <a:moveTo>
                    <a:pt x="397510" y="5079"/>
                  </a:moveTo>
                  <a:lnTo>
                    <a:pt x="278130" y="5079"/>
                  </a:lnTo>
                  <a:lnTo>
                    <a:pt x="281940" y="7619"/>
                  </a:lnTo>
                  <a:lnTo>
                    <a:pt x="392430" y="7619"/>
                  </a:lnTo>
                  <a:lnTo>
                    <a:pt x="393700" y="6350"/>
                  </a:lnTo>
                  <a:lnTo>
                    <a:pt x="397510" y="5079"/>
                  </a:lnTo>
                  <a:close/>
                </a:path>
                <a:path w="426720" h="7619">
                  <a:moveTo>
                    <a:pt x="407670" y="2539"/>
                  </a:moveTo>
                  <a:lnTo>
                    <a:pt x="267970" y="2539"/>
                  </a:lnTo>
                  <a:lnTo>
                    <a:pt x="275590" y="5079"/>
                  </a:lnTo>
                  <a:lnTo>
                    <a:pt x="401320" y="5079"/>
                  </a:lnTo>
                  <a:lnTo>
                    <a:pt x="405130" y="3810"/>
                  </a:lnTo>
                  <a:lnTo>
                    <a:pt x="407670" y="2539"/>
                  </a:lnTo>
                  <a:close/>
                </a:path>
                <a:path w="426720" h="7619">
                  <a:moveTo>
                    <a:pt x="426720" y="0"/>
                  </a:moveTo>
                  <a:lnTo>
                    <a:pt x="250190" y="0"/>
                  </a:lnTo>
                  <a:lnTo>
                    <a:pt x="250190" y="2539"/>
                  </a:lnTo>
                  <a:lnTo>
                    <a:pt x="426720" y="2539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3799839" y="1967229"/>
              <a:ext cx="356870" cy="7620"/>
            </a:xfrm>
            <a:custGeom>
              <a:avLst/>
              <a:gdLst/>
              <a:ahLst/>
              <a:cxnLst/>
              <a:rect l="l" t="t" r="r" b="b"/>
              <a:pathLst>
                <a:path w="356870" h="7619">
                  <a:moveTo>
                    <a:pt x="105410" y="0"/>
                  </a:moveTo>
                  <a:lnTo>
                    <a:pt x="0" y="0"/>
                  </a:lnTo>
                  <a:lnTo>
                    <a:pt x="3810" y="1270"/>
                  </a:lnTo>
                  <a:lnTo>
                    <a:pt x="6350" y="5080"/>
                  </a:lnTo>
                  <a:lnTo>
                    <a:pt x="10160" y="6350"/>
                  </a:lnTo>
                  <a:lnTo>
                    <a:pt x="10795" y="7620"/>
                  </a:lnTo>
                  <a:lnTo>
                    <a:pt x="95250" y="7620"/>
                  </a:lnTo>
                  <a:lnTo>
                    <a:pt x="96520" y="6350"/>
                  </a:lnTo>
                  <a:lnTo>
                    <a:pt x="99060" y="6350"/>
                  </a:lnTo>
                  <a:lnTo>
                    <a:pt x="99060" y="5080"/>
                  </a:lnTo>
                  <a:lnTo>
                    <a:pt x="101600" y="1270"/>
                  </a:lnTo>
                  <a:lnTo>
                    <a:pt x="105410" y="0"/>
                  </a:lnTo>
                  <a:close/>
                </a:path>
                <a:path w="356870" h="7619">
                  <a:moveTo>
                    <a:pt x="353060" y="1270"/>
                  </a:moveTo>
                  <a:lnTo>
                    <a:pt x="254000" y="1270"/>
                  </a:lnTo>
                  <a:lnTo>
                    <a:pt x="256539" y="5080"/>
                  </a:lnTo>
                  <a:lnTo>
                    <a:pt x="259080" y="7620"/>
                  </a:lnTo>
                  <a:lnTo>
                    <a:pt x="345440" y="7620"/>
                  </a:lnTo>
                  <a:lnTo>
                    <a:pt x="347980" y="5080"/>
                  </a:lnTo>
                  <a:lnTo>
                    <a:pt x="353060" y="1270"/>
                  </a:lnTo>
                  <a:close/>
                </a:path>
                <a:path w="356870" h="7619">
                  <a:moveTo>
                    <a:pt x="356870" y="0"/>
                  </a:moveTo>
                  <a:lnTo>
                    <a:pt x="246380" y="0"/>
                  </a:lnTo>
                  <a:lnTo>
                    <a:pt x="251460" y="1270"/>
                  </a:lnTo>
                  <a:lnTo>
                    <a:pt x="355600" y="127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3809999" y="1973579"/>
              <a:ext cx="336550" cy="8890"/>
            </a:xfrm>
            <a:custGeom>
              <a:avLst/>
              <a:gdLst/>
              <a:ahLst/>
              <a:cxnLst/>
              <a:rect l="l" t="t" r="r" b="b"/>
              <a:pathLst>
                <a:path w="336550" h="8889">
                  <a:moveTo>
                    <a:pt x="86360" y="0"/>
                  </a:moveTo>
                  <a:lnTo>
                    <a:pt x="0" y="0"/>
                  </a:lnTo>
                  <a:lnTo>
                    <a:pt x="2539" y="5080"/>
                  </a:lnTo>
                  <a:lnTo>
                    <a:pt x="5079" y="7620"/>
                  </a:lnTo>
                  <a:lnTo>
                    <a:pt x="6350" y="7620"/>
                  </a:lnTo>
                  <a:lnTo>
                    <a:pt x="6773" y="8890"/>
                  </a:lnTo>
                  <a:lnTo>
                    <a:pt x="79375" y="8890"/>
                  </a:lnTo>
                  <a:lnTo>
                    <a:pt x="80010" y="7620"/>
                  </a:lnTo>
                  <a:lnTo>
                    <a:pt x="80010" y="6350"/>
                  </a:lnTo>
                  <a:lnTo>
                    <a:pt x="82550" y="3810"/>
                  </a:lnTo>
                  <a:lnTo>
                    <a:pt x="82550" y="2540"/>
                  </a:lnTo>
                  <a:lnTo>
                    <a:pt x="83820" y="2540"/>
                  </a:lnTo>
                  <a:lnTo>
                    <a:pt x="86360" y="0"/>
                  </a:lnTo>
                  <a:close/>
                </a:path>
                <a:path w="336550" h="8889">
                  <a:moveTo>
                    <a:pt x="336550" y="0"/>
                  </a:moveTo>
                  <a:lnTo>
                    <a:pt x="247650" y="0"/>
                  </a:lnTo>
                  <a:lnTo>
                    <a:pt x="248920" y="1270"/>
                  </a:lnTo>
                  <a:lnTo>
                    <a:pt x="251460" y="2540"/>
                  </a:lnTo>
                  <a:lnTo>
                    <a:pt x="254000" y="5080"/>
                  </a:lnTo>
                  <a:lnTo>
                    <a:pt x="254000" y="7620"/>
                  </a:lnTo>
                  <a:lnTo>
                    <a:pt x="255270" y="8890"/>
                  </a:lnTo>
                  <a:lnTo>
                    <a:pt x="330200" y="8890"/>
                  </a:lnTo>
                  <a:lnTo>
                    <a:pt x="330200" y="7620"/>
                  </a:lnTo>
                  <a:lnTo>
                    <a:pt x="331470" y="5080"/>
                  </a:lnTo>
                  <a:lnTo>
                    <a:pt x="336550" y="0"/>
                  </a:lnTo>
                  <a:close/>
                </a:path>
              </a:pathLst>
            </a:custGeom>
            <a:solidFill>
              <a:srgbClr val="019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3816349" y="1981199"/>
              <a:ext cx="323850" cy="7620"/>
            </a:xfrm>
            <a:custGeom>
              <a:avLst/>
              <a:gdLst/>
              <a:ahLst/>
              <a:cxnLst/>
              <a:rect l="l" t="t" r="r" b="b"/>
              <a:pathLst>
                <a:path w="323850" h="7619">
                  <a:moveTo>
                    <a:pt x="73660" y="0"/>
                  </a:moveTo>
                  <a:lnTo>
                    <a:pt x="0" y="0"/>
                  </a:lnTo>
                  <a:lnTo>
                    <a:pt x="1270" y="3810"/>
                  </a:lnTo>
                  <a:lnTo>
                    <a:pt x="3175" y="7620"/>
                  </a:lnTo>
                  <a:lnTo>
                    <a:pt x="69850" y="7620"/>
                  </a:lnTo>
                  <a:lnTo>
                    <a:pt x="71120" y="5079"/>
                  </a:lnTo>
                  <a:lnTo>
                    <a:pt x="71120" y="2539"/>
                  </a:lnTo>
                  <a:lnTo>
                    <a:pt x="72389" y="2539"/>
                  </a:lnTo>
                  <a:lnTo>
                    <a:pt x="73660" y="0"/>
                  </a:lnTo>
                  <a:close/>
                </a:path>
                <a:path w="323850" h="7619">
                  <a:moveTo>
                    <a:pt x="323850" y="0"/>
                  </a:moveTo>
                  <a:lnTo>
                    <a:pt x="247650" y="0"/>
                  </a:lnTo>
                  <a:lnTo>
                    <a:pt x="250189" y="2539"/>
                  </a:lnTo>
                  <a:lnTo>
                    <a:pt x="250189" y="3810"/>
                  </a:lnTo>
                  <a:lnTo>
                    <a:pt x="252095" y="7620"/>
                  </a:lnTo>
                  <a:lnTo>
                    <a:pt x="320039" y="7620"/>
                  </a:lnTo>
                  <a:lnTo>
                    <a:pt x="320039" y="6350"/>
                  </a:lnTo>
                  <a:lnTo>
                    <a:pt x="321310" y="5079"/>
                  </a:lnTo>
                  <a:lnTo>
                    <a:pt x="321310" y="3810"/>
                  </a:lnTo>
                  <a:lnTo>
                    <a:pt x="323850" y="2539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3819524" y="1988819"/>
              <a:ext cx="316865" cy="7620"/>
            </a:xfrm>
            <a:custGeom>
              <a:avLst/>
              <a:gdLst/>
              <a:ahLst/>
              <a:cxnLst/>
              <a:rect l="l" t="t" r="r" b="b"/>
              <a:pathLst>
                <a:path w="316864" h="7619">
                  <a:moveTo>
                    <a:pt x="66675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5079"/>
                  </a:lnTo>
                  <a:lnTo>
                    <a:pt x="1905" y="7619"/>
                  </a:lnTo>
                  <a:lnTo>
                    <a:pt x="66675" y="7619"/>
                  </a:lnTo>
                  <a:lnTo>
                    <a:pt x="66675" y="0"/>
                  </a:lnTo>
                  <a:close/>
                </a:path>
                <a:path w="316864" h="7619">
                  <a:moveTo>
                    <a:pt x="316864" y="0"/>
                  </a:moveTo>
                  <a:lnTo>
                    <a:pt x="248920" y="0"/>
                  </a:lnTo>
                  <a:lnTo>
                    <a:pt x="250825" y="3809"/>
                  </a:lnTo>
                  <a:lnTo>
                    <a:pt x="250825" y="5079"/>
                  </a:lnTo>
                  <a:lnTo>
                    <a:pt x="251333" y="7619"/>
                  </a:lnTo>
                  <a:lnTo>
                    <a:pt x="314325" y="7619"/>
                  </a:lnTo>
                  <a:lnTo>
                    <a:pt x="315595" y="5079"/>
                  </a:lnTo>
                  <a:lnTo>
                    <a:pt x="315595" y="3809"/>
                  </a:lnTo>
                  <a:lnTo>
                    <a:pt x="316864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3821429" y="1996439"/>
              <a:ext cx="312420" cy="7620"/>
            </a:xfrm>
            <a:custGeom>
              <a:avLst/>
              <a:gdLst/>
              <a:ahLst/>
              <a:cxnLst/>
              <a:rect l="l" t="t" r="r" b="b"/>
              <a:pathLst>
                <a:path w="312420" h="7619">
                  <a:moveTo>
                    <a:pt x="64770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1270" y="7620"/>
                  </a:lnTo>
                  <a:lnTo>
                    <a:pt x="62230" y="7620"/>
                  </a:lnTo>
                  <a:lnTo>
                    <a:pt x="62230" y="5080"/>
                  </a:lnTo>
                  <a:lnTo>
                    <a:pt x="64770" y="0"/>
                  </a:lnTo>
                  <a:close/>
                </a:path>
                <a:path w="312420" h="7619">
                  <a:moveTo>
                    <a:pt x="312420" y="0"/>
                  </a:moveTo>
                  <a:lnTo>
                    <a:pt x="249428" y="0"/>
                  </a:lnTo>
                  <a:lnTo>
                    <a:pt x="250190" y="3810"/>
                  </a:lnTo>
                  <a:lnTo>
                    <a:pt x="250190" y="7620"/>
                  </a:lnTo>
                  <a:lnTo>
                    <a:pt x="311785" y="7620"/>
                  </a:lnTo>
                  <a:lnTo>
                    <a:pt x="312420" y="5080"/>
                  </a:lnTo>
                  <a:lnTo>
                    <a:pt x="312420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3822699" y="2002789"/>
              <a:ext cx="311150" cy="8890"/>
            </a:xfrm>
            <a:custGeom>
              <a:avLst/>
              <a:gdLst/>
              <a:ahLst/>
              <a:cxnLst/>
              <a:rect l="l" t="t" r="r" b="b"/>
              <a:pathLst>
                <a:path w="311150" h="8889">
                  <a:moveTo>
                    <a:pt x="6096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944" y="8889"/>
                  </a:lnTo>
                  <a:lnTo>
                    <a:pt x="60960" y="3810"/>
                  </a:lnTo>
                  <a:lnTo>
                    <a:pt x="60960" y="0"/>
                  </a:lnTo>
                  <a:close/>
                </a:path>
                <a:path w="311150" h="8889">
                  <a:moveTo>
                    <a:pt x="310832" y="0"/>
                  </a:moveTo>
                  <a:lnTo>
                    <a:pt x="248920" y="0"/>
                  </a:lnTo>
                  <a:lnTo>
                    <a:pt x="248920" y="2539"/>
                  </a:lnTo>
                  <a:lnTo>
                    <a:pt x="250189" y="8889"/>
                  </a:lnTo>
                  <a:lnTo>
                    <a:pt x="309879" y="8889"/>
                  </a:lnTo>
                  <a:lnTo>
                    <a:pt x="309879" y="3810"/>
                  </a:lnTo>
                  <a:lnTo>
                    <a:pt x="310832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3822699" y="2010409"/>
              <a:ext cx="309880" cy="7620"/>
            </a:xfrm>
            <a:custGeom>
              <a:avLst/>
              <a:gdLst/>
              <a:ahLst/>
              <a:cxnLst/>
              <a:rect l="l" t="t" r="r" b="b"/>
              <a:pathLst>
                <a:path w="309879" h="7619">
                  <a:moveTo>
                    <a:pt x="60198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9689" y="7619"/>
                  </a:lnTo>
                  <a:lnTo>
                    <a:pt x="59689" y="2539"/>
                  </a:lnTo>
                  <a:lnTo>
                    <a:pt x="60198" y="0"/>
                  </a:lnTo>
                  <a:close/>
                </a:path>
                <a:path w="309879" h="7619">
                  <a:moveTo>
                    <a:pt x="309879" y="0"/>
                  </a:moveTo>
                  <a:lnTo>
                    <a:pt x="249936" y="0"/>
                  </a:lnTo>
                  <a:lnTo>
                    <a:pt x="250189" y="1269"/>
                  </a:lnTo>
                  <a:lnTo>
                    <a:pt x="250189" y="7619"/>
                  </a:lnTo>
                  <a:lnTo>
                    <a:pt x="309489" y="7619"/>
                  </a:lnTo>
                  <a:lnTo>
                    <a:pt x="309879" y="2539"/>
                  </a:lnTo>
                  <a:lnTo>
                    <a:pt x="309879" y="0"/>
                  </a:lnTo>
                  <a:close/>
                </a:path>
              </a:pathLst>
            </a:custGeom>
            <a:solidFill>
              <a:srgbClr val="048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3822700" y="2018029"/>
              <a:ext cx="309880" cy="7620"/>
            </a:xfrm>
            <a:custGeom>
              <a:avLst/>
              <a:gdLst/>
              <a:ahLst/>
              <a:cxnLst/>
              <a:rect l="l" t="t" r="r" b="b"/>
              <a:pathLst>
                <a:path w="309879" h="7619">
                  <a:moveTo>
                    <a:pt x="5969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9690" y="7620"/>
                  </a:lnTo>
                  <a:lnTo>
                    <a:pt x="59690" y="0"/>
                  </a:lnTo>
                  <a:close/>
                </a:path>
                <a:path w="309879" h="7619">
                  <a:moveTo>
                    <a:pt x="309486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902" y="7620"/>
                  </a:lnTo>
                  <a:lnTo>
                    <a:pt x="309486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3822699" y="2024379"/>
              <a:ext cx="309245" cy="8890"/>
            </a:xfrm>
            <a:custGeom>
              <a:avLst/>
              <a:gdLst/>
              <a:ahLst/>
              <a:cxnLst/>
              <a:rect l="l" t="t" r="r" b="b"/>
              <a:pathLst>
                <a:path w="309245" h="8889">
                  <a:moveTo>
                    <a:pt x="5968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9436" y="8890"/>
                  </a:lnTo>
                  <a:lnTo>
                    <a:pt x="59689" y="5080"/>
                  </a:lnTo>
                  <a:lnTo>
                    <a:pt x="59689" y="0"/>
                  </a:lnTo>
                  <a:close/>
                </a:path>
                <a:path w="309245" h="8889">
                  <a:moveTo>
                    <a:pt x="309000" y="0"/>
                  </a:moveTo>
                  <a:lnTo>
                    <a:pt x="250189" y="0"/>
                  </a:lnTo>
                  <a:lnTo>
                    <a:pt x="250189" y="8890"/>
                  </a:lnTo>
                  <a:lnTo>
                    <a:pt x="308610" y="8890"/>
                  </a:lnTo>
                  <a:lnTo>
                    <a:pt x="308610" y="5080"/>
                  </a:lnTo>
                  <a:lnTo>
                    <a:pt x="309000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3822700" y="203199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10" h="8889">
                  <a:moveTo>
                    <a:pt x="59512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928" y="8890"/>
                  </a:lnTo>
                  <a:lnTo>
                    <a:pt x="59512" y="0"/>
                  </a:lnTo>
                  <a:close/>
                </a:path>
                <a:path w="308610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3822700" y="203961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900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96" y="7620"/>
                  </a:lnTo>
                  <a:lnTo>
                    <a:pt x="59004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3822700" y="204723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9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96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3822700" y="205358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1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10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3822700" y="206120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1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10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3822700" y="206882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3822700" y="207644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A8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3822700" y="208279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1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10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3822700" y="209041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1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10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3822700" y="209803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3822700" y="210565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D7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3822700" y="211200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1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10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3822700" y="211962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1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10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3822700" y="212724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3822700" y="213486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0F7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3822700" y="214121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1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10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3822700" y="214883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3822700" y="215645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3822700" y="216407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3822700" y="217042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1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10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27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3822700" y="217804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3822700" y="218566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3822700" y="219328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3822700" y="219963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3822700" y="220725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5080"/>
                  </a:lnTo>
                  <a:lnTo>
                    <a:pt x="58420" y="5080"/>
                  </a:lnTo>
                  <a:lnTo>
                    <a:pt x="5842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308610" y="7620"/>
                  </a:lnTo>
                  <a:lnTo>
                    <a:pt x="308610" y="508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56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3822699" y="221487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0" y="7620"/>
                  </a:moveTo>
                  <a:lnTo>
                    <a:pt x="0" y="0"/>
                  </a:lnTo>
                  <a:lnTo>
                    <a:pt x="308610" y="0"/>
                  </a:lnTo>
                  <a:lnTo>
                    <a:pt x="30861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3822699" y="222249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0" y="7620"/>
                  </a:moveTo>
                  <a:lnTo>
                    <a:pt x="0" y="0"/>
                  </a:lnTo>
                  <a:lnTo>
                    <a:pt x="308610" y="0"/>
                  </a:lnTo>
                  <a:lnTo>
                    <a:pt x="30861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3822699" y="222884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0" y="7620"/>
                  </a:moveTo>
                  <a:lnTo>
                    <a:pt x="0" y="0"/>
                  </a:lnTo>
                  <a:lnTo>
                    <a:pt x="308610" y="0"/>
                  </a:lnTo>
                  <a:lnTo>
                    <a:pt x="30861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3822699" y="223646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30861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308610" y="761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3822700" y="224408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3822700" y="225170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3822700" y="225805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3822700" y="226567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B6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3822700" y="227329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3822700" y="227964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1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10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3822700" y="228726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3822700" y="229488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3822700" y="230123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1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10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E5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3822700" y="230885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1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10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3822700" y="231647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3822700" y="232409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3822700" y="233044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1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10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05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3822700" y="233806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1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10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3822700" y="234568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3822700" y="235330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3822700" y="235965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1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10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3822700" y="236727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1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10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3822700" y="237489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3822700" y="238251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3822700" y="238886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1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10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3822700" y="239648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1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10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6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3822700" y="240410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3822700" y="241172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10" h="7619">
                  <a:moveTo>
                    <a:pt x="58496" y="7620"/>
                  </a:moveTo>
                  <a:lnTo>
                    <a:pt x="58420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58496" y="7620"/>
                  </a:lnTo>
                  <a:close/>
                </a:path>
                <a:path w="308610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3822700" y="241807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10" h="8889">
                  <a:moveTo>
                    <a:pt x="58966" y="8890"/>
                  </a:moveTo>
                  <a:lnTo>
                    <a:pt x="5842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8966" y="8890"/>
                  </a:lnTo>
                  <a:close/>
                </a:path>
                <a:path w="308610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3822700" y="242569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10" h="8889">
                  <a:moveTo>
                    <a:pt x="59448" y="8890"/>
                  </a:moveTo>
                  <a:lnTo>
                    <a:pt x="5888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9448" y="8890"/>
                  </a:lnTo>
                  <a:close/>
                </a:path>
                <a:path w="308610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94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3822699" y="2433319"/>
              <a:ext cx="309245" cy="7620"/>
            </a:xfrm>
            <a:custGeom>
              <a:avLst/>
              <a:gdLst/>
              <a:ahLst/>
              <a:cxnLst/>
              <a:rect l="l" t="t" r="r" b="b"/>
              <a:pathLst>
                <a:path w="309245" h="7619">
                  <a:moveTo>
                    <a:pt x="59372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9689" y="7619"/>
                  </a:lnTo>
                  <a:lnTo>
                    <a:pt x="59689" y="5079"/>
                  </a:lnTo>
                  <a:lnTo>
                    <a:pt x="59372" y="0"/>
                  </a:lnTo>
                  <a:close/>
                </a:path>
                <a:path w="309245" h="7619">
                  <a:moveTo>
                    <a:pt x="308610" y="0"/>
                  </a:moveTo>
                  <a:lnTo>
                    <a:pt x="250189" y="0"/>
                  </a:lnTo>
                  <a:lnTo>
                    <a:pt x="250189" y="7619"/>
                  </a:lnTo>
                  <a:lnTo>
                    <a:pt x="308805" y="7619"/>
                  </a:lnTo>
                  <a:lnTo>
                    <a:pt x="308610" y="507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3822699" y="2440939"/>
              <a:ext cx="309880" cy="7620"/>
            </a:xfrm>
            <a:custGeom>
              <a:avLst/>
              <a:gdLst/>
              <a:ahLst/>
              <a:cxnLst/>
              <a:rect l="l" t="t" r="r" b="b"/>
              <a:pathLst>
                <a:path w="309879" h="7619">
                  <a:moveTo>
                    <a:pt x="5968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9689" y="7620"/>
                  </a:lnTo>
                  <a:lnTo>
                    <a:pt x="59689" y="0"/>
                  </a:lnTo>
                  <a:close/>
                </a:path>
                <a:path w="309879" h="7619">
                  <a:moveTo>
                    <a:pt x="308805" y="0"/>
                  </a:moveTo>
                  <a:lnTo>
                    <a:pt x="250189" y="0"/>
                  </a:lnTo>
                  <a:lnTo>
                    <a:pt x="250189" y="1270"/>
                  </a:lnTo>
                  <a:lnTo>
                    <a:pt x="249282" y="7620"/>
                  </a:lnTo>
                  <a:lnTo>
                    <a:pt x="309391" y="7620"/>
                  </a:lnTo>
                  <a:lnTo>
                    <a:pt x="308805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3822699" y="2447289"/>
              <a:ext cx="309880" cy="8890"/>
            </a:xfrm>
            <a:custGeom>
              <a:avLst/>
              <a:gdLst/>
              <a:ahLst/>
              <a:cxnLst/>
              <a:rect l="l" t="t" r="r" b="b"/>
              <a:pathLst>
                <a:path w="309879" h="8889">
                  <a:moveTo>
                    <a:pt x="5968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943" y="8889"/>
                  </a:lnTo>
                  <a:lnTo>
                    <a:pt x="59689" y="7620"/>
                  </a:lnTo>
                  <a:lnTo>
                    <a:pt x="59689" y="0"/>
                  </a:lnTo>
                  <a:close/>
                </a:path>
                <a:path w="309879" h="8889">
                  <a:moveTo>
                    <a:pt x="309293" y="0"/>
                  </a:moveTo>
                  <a:lnTo>
                    <a:pt x="249464" y="0"/>
                  </a:lnTo>
                  <a:lnTo>
                    <a:pt x="248920" y="3810"/>
                  </a:lnTo>
                  <a:lnTo>
                    <a:pt x="248920" y="8889"/>
                  </a:lnTo>
                  <a:lnTo>
                    <a:pt x="309879" y="8889"/>
                  </a:lnTo>
                  <a:lnTo>
                    <a:pt x="309879" y="7620"/>
                  </a:lnTo>
                  <a:lnTo>
                    <a:pt x="309293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3821974" y="2454909"/>
              <a:ext cx="311150" cy="7620"/>
            </a:xfrm>
            <a:custGeom>
              <a:avLst/>
              <a:gdLst/>
              <a:ahLst/>
              <a:cxnLst/>
              <a:rect l="l" t="t" r="r" b="b"/>
              <a:pathLst>
                <a:path w="311150" h="7619">
                  <a:moveTo>
                    <a:pt x="60415" y="0"/>
                  </a:moveTo>
                  <a:lnTo>
                    <a:pt x="725" y="0"/>
                  </a:lnTo>
                  <a:lnTo>
                    <a:pt x="725" y="5079"/>
                  </a:lnTo>
                  <a:lnTo>
                    <a:pt x="0" y="7619"/>
                  </a:lnTo>
                  <a:lnTo>
                    <a:pt x="61685" y="7619"/>
                  </a:lnTo>
                  <a:lnTo>
                    <a:pt x="61685" y="6350"/>
                  </a:lnTo>
                  <a:lnTo>
                    <a:pt x="60415" y="0"/>
                  </a:lnTo>
                  <a:close/>
                </a:path>
                <a:path w="311150" h="7619">
                  <a:moveTo>
                    <a:pt x="310605" y="0"/>
                  </a:moveTo>
                  <a:lnTo>
                    <a:pt x="249645" y="0"/>
                  </a:lnTo>
                  <a:lnTo>
                    <a:pt x="249645" y="5079"/>
                  </a:lnTo>
                  <a:lnTo>
                    <a:pt x="249282" y="7619"/>
                  </a:lnTo>
                  <a:lnTo>
                    <a:pt x="310859" y="7619"/>
                  </a:lnTo>
                  <a:lnTo>
                    <a:pt x="310605" y="6350"/>
                  </a:lnTo>
                  <a:lnTo>
                    <a:pt x="310605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3819905" y="2462529"/>
              <a:ext cx="314960" cy="7620"/>
            </a:xfrm>
            <a:custGeom>
              <a:avLst/>
              <a:gdLst/>
              <a:ahLst/>
              <a:cxnLst/>
              <a:rect l="l" t="t" r="r" b="b"/>
              <a:pathLst>
                <a:path w="314960" h="7619">
                  <a:moveTo>
                    <a:pt x="63754" y="0"/>
                  </a:moveTo>
                  <a:lnTo>
                    <a:pt x="2068" y="0"/>
                  </a:lnTo>
                  <a:lnTo>
                    <a:pt x="254" y="6350"/>
                  </a:lnTo>
                  <a:lnTo>
                    <a:pt x="0" y="7620"/>
                  </a:lnTo>
                  <a:lnTo>
                    <a:pt x="65024" y="7620"/>
                  </a:lnTo>
                  <a:lnTo>
                    <a:pt x="63754" y="5080"/>
                  </a:lnTo>
                  <a:lnTo>
                    <a:pt x="63754" y="0"/>
                  </a:lnTo>
                  <a:close/>
                </a:path>
                <a:path w="314960" h="7619">
                  <a:moveTo>
                    <a:pt x="312927" y="0"/>
                  </a:moveTo>
                  <a:lnTo>
                    <a:pt x="251351" y="0"/>
                  </a:lnTo>
                  <a:lnTo>
                    <a:pt x="250444" y="6350"/>
                  </a:lnTo>
                  <a:lnTo>
                    <a:pt x="250444" y="7620"/>
                  </a:lnTo>
                  <a:lnTo>
                    <a:pt x="314579" y="7620"/>
                  </a:lnTo>
                  <a:lnTo>
                    <a:pt x="313944" y="5080"/>
                  </a:lnTo>
                  <a:lnTo>
                    <a:pt x="312927" y="0"/>
                  </a:lnTo>
                  <a:close/>
                </a:path>
              </a:pathLst>
            </a:custGeom>
            <a:solidFill>
              <a:srgbClr val="2C3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3817619" y="2470149"/>
              <a:ext cx="318770" cy="7620"/>
            </a:xfrm>
            <a:custGeom>
              <a:avLst/>
              <a:gdLst/>
              <a:ahLst/>
              <a:cxnLst/>
              <a:rect l="l" t="t" r="r" b="b"/>
              <a:pathLst>
                <a:path w="318770" h="7619">
                  <a:moveTo>
                    <a:pt x="67309" y="0"/>
                  </a:moveTo>
                  <a:lnTo>
                    <a:pt x="2286" y="0"/>
                  </a:lnTo>
                  <a:lnTo>
                    <a:pt x="1269" y="5079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68579" y="7620"/>
                  </a:lnTo>
                  <a:lnTo>
                    <a:pt x="68579" y="2539"/>
                  </a:lnTo>
                  <a:lnTo>
                    <a:pt x="67309" y="0"/>
                  </a:lnTo>
                  <a:close/>
                </a:path>
                <a:path w="318770" h="7619">
                  <a:moveTo>
                    <a:pt x="316864" y="0"/>
                  </a:moveTo>
                  <a:lnTo>
                    <a:pt x="252729" y="0"/>
                  </a:lnTo>
                  <a:lnTo>
                    <a:pt x="252729" y="1270"/>
                  </a:lnTo>
                  <a:lnTo>
                    <a:pt x="250189" y="6350"/>
                  </a:lnTo>
                  <a:lnTo>
                    <a:pt x="250189" y="7620"/>
                  </a:lnTo>
                  <a:lnTo>
                    <a:pt x="318769" y="7620"/>
                  </a:lnTo>
                  <a:lnTo>
                    <a:pt x="318769" y="6350"/>
                  </a:lnTo>
                  <a:lnTo>
                    <a:pt x="317500" y="6350"/>
                  </a:lnTo>
                  <a:lnTo>
                    <a:pt x="317500" y="2539"/>
                  </a:lnTo>
                  <a:lnTo>
                    <a:pt x="316864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3816349" y="2476499"/>
              <a:ext cx="323850" cy="7620"/>
            </a:xfrm>
            <a:custGeom>
              <a:avLst/>
              <a:gdLst/>
              <a:ahLst/>
              <a:cxnLst/>
              <a:rect l="l" t="t" r="r" b="b"/>
              <a:pathLst>
                <a:path w="323850" h="7619">
                  <a:moveTo>
                    <a:pt x="69850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0" y="5079"/>
                  </a:lnTo>
                  <a:lnTo>
                    <a:pt x="0" y="7620"/>
                  </a:lnTo>
                  <a:lnTo>
                    <a:pt x="72390" y="7620"/>
                  </a:lnTo>
                  <a:lnTo>
                    <a:pt x="71120" y="5079"/>
                  </a:lnTo>
                  <a:lnTo>
                    <a:pt x="71120" y="3810"/>
                  </a:lnTo>
                  <a:lnTo>
                    <a:pt x="69850" y="2539"/>
                  </a:lnTo>
                  <a:lnTo>
                    <a:pt x="69850" y="0"/>
                  </a:lnTo>
                  <a:close/>
                </a:path>
                <a:path w="323850" h="7619">
                  <a:moveTo>
                    <a:pt x="320039" y="0"/>
                  </a:moveTo>
                  <a:lnTo>
                    <a:pt x="251460" y="0"/>
                  </a:lnTo>
                  <a:lnTo>
                    <a:pt x="251460" y="2539"/>
                  </a:lnTo>
                  <a:lnTo>
                    <a:pt x="248919" y="7620"/>
                  </a:lnTo>
                  <a:lnTo>
                    <a:pt x="323850" y="7620"/>
                  </a:lnTo>
                  <a:lnTo>
                    <a:pt x="320039" y="3810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3811269" y="2484119"/>
              <a:ext cx="334010" cy="7620"/>
            </a:xfrm>
            <a:custGeom>
              <a:avLst/>
              <a:gdLst/>
              <a:ahLst/>
              <a:cxnLst/>
              <a:rect l="l" t="t" r="r" b="b"/>
              <a:pathLst>
                <a:path w="334010" h="7619">
                  <a:moveTo>
                    <a:pt x="77470" y="0"/>
                  </a:moveTo>
                  <a:lnTo>
                    <a:pt x="5079" y="0"/>
                  </a:lnTo>
                  <a:lnTo>
                    <a:pt x="2539" y="2539"/>
                  </a:lnTo>
                  <a:lnTo>
                    <a:pt x="0" y="7619"/>
                  </a:lnTo>
                  <a:lnTo>
                    <a:pt x="85089" y="7619"/>
                  </a:lnTo>
                  <a:lnTo>
                    <a:pt x="81279" y="3809"/>
                  </a:lnTo>
                  <a:lnTo>
                    <a:pt x="78739" y="2539"/>
                  </a:lnTo>
                  <a:lnTo>
                    <a:pt x="77470" y="0"/>
                  </a:lnTo>
                  <a:close/>
                </a:path>
                <a:path w="334010" h="7619">
                  <a:moveTo>
                    <a:pt x="328929" y="0"/>
                  </a:moveTo>
                  <a:lnTo>
                    <a:pt x="254000" y="0"/>
                  </a:lnTo>
                  <a:lnTo>
                    <a:pt x="252729" y="2539"/>
                  </a:lnTo>
                  <a:lnTo>
                    <a:pt x="252729" y="5079"/>
                  </a:lnTo>
                  <a:lnTo>
                    <a:pt x="250189" y="5079"/>
                  </a:lnTo>
                  <a:lnTo>
                    <a:pt x="248496" y="7619"/>
                  </a:lnTo>
                  <a:lnTo>
                    <a:pt x="334009" y="7619"/>
                  </a:lnTo>
                  <a:lnTo>
                    <a:pt x="332739" y="5079"/>
                  </a:lnTo>
                  <a:lnTo>
                    <a:pt x="330200" y="3809"/>
                  </a:lnTo>
                  <a:lnTo>
                    <a:pt x="328929" y="2539"/>
                  </a:lnTo>
                  <a:lnTo>
                    <a:pt x="328929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3801109" y="2491739"/>
              <a:ext cx="354965" cy="7620"/>
            </a:xfrm>
            <a:custGeom>
              <a:avLst/>
              <a:gdLst/>
              <a:ahLst/>
              <a:cxnLst/>
              <a:rect l="l" t="t" r="r" b="b"/>
              <a:pathLst>
                <a:path w="354964" h="7619">
                  <a:moveTo>
                    <a:pt x="95250" y="0"/>
                  </a:moveTo>
                  <a:lnTo>
                    <a:pt x="10160" y="0"/>
                  </a:lnTo>
                  <a:lnTo>
                    <a:pt x="8890" y="1270"/>
                  </a:lnTo>
                  <a:lnTo>
                    <a:pt x="6350" y="2539"/>
                  </a:lnTo>
                  <a:lnTo>
                    <a:pt x="2540" y="6350"/>
                  </a:lnTo>
                  <a:lnTo>
                    <a:pt x="0" y="7620"/>
                  </a:lnTo>
                  <a:lnTo>
                    <a:pt x="105410" y="7620"/>
                  </a:lnTo>
                  <a:lnTo>
                    <a:pt x="104140" y="6350"/>
                  </a:lnTo>
                  <a:lnTo>
                    <a:pt x="100330" y="5080"/>
                  </a:lnTo>
                  <a:lnTo>
                    <a:pt x="95250" y="0"/>
                  </a:lnTo>
                  <a:close/>
                </a:path>
                <a:path w="354964" h="7619">
                  <a:moveTo>
                    <a:pt x="344170" y="0"/>
                  </a:moveTo>
                  <a:lnTo>
                    <a:pt x="258656" y="0"/>
                  </a:lnTo>
                  <a:lnTo>
                    <a:pt x="257810" y="1270"/>
                  </a:lnTo>
                  <a:lnTo>
                    <a:pt x="256540" y="2539"/>
                  </a:lnTo>
                  <a:lnTo>
                    <a:pt x="254000" y="3810"/>
                  </a:lnTo>
                  <a:lnTo>
                    <a:pt x="250190" y="7620"/>
                  </a:lnTo>
                  <a:lnTo>
                    <a:pt x="354965" y="7620"/>
                  </a:lnTo>
                  <a:lnTo>
                    <a:pt x="353060" y="6350"/>
                  </a:lnTo>
                  <a:lnTo>
                    <a:pt x="351790" y="5080"/>
                  </a:lnTo>
                  <a:lnTo>
                    <a:pt x="346710" y="2539"/>
                  </a:lnTo>
                  <a:lnTo>
                    <a:pt x="344170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3764280" y="2499359"/>
              <a:ext cx="426720" cy="7620"/>
            </a:xfrm>
            <a:custGeom>
              <a:avLst/>
              <a:gdLst/>
              <a:ahLst/>
              <a:cxnLst/>
              <a:rect l="l" t="t" r="r" b="b"/>
              <a:pathLst>
                <a:path w="426720" h="7619">
                  <a:moveTo>
                    <a:pt x="176530" y="5080"/>
                  </a:moveTo>
                  <a:lnTo>
                    <a:pt x="154940" y="5080"/>
                  </a:lnTo>
                  <a:lnTo>
                    <a:pt x="151130" y="2540"/>
                  </a:lnTo>
                  <a:lnTo>
                    <a:pt x="145415" y="2540"/>
                  </a:lnTo>
                  <a:lnTo>
                    <a:pt x="145415" y="1270"/>
                  </a:lnTo>
                  <a:lnTo>
                    <a:pt x="142875" y="1270"/>
                  </a:lnTo>
                  <a:lnTo>
                    <a:pt x="142875" y="0"/>
                  </a:lnTo>
                  <a:lnTo>
                    <a:pt x="35560" y="0"/>
                  </a:lnTo>
                  <a:lnTo>
                    <a:pt x="35560" y="1270"/>
                  </a:lnTo>
                  <a:lnTo>
                    <a:pt x="31115" y="1270"/>
                  </a:lnTo>
                  <a:lnTo>
                    <a:pt x="31115" y="2540"/>
                  </a:lnTo>
                  <a:lnTo>
                    <a:pt x="26670" y="2540"/>
                  </a:lnTo>
                  <a:lnTo>
                    <a:pt x="20320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176530" y="7620"/>
                  </a:lnTo>
                  <a:lnTo>
                    <a:pt x="176530" y="5080"/>
                  </a:lnTo>
                  <a:close/>
                </a:path>
                <a:path w="426720" h="7619">
                  <a:moveTo>
                    <a:pt x="426720" y="5080"/>
                  </a:moveTo>
                  <a:lnTo>
                    <a:pt x="405130" y="5080"/>
                  </a:lnTo>
                  <a:lnTo>
                    <a:pt x="401320" y="2540"/>
                  </a:lnTo>
                  <a:lnTo>
                    <a:pt x="395592" y="2540"/>
                  </a:lnTo>
                  <a:lnTo>
                    <a:pt x="395592" y="1270"/>
                  </a:lnTo>
                  <a:lnTo>
                    <a:pt x="392747" y="1270"/>
                  </a:lnTo>
                  <a:lnTo>
                    <a:pt x="392747" y="0"/>
                  </a:lnTo>
                  <a:lnTo>
                    <a:pt x="285750" y="0"/>
                  </a:lnTo>
                  <a:lnTo>
                    <a:pt x="285750" y="1270"/>
                  </a:lnTo>
                  <a:lnTo>
                    <a:pt x="280670" y="1270"/>
                  </a:lnTo>
                  <a:lnTo>
                    <a:pt x="280670" y="2540"/>
                  </a:lnTo>
                  <a:lnTo>
                    <a:pt x="275590" y="2540"/>
                  </a:lnTo>
                  <a:lnTo>
                    <a:pt x="270510" y="5080"/>
                  </a:lnTo>
                  <a:lnTo>
                    <a:pt x="250190" y="5080"/>
                  </a:lnTo>
                  <a:lnTo>
                    <a:pt x="250190" y="7620"/>
                  </a:lnTo>
                  <a:lnTo>
                    <a:pt x="426720" y="7620"/>
                  </a:lnTo>
                  <a:lnTo>
                    <a:pt x="426720" y="5080"/>
                  </a:lnTo>
                  <a:close/>
                </a:path>
              </a:pathLst>
            </a:custGeom>
            <a:solidFill>
              <a:srgbClr val="2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3764280" y="2505709"/>
              <a:ext cx="426720" cy="7620"/>
            </a:xfrm>
            <a:custGeom>
              <a:avLst/>
              <a:gdLst/>
              <a:ahLst/>
              <a:cxnLst/>
              <a:rect l="l" t="t" r="r" b="b"/>
              <a:pathLst>
                <a:path w="426720" h="7619">
                  <a:moveTo>
                    <a:pt x="17653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76530" y="7620"/>
                  </a:lnTo>
                  <a:lnTo>
                    <a:pt x="176530" y="0"/>
                  </a:lnTo>
                  <a:close/>
                </a:path>
                <a:path w="426720" h="7619">
                  <a:moveTo>
                    <a:pt x="42672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426720" y="7620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3764280" y="2513329"/>
              <a:ext cx="426720" cy="6350"/>
            </a:xfrm>
            <a:custGeom>
              <a:avLst/>
              <a:gdLst/>
              <a:ahLst/>
              <a:cxnLst/>
              <a:rect l="l" t="t" r="r" b="b"/>
              <a:pathLst>
                <a:path w="426720" h="6350">
                  <a:moveTo>
                    <a:pt x="17653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76530" y="6350"/>
                  </a:lnTo>
                  <a:lnTo>
                    <a:pt x="176530" y="0"/>
                  </a:lnTo>
                  <a:close/>
                </a:path>
                <a:path w="426720" h="6350">
                  <a:moveTo>
                    <a:pt x="426720" y="0"/>
                  </a:moveTo>
                  <a:lnTo>
                    <a:pt x="250190" y="0"/>
                  </a:lnTo>
                  <a:lnTo>
                    <a:pt x="250190" y="6350"/>
                  </a:lnTo>
                  <a:lnTo>
                    <a:pt x="426720" y="6350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3" name="object 1023"/>
          <p:cNvGrpSpPr/>
          <p:nvPr/>
        </p:nvGrpSpPr>
        <p:grpSpPr>
          <a:xfrm>
            <a:off x="6737350" y="1945639"/>
            <a:ext cx="529590" cy="574040"/>
            <a:chOff x="6737350" y="1945639"/>
            <a:chExt cx="529590" cy="574040"/>
          </a:xfrm>
        </p:grpSpPr>
        <p:sp>
          <p:nvSpPr>
            <p:cNvPr id="1024" name="object 1024"/>
            <p:cNvSpPr/>
            <p:nvPr/>
          </p:nvSpPr>
          <p:spPr>
            <a:xfrm>
              <a:off x="6737350" y="1945639"/>
              <a:ext cx="307975" cy="7620"/>
            </a:xfrm>
            <a:custGeom>
              <a:avLst/>
              <a:gdLst/>
              <a:ahLst/>
              <a:cxnLst/>
              <a:rect l="l" t="t" r="r" b="b"/>
              <a:pathLst>
                <a:path w="307975" h="7619">
                  <a:moveTo>
                    <a:pt x="30734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07568" y="7620"/>
                  </a:lnTo>
                  <a:lnTo>
                    <a:pt x="30734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6737350" y="1951989"/>
              <a:ext cx="307975" cy="7620"/>
            </a:xfrm>
            <a:custGeom>
              <a:avLst/>
              <a:gdLst/>
              <a:ahLst/>
              <a:cxnLst/>
              <a:rect l="l" t="t" r="r" b="b"/>
              <a:pathLst>
                <a:path w="307975" h="7619">
                  <a:moveTo>
                    <a:pt x="30753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07759" y="7620"/>
                  </a:lnTo>
                  <a:lnTo>
                    <a:pt x="307530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6737350" y="195960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307759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22859" y="2539"/>
                  </a:lnTo>
                  <a:lnTo>
                    <a:pt x="26670" y="3810"/>
                  </a:lnTo>
                  <a:lnTo>
                    <a:pt x="29209" y="5079"/>
                  </a:lnTo>
                  <a:lnTo>
                    <a:pt x="36829" y="7619"/>
                  </a:lnTo>
                  <a:lnTo>
                    <a:pt x="307987" y="7619"/>
                  </a:lnTo>
                  <a:lnTo>
                    <a:pt x="307759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6774180" y="1965959"/>
              <a:ext cx="271780" cy="8890"/>
            </a:xfrm>
            <a:custGeom>
              <a:avLst/>
              <a:gdLst/>
              <a:ahLst/>
              <a:cxnLst/>
              <a:rect l="l" t="t" r="r" b="b"/>
              <a:pathLst>
                <a:path w="271779" h="8889">
                  <a:moveTo>
                    <a:pt x="271284" y="2540"/>
                  </a:moveTo>
                  <a:lnTo>
                    <a:pt x="271157" y="2540"/>
                  </a:lnTo>
                  <a:lnTo>
                    <a:pt x="271157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6985" y="2540"/>
                  </a:lnTo>
                  <a:lnTo>
                    <a:pt x="6985" y="8890"/>
                  </a:lnTo>
                  <a:lnTo>
                    <a:pt x="271284" y="8890"/>
                  </a:lnTo>
                  <a:lnTo>
                    <a:pt x="271284" y="254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6783069" y="1973579"/>
              <a:ext cx="262890" cy="7620"/>
            </a:xfrm>
            <a:custGeom>
              <a:avLst/>
              <a:gdLst/>
              <a:ahLst/>
              <a:cxnLst/>
              <a:rect l="l" t="t" r="r" b="b"/>
              <a:pathLst>
                <a:path w="262890" h="7619">
                  <a:moveTo>
                    <a:pt x="262458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5080" y="7620"/>
                  </a:lnTo>
                  <a:lnTo>
                    <a:pt x="72390" y="7620"/>
                  </a:lnTo>
                  <a:lnTo>
                    <a:pt x="72390" y="3810"/>
                  </a:lnTo>
                  <a:lnTo>
                    <a:pt x="262572" y="3810"/>
                  </a:lnTo>
                  <a:lnTo>
                    <a:pt x="262458" y="0"/>
                  </a:lnTo>
                  <a:close/>
                </a:path>
                <a:path w="262890" h="7619">
                  <a:moveTo>
                    <a:pt x="262572" y="3810"/>
                  </a:moveTo>
                  <a:lnTo>
                    <a:pt x="163830" y="3810"/>
                  </a:lnTo>
                  <a:lnTo>
                    <a:pt x="177800" y="5080"/>
                  </a:lnTo>
                  <a:lnTo>
                    <a:pt x="185420" y="5080"/>
                  </a:lnTo>
                  <a:lnTo>
                    <a:pt x="190500" y="6350"/>
                  </a:lnTo>
                  <a:lnTo>
                    <a:pt x="196850" y="7620"/>
                  </a:lnTo>
                  <a:lnTo>
                    <a:pt x="262686" y="7620"/>
                  </a:lnTo>
                  <a:lnTo>
                    <a:pt x="262572" y="3810"/>
                  </a:lnTo>
                  <a:close/>
                </a:path>
              </a:pathLst>
            </a:custGeom>
            <a:solidFill>
              <a:srgbClr val="019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6789419" y="1981199"/>
              <a:ext cx="257175" cy="7620"/>
            </a:xfrm>
            <a:custGeom>
              <a:avLst/>
              <a:gdLst/>
              <a:ahLst/>
              <a:cxnLst/>
              <a:rect l="l" t="t" r="r" b="b"/>
              <a:pathLst>
                <a:path w="257175" h="7619">
                  <a:moveTo>
                    <a:pt x="66039" y="0"/>
                  </a:moveTo>
                  <a:lnTo>
                    <a:pt x="0" y="0"/>
                  </a:lnTo>
                  <a:lnTo>
                    <a:pt x="1270" y="3810"/>
                  </a:lnTo>
                  <a:lnTo>
                    <a:pt x="2539" y="6350"/>
                  </a:lnTo>
                  <a:lnTo>
                    <a:pt x="3809" y="7620"/>
                  </a:lnTo>
                  <a:lnTo>
                    <a:pt x="66039" y="7620"/>
                  </a:lnTo>
                  <a:lnTo>
                    <a:pt x="66039" y="0"/>
                  </a:lnTo>
                  <a:close/>
                </a:path>
                <a:path w="257175" h="7619">
                  <a:moveTo>
                    <a:pt x="256336" y="0"/>
                  </a:moveTo>
                  <a:lnTo>
                    <a:pt x="195579" y="0"/>
                  </a:lnTo>
                  <a:lnTo>
                    <a:pt x="200659" y="2539"/>
                  </a:lnTo>
                  <a:lnTo>
                    <a:pt x="208279" y="7620"/>
                  </a:lnTo>
                  <a:lnTo>
                    <a:pt x="256565" y="7620"/>
                  </a:lnTo>
                  <a:lnTo>
                    <a:pt x="256336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6791960" y="1987549"/>
              <a:ext cx="254635" cy="8890"/>
            </a:xfrm>
            <a:custGeom>
              <a:avLst/>
              <a:gdLst/>
              <a:ahLst/>
              <a:cxnLst/>
              <a:rect l="l" t="t" r="r" b="b"/>
              <a:pathLst>
                <a:path w="254634" h="8889">
                  <a:moveTo>
                    <a:pt x="6350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540" y="8889"/>
                  </a:lnTo>
                  <a:lnTo>
                    <a:pt x="63500" y="8889"/>
                  </a:lnTo>
                  <a:lnTo>
                    <a:pt x="63500" y="0"/>
                  </a:lnTo>
                  <a:close/>
                </a:path>
                <a:path w="254634" h="8889">
                  <a:moveTo>
                    <a:pt x="253987" y="0"/>
                  </a:moveTo>
                  <a:lnTo>
                    <a:pt x="203834" y="0"/>
                  </a:lnTo>
                  <a:lnTo>
                    <a:pt x="209550" y="3810"/>
                  </a:lnTo>
                  <a:lnTo>
                    <a:pt x="214629" y="8889"/>
                  </a:lnTo>
                  <a:lnTo>
                    <a:pt x="254254" y="8889"/>
                  </a:lnTo>
                  <a:lnTo>
                    <a:pt x="253987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6794500" y="1995169"/>
              <a:ext cx="252095" cy="7620"/>
            </a:xfrm>
            <a:custGeom>
              <a:avLst/>
              <a:gdLst/>
              <a:ahLst/>
              <a:cxnLst/>
              <a:rect l="l" t="t" r="r" b="b"/>
              <a:pathLst>
                <a:path w="252095" h="7619">
                  <a:moveTo>
                    <a:pt x="60959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762" y="7619"/>
                  </a:lnTo>
                  <a:lnTo>
                    <a:pt x="60959" y="7619"/>
                  </a:lnTo>
                  <a:lnTo>
                    <a:pt x="60959" y="0"/>
                  </a:lnTo>
                  <a:close/>
                </a:path>
                <a:path w="252095" h="7619">
                  <a:moveTo>
                    <a:pt x="251675" y="0"/>
                  </a:moveTo>
                  <a:lnTo>
                    <a:pt x="210820" y="0"/>
                  </a:lnTo>
                  <a:lnTo>
                    <a:pt x="217170" y="6350"/>
                  </a:lnTo>
                  <a:lnTo>
                    <a:pt x="218016" y="7619"/>
                  </a:lnTo>
                  <a:lnTo>
                    <a:pt x="251904" y="7619"/>
                  </a:lnTo>
                  <a:lnTo>
                    <a:pt x="251675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6795261" y="2002789"/>
              <a:ext cx="251460" cy="7620"/>
            </a:xfrm>
            <a:custGeom>
              <a:avLst/>
              <a:gdLst/>
              <a:ahLst/>
              <a:cxnLst/>
              <a:rect l="l" t="t" r="r" b="b"/>
              <a:pathLst>
                <a:path w="251459" h="7619">
                  <a:moveTo>
                    <a:pt x="60197" y="0"/>
                  </a:moveTo>
                  <a:lnTo>
                    <a:pt x="0" y="0"/>
                  </a:lnTo>
                  <a:lnTo>
                    <a:pt x="507" y="2539"/>
                  </a:lnTo>
                  <a:lnTo>
                    <a:pt x="573" y="7620"/>
                  </a:lnTo>
                  <a:lnTo>
                    <a:pt x="60197" y="7620"/>
                  </a:lnTo>
                  <a:lnTo>
                    <a:pt x="60197" y="0"/>
                  </a:lnTo>
                  <a:close/>
                </a:path>
                <a:path w="251459" h="7619">
                  <a:moveTo>
                    <a:pt x="251142" y="0"/>
                  </a:moveTo>
                  <a:lnTo>
                    <a:pt x="217254" y="0"/>
                  </a:lnTo>
                  <a:lnTo>
                    <a:pt x="222334" y="7620"/>
                  </a:lnTo>
                  <a:lnTo>
                    <a:pt x="251371" y="7620"/>
                  </a:lnTo>
                  <a:lnTo>
                    <a:pt x="251142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6795818" y="2009139"/>
              <a:ext cx="251460" cy="8890"/>
            </a:xfrm>
            <a:custGeom>
              <a:avLst/>
              <a:gdLst/>
              <a:ahLst/>
              <a:cxnLst/>
              <a:rect l="l" t="t" r="r" b="b"/>
              <a:pathLst>
                <a:path w="251459" h="8889">
                  <a:moveTo>
                    <a:pt x="59641" y="0"/>
                  </a:moveTo>
                  <a:lnTo>
                    <a:pt x="0" y="0"/>
                  </a:lnTo>
                  <a:lnTo>
                    <a:pt x="48" y="3810"/>
                  </a:lnTo>
                  <a:lnTo>
                    <a:pt x="439" y="8889"/>
                  </a:lnTo>
                  <a:lnTo>
                    <a:pt x="59641" y="8889"/>
                  </a:lnTo>
                  <a:lnTo>
                    <a:pt x="59641" y="0"/>
                  </a:lnTo>
                  <a:close/>
                </a:path>
                <a:path w="251459" h="8889">
                  <a:moveTo>
                    <a:pt x="250776" y="0"/>
                  </a:moveTo>
                  <a:lnTo>
                    <a:pt x="220931" y="0"/>
                  </a:lnTo>
                  <a:lnTo>
                    <a:pt x="223471" y="3810"/>
                  </a:lnTo>
                  <a:lnTo>
                    <a:pt x="227281" y="8889"/>
                  </a:lnTo>
                  <a:lnTo>
                    <a:pt x="251042" y="8889"/>
                  </a:lnTo>
                  <a:lnTo>
                    <a:pt x="250776" y="0"/>
                  </a:lnTo>
                  <a:close/>
                </a:path>
              </a:pathLst>
            </a:custGeom>
            <a:solidFill>
              <a:srgbClr val="048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6796160" y="2016759"/>
              <a:ext cx="251460" cy="7620"/>
            </a:xfrm>
            <a:custGeom>
              <a:avLst/>
              <a:gdLst/>
              <a:ahLst/>
              <a:cxnLst/>
              <a:rect l="l" t="t" r="r" b="b"/>
              <a:pathLst>
                <a:path w="251459" h="7619">
                  <a:moveTo>
                    <a:pt x="59299" y="0"/>
                  </a:moveTo>
                  <a:lnTo>
                    <a:pt x="0" y="0"/>
                  </a:lnTo>
                  <a:lnTo>
                    <a:pt x="586" y="7619"/>
                  </a:lnTo>
                  <a:lnTo>
                    <a:pt x="59299" y="7619"/>
                  </a:lnTo>
                  <a:lnTo>
                    <a:pt x="59299" y="0"/>
                  </a:lnTo>
                  <a:close/>
                </a:path>
                <a:path w="251459" h="7619">
                  <a:moveTo>
                    <a:pt x="250662" y="0"/>
                  </a:moveTo>
                  <a:lnTo>
                    <a:pt x="225986" y="0"/>
                  </a:lnTo>
                  <a:lnTo>
                    <a:pt x="226939" y="1269"/>
                  </a:lnTo>
                  <a:lnTo>
                    <a:pt x="228209" y="7619"/>
                  </a:lnTo>
                  <a:lnTo>
                    <a:pt x="250891" y="7619"/>
                  </a:lnTo>
                  <a:lnTo>
                    <a:pt x="250662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6796746" y="2024379"/>
              <a:ext cx="250825" cy="7620"/>
            </a:xfrm>
            <a:custGeom>
              <a:avLst/>
              <a:gdLst/>
              <a:ahLst/>
              <a:cxnLst/>
              <a:rect l="l" t="t" r="r" b="b"/>
              <a:pathLst>
                <a:path w="250825" h="7619">
                  <a:moveTo>
                    <a:pt x="58713" y="0"/>
                  </a:moveTo>
                  <a:lnTo>
                    <a:pt x="0" y="0"/>
                  </a:lnTo>
                  <a:lnTo>
                    <a:pt x="293" y="3810"/>
                  </a:lnTo>
                  <a:lnTo>
                    <a:pt x="293" y="7620"/>
                  </a:lnTo>
                  <a:lnTo>
                    <a:pt x="58713" y="7620"/>
                  </a:lnTo>
                  <a:lnTo>
                    <a:pt x="58713" y="0"/>
                  </a:lnTo>
                  <a:close/>
                </a:path>
                <a:path w="250825" h="7619">
                  <a:moveTo>
                    <a:pt x="250305" y="0"/>
                  </a:moveTo>
                  <a:lnTo>
                    <a:pt x="227623" y="0"/>
                  </a:lnTo>
                  <a:lnTo>
                    <a:pt x="230163" y="6350"/>
                  </a:lnTo>
                  <a:lnTo>
                    <a:pt x="230586" y="7620"/>
                  </a:lnTo>
                  <a:lnTo>
                    <a:pt x="250533" y="7620"/>
                  </a:lnTo>
                  <a:lnTo>
                    <a:pt x="250305" y="0"/>
                  </a:lnTo>
                  <a:close/>
                </a:path>
              </a:pathLst>
            </a:custGeom>
            <a:solidFill>
              <a:srgbClr val="058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6797039" y="2030729"/>
              <a:ext cx="250825" cy="8890"/>
            </a:xfrm>
            <a:custGeom>
              <a:avLst/>
              <a:gdLst/>
              <a:ahLst/>
              <a:cxnLst/>
              <a:rect l="l" t="t" r="r" b="b"/>
              <a:pathLst>
                <a:path w="250825" h="8889">
                  <a:moveTo>
                    <a:pt x="5841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19" y="8890"/>
                  </a:lnTo>
                  <a:lnTo>
                    <a:pt x="58419" y="0"/>
                  </a:lnTo>
                  <a:close/>
                </a:path>
                <a:path w="250825" h="8889">
                  <a:moveTo>
                    <a:pt x="250202" y="0"/>
                  </a:moveTo>
                  <a:lnTo>
                    <a:pt x="229869" y="0"/>
                  </a:lnTo>
                  <a:lnTo>
                    <a:pt x="232409" y="7620"/>
                  </a:lnTo>
                  <a:lnTo>
                    <a:pt x="232917" y="8890"/>
                  </a:lnTo>
                  <a:lnTo>
                    <a:pt x="250469" y="8890"/>
                  </a:lnTo>
                  <a:lnTo>
                    <a:pt x="250202" y="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6797039" y="2038349"/>
              <a:ext cx="250825" cy="7620"/>
            </a:xfrm>
            <a:custGeom>
              <a:avLst/>
              <a:gdLst/>
              <a:ahLst/>
              <a:cxnLst/>
              <a:rect l="l" t="t" r="r" b="b"/>
              <a:pathLst>
                <a:path w="250825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58419" y="0"/>
                  </a:lnTo>
                  <a:close/>
                </a:path>
                <a:path w="250825" h="7619">
                  <a:moveTo>
                    <a:pt x="250431" y="0"/>
                  </a:moveTo>
                  <a:lnTo>
                    <a:pt x="232409" y="0"/>
                  </a:lnTo>
                  <a:lnTo>
                    <a:pt x="234950" y="6350"/>
                  </a:lnTo>
                  <a:lnTo>
                    <a:pt x="235494" y="7620"/>
                  </a:lnTo>
                  <a:lnTo>
                    <a:pt x="250659" y="7620"/>
                  </a:lnTo>
                  <a:lnTo>
                    <a:pt x="250431" y="0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6797039" y="2045969"/>
              <a:ext cx="251460" cy="7620"/>
            </a:xfrm>
            <a:custGeom>
              <a:avLst/>
              <a:gdLst/>
              <a:ahLst/>
              <a:cxnLst/>
              <a:rect l="l" t="t" r="r" b="b"/>
              <a:pathLst>
                <a:path w="251459" h="7619">
                  <a:moveTo>
                    <a:pt x="5841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19" y="7619"/>
                  </a:lnTo>
                  <a:lnTo>
                    <a:pt x="58419" y="0"/>
                  </a:lnTo>
                  <a:close/>
                </a:path>
                <a:path w="251459" h="7619">
                  <a:moveTo>
                    <a:pt x="250659" y="0"/>
                  </a:moveTo>
                  <a:lnTo>
                    <a:pt x="235494" y="0"/>
                  </a:lnTo>
                  <a:lnTo>
                    <a:pt x="238759" y="7619"/>
                  </a:lnTo>
                  <a:lnTo>
                    <a:pt x="250888" y="7619"/>
                  </a:lnTo>
                  <a:lnTo>
                    <a:pt x="250659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6797039" y="2052319"/>
              <a:ext cx="251460" cy="8890"/>
            </a:xfrm>
            <a:custGeom>
              <a:avLst/>
              <a:gdLst/>
              <a:ahLst/>
              <a:cxnLst/>
              <a:rect l="l" t="t" r="r" b="b"/>
              <a:pathLst>
                <a:path w="251459" h="8889">
                  <a:moveTo>
                    <a:pt x="5841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19" y="8889"/>
                  </a:lnTo>
                  <a:lnTo>
                    <a:pt x="58419" y="0"/>
                  </a:lnTo>
                  <a:close/>
                </a:path>
                <a:path w="251459" h="8889">
                  <a:moveTo>
                    <a:pt x="250850" y="0"/>
                  </a:moveTo>
                  <a:lnTo>
                    <a:pt x="238215" y="0"/>
                  </a:lnTo>
                  <a:lnTo>
                    <a:pt x="238759" y="1269"/>
                  </a:lnTo>
                  <a:lnTo>
                    <a:pt x="239775" y="8889"/>
                  </a:lnTo>
                  <a:lnTo>
                    <a:pt x="251117" y="8889"/>
                  </a:lnTo>
                  <a:lnTo>
                    <a:pt x="250850" y="0"/>
                  </a:lnTo>
                  <a:close/>
                </a:path>
              </a:pathLst>
            </a:custGeom>
            <a:solidFill>
              <a:srgbClr val="088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6797040" y="2059939"/>
              <a:ext cx="251460" cy="7620"/>
            </a:xfrm>
            <a:custGeom>
              <a:avLst/>
              <a:gdLst/>
              <a:ahLst/>
              <a:cxnLst/>
              <a:rect l="l" t="t" r="r" b="b"/>
              <a:pathLst>
                <a:path w="25145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51459" h="7619">
                  <a:moveTo>
                    <a:pt x="251307" y="7620"/>
                  </a:moveTo>
                  <a:lnTo>
                    <a:pt x="251079" y="0"/>
                  </a:lnTo>
                  <a:lnTo>
                    <a:pt x="239598" y="0"/>
                  </a:lnTo>
                  <a:lnTo>
                    <a:pt x="240614" y="7620"/>
                  </a:lnTo>
                  <a:lnTo>
                    <a:pt x="251307" y="762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6797040" y="2067559"/>
              <a:ext cx="251460" cy="7620"/>
            </a:xfrm>
            <a:custGeom>
              <a:avLst/>
              <a:gdLst/>
              <a:ahLst/>
              <a:cxnLst/>
              <a:rect l="l" t="t" r="r" b="b"/>
              <a:pathLst>
                <a:path w="25145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51459" h="7619">
                  <a:moveTo>
                    <a:pt x="251460" y="5080"/>
                  </a:moveTo>
                  <a:lnTo>
                    <a:pt x="251307" y="0"/>
                  </a:lnTo>
                  <a:lnTo>
                    <a:pt x="240614" y="0"/>
                  </a:lnTo>
                  <a:lnTo>
                    <a:pt x="241300" y="5080"/>
                  </a:lnTo>
                  <a:lnTo>
                    <a:pt x="251460" y="508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6797039" y="2073909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A8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6797039" y="208152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A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6797039" y="208914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6797039" y="2095499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6797039" y="210311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6797039" y="211073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D7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6797040" y="2117089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198120" h="8889">
                  <a:moveTo>
                    <a:pt x="198120" y="7620"/>
                  </a:moveTo>
                  <a:lnTo>
                    <a:pt x="187960" y="7620"/>
                  </a:lnTo>
                  <a:lnTo>
                    <a:pt x="187960" y="8890"/>
                  </a:lnTo>
                  <a:lnTo>
                    <a:pt x="198120" y="8890"/>
                  </a:lnTo>
                  <a:lnTo>
                    <a:pt x="198120" y="762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6797040" y="2124709"/>
              <a:ext cx="198120" cy="7620"/>
            </a:xfrm>
            <a:custGeom>
              <a:avLst/>
              <a:gdLst/>
              <a:ahLst/>
              <a:cxnLst/>
              <a:rect l="l" t="t" r="r" b="b"/>
              <a:pathLst>
                <a:path w="19812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198120" h="7619">
                  <a:moveTo>
                    <a:pt x="198120" y="0"/>
                  </a:moveTo>
                  <a:lnTo>
                    <a:pt x="187960" y="0"/>
                  </a:lnTo>
                  <a:lnTo>
                    <a:pt x="187960" y="7620"/>
                  </a:lnTo>
                  <a:lnTo>
                    <a:pt x="198120" y="7620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6797039" y="2132329"/>
              <a:ext cx="198120" cy="7620"/>
            </a:xfrm>
            <a:custGeom>
              <a:avLst/>
              <a:gdLst/>
              <a:ahLst/>
              <a:cxnLst/>
              <a:rect l="l" t="t" r="r" b="b"/>
              <a:pathLst>
                <a:path w="198120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58419" y="0"/>
                  </a:lnTo>
                  <a:close/>
                </a:path>
                <a:path w="198120" h="7619">
                  <a:moveTo>
                    <a:pt x="198119" y="0"/>
                  </a:moveTo>
                  <a:lnTo>
                    <a:pt x="187959" y="0"/>
                  </a:lnTo>
                  <a:lnTo>
                    <a:pt x="187959" y="1270"/>
                  </a:lnTo>
                  <a:lnTo>
                    <a:pt x="186689" y="7620"/>
                  </a:lnTo>
                  <a:lnTo>
                    <a:pt x="198119" y="762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0F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6797039" y="2138679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89">
                  <a:moveTo>
                    <a:pt x="5841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19" y="8890"/>
                  </a:lnTo>
                  <a:lnTo>
                    <a:pt x="58419" y="0"/>
                  </a:lnTo>
                  <a:close/>
                </a:path>
                <a:path w="198120" h="8889">
                  <a:moveTo>
                    <a:pt x="198119" y="0"/>
                  </a:moveTo>
                  <a:lnTo>
                    <a:pt x="186943" y="0"/>
                  </a:lnTo>
                  <a:lnTo>
                    <a:pt x="185419" y="7620"/>
                  </a:lnTo>
                  <a:lnTo>
                    <a:pt x="185057" y="8890"/>
                  </a:lnTo>
                  <a:lnTo>
                    <a:pt x="198119" y="889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6797039" y="2146299"/>
              <a:ext cx="198120" cy="7620"/>
            </a:xfrm>
            <a:custGeom>
              <a:avLst/>
              <a:gdLst/>
              <a:ahLst/>
              <a:cxnLst/>
              <a:rect l="l" t="t" r="r" b="b"/>
              <a:pathLst>
                <a:path w="198120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58419" y="0"/>
                  </a:lnTo>
                  <a:close/>
                </a:path>
                <a:path w="198120" h="7619">
                  <a:moveTo>
                    <a:pt x="198119" y="0"/>
                  </a:moveTo>
                  <a:lnTo>
                    <a:pt x="185419" y="0"/>
                  </a:lnTo>
                  <a:lnTo>
                    <a:pt x="183242" y="7620"/>
                  </a:lnTo>
                  <a:lnTo>
                    <a:pt x="198119" y="762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6797039" y="2153919"/>
              <a:ext cx="198120" cy="7620"/>
            </a:xfrm>
            <a:custGeom>
              <a:avLst/>
              <a:gdLst/>
              <a:ahLst/>
              <a:cxnLst/>
              <a:rect l="l" t="t" r="r" b="b"/>
              <a:pathLst>
                <a:path w="198120" h="7619">
                  <a:moveTo>
                    <a:pt x="5841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19" y="7619"/>
                  </a:lnTo>
                  <a:lnTo>
                    <a:pt x="58419" y="0"/>
                  </a:lnTo>
                  <a:close/>
                </a:path>
                <a:path w="198120" h="7619">
                  <a:moveTo>
                    <a:pt x="198119" y="0"/>
                  </a:moveTo>
                  <a:lnTo>
                    <a:pt x="183242" y="0"/>
                  </a:lnTo>
                  <a:lnTo>
                    <a:pt x="181065" y="7619"/>
                  </a:lnTo>
                  <a:lnTo>
                    <a:pt x="198119" y="7619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6797039" y="2160269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89">
                  <a:moveTo>
                    <a:pt x="5841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19" y="8889"/>
                  </a:lnTo>
                  <a:lnTo>
                    <a:pt x="58419" y="0"/>
                  </a:lnTo>
                  <a:close/>
                </a:path>
                <a:path w="198120" h="8889">
                  <a:moveTo>
                    <a:pt x="198119" y="0"/>
                  </a:moveTo>
                  <a:lnTo>
                    <a:pt x="181428" y="0"/>
                  </a:lnTo>
                  <a:lnTo>
                    <a:pt x="180339" y="3809"/>
                  </a:lnTo>
                  <a:lnTo>
                    <a:pt x="179493" y="8889"/>
                  </a:lnTo>
                  <a:lnTo>
                    <a:pt x="198119" y="8889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117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6797039" y="2167889"/>
              <a:ext cx="198120" cy="7620"/>
            </a:xfrm>
            <a:custGeom>
              <a:avLst/>
              <a:gdLst/>
              <a:ahLst/>
              <a:cxnLst/>
              <a:rect l="l" t="t" r="r" b="b"/>
              <a:pathLst>
                <a:path w="198120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58419" y="0"/>
                  </a:lnTo>
                  <a:close/>
                </a:path>
                <a:path w="198120" h="7619">
                  <a:moveTo>
                    <a:pt x="198119" y="0"/>
                  </a:moveTo>
                  <a:lnTo>
                    <a:pt x="179704" y="0"/>
                  </a:lnTo>
                  <a:lnTo>
                    <a:pt x="179069" y="3810"/>
                  </a:lnTo>
                  <a:lnTo>
                    <a:pt x="177164" y="7620"/>
                  </a:lnTo>
                  <a:lnTo>
                    <a:pt x="198119" y="762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127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6797039" y="2175509"/>
              <a:ext cx="198120" cy="7620"/>
            </a:xfrm>
            <a:custGeom>
              <a:avLst/>
              <a:gdLst/>
              <a:ahLst/>
              <a:cxnLst/>
              <a:rect l="l" t="t" r="r" b="b"/>
              <a:pathLst>
                <a:path w="198120" h="7619">
                  <a:moveTo>
                    <a:pt x="5841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19" y="7619"/>
                  </a:lnTo>
                  <a:lnTo>
                    <a:pt x="58419" y="0"/>
                  </a:lnTo>
                  <a:close/>
                </a:path>
                <a:path w="198120" h="7619">
                  <a:moveTo>
                    <a:pt x="198119" y="0"/>
                  </a:moveTo>
                  <a:lnTo>
                    <a:pt x="177164" y="0"/>
                  </a:lnTo>
                  <a:lnTo>
                    <a:pt x="176529" y="1269"/>
                  </a:lnTo>
                  <a:lnTo>
                    <a:pt x="175259" y="5079"/>
                  </a:lnTo>
                  <a:lnTo>
                    <a:pt x="175259" y="7619"/>
                  </a:lnTo>
                  <a:lnTo>
                    <a:pt x="198119" y="7619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6797039" y="2181859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89">
                  <a:moveTo>
                    <a:pt x="5841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19" y="8889"/>
                  </a:lnTo>
                  <a:lnTo>
                    <a:pt x="58419" y="0"/>
                  </a:lnTo>
                  <a:close/>
                </a:path>
                <a:path w="198120" h="8889">
                  <a:moveTo>
                    <a:pt x="198119" y="0"/>
                  </a:moveTo>
                  <a:lnTo>
                    <a:pt x="175259" y="0"/>
                  </a:lnTo>
                  <a:lnTo>
                    <a:pt x="175259" y="1269"/>
                  </a:lnTo>
                  <a:lnTo>
                    <a:pt x="172719" y="2539"/>
                  </a:lnTo>
                  <a:lnTo>
                    <a:pt x="170179" y="7619"/>
                  </a:lnTo>
                  <a:lnTo>
                    <a:pt x="167639" y="8889"/>
                  </a:lnTo>
                  <a:lnTo>
                    <a:pt x="198119" y="8889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136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6797039" y="2189479"/>
              <a:ext cx="198120" cy="7620"/>
            </a:xfrm>
            <a:custGeom>
              <a:avLst/>
              <a:gdLst/>
              <a:ahLst/>
              <a:cxnLst/>
              <a:rect l="l" t="t" r="r" b="b"/>
              <a:pathLst>
                <a:path w="198120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58419" y="0"/>
                  </a:lnTo>
                  <a:close/>
                </a:path>
                <a:path w="198120" h="7619">
                  <a:moveTo>
                    <a:pt x="198119" y="0"/>
                  </a:moveTo>
                  <a:lnTo>
                    <a:pt x="170179" y="0"/>
                  </a:lnTo>
                  <a:lnTo>
                    <a:pt x="167639" y="1270"/>
                  </a:lnTo>
                  <a:lnTo>
                    <a:pt x="166369" y="3810"/>
                  </a:lnTo>
                  <a:lnTo>
                    <a:pt x="163829" y="5080"/>
                  </a:lnTo>
                  <a:lnTo>
                    <a:pt x="162559" y="6350"/>
                  </a:lnTo>
                  <a:lnTo>
                    <a:pt x="160019" y="7620"/>
                  </a:lnTo>
                  <a:lnTo>
                    <a:pt x="198119" y="762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6797039" y="2197099"/>
              <a:ext cx="198120" cy="7620"/>
            </a:xfrm>
            <a:custGeom>
              <a:avLst/>
              <a:gdLst/>
              <a:ahLst/>
              <a:cxnLst/>
              <a:rect l="l" t="t" r="r" b="b"/>
              <a:pathLst>
                <a:path w="198120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98119" y="7620"/>
                  </a:lnTo>
                  <a:lnTo>
                    <a:pt x="198119" y="6350"/>
                  </a:lnTo>
                  <a:lnTo>
                    <a:pt x="58419" y="6350"/>
                  </a:lnTo>
                  <a:lnTo>
                    <a:pt x="58419" y="0"/>
                  </a:lnTo>
                  <a:close/>
                </a:path>
                <a:path w="198120" h="7619">
                  <a:moveTo>
                    <a:pt x="198119" y="0"/>
                  </a:moveTo>
                  <a:lnTo>
                    <a:pt x="157479" y="0"/>
                  </a:lnTo>
                  <a:lnTo>
                    <a:pt x="156209" y="2539"/>
                  </a:lnTo>
                  <a:lnTo>
                    <a:pt x="151129" y="3810"/>
                  </a:lnTo>
                  <a:lnTo>
                    <a:pt x="144779" y="5079"/>
                  </a:lnTo>
                  <a:lnTo>
                    <a:pt x="139700" y="6350"/>
                  </a:lnTo>
                  <a:lnTo>
                    <a:pt x="198119" y="635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6797039" y="2203449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89">
                  <a:moveTo>
                    <a:pt x="19811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98119" y="8889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156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6797039" y="2211069"/>
              <a:ext cx="198120" cy="7620"/>
            </a:xfrm>
            <a:custGeom>
              <a:avLst/>
              <a:gdLst/>
              <a:ahLst/>
              <a:cxnLst/>
              <a:rect l="l" t="t" r="r" b="b"/>
              <a:pathLst>
                <a:path w="198120" h="7619">
                  <a:moveTo>
                    <a:pt x="0" y="7619"/>
                  </a:moveTo>
                  <a:lnTo>
                    <a:pt x="0" y="0"/>
                  </a:lnTo>
                  <a:lnTo>
                    <a:pt x="198119" y="0"/>
                  </a:lnTo>
                  <a:lnTo>
                    <a:pt x="1981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66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6797039" y="2218689"/>
              <a:ext cx="198120" cy="7620"/>
            </a:xfrm>
            <a:custGeom>
              <a:avLst/>
              <a:gdLst/>
              <a:ahLst/>
              <a:cxnLst/>
              <a:rect l="l" t="t" r="r" b="b"/>
              <a:pathLst>
                <a:path w="198120" h="7619">
                  <a:moveTo>
                    <a:pt x="0" y="7620"/>
                  </a:moveTo>
                  <a:lnTo>
                    <a:pt x="0" y="0"/>
                  </a:lnTo>
                  <a:lnTo>
                    <a:pt x="198119" y="0"/>
                  </a:lnTo>
                  <a:lnTo>
                    <a:pt x="1981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6797039" y="2225039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89">
                  <a:moveTo>
                    <a:pt x="0" y="8889"/>
                  </a:moveTo>
                  <a:lnTo>
                    <a:pt x="0" y="0"/>
                  </a:lnTo>
                  <a:lnTo>
                    <a:pt x="198119" y="0"/>
                  </a:lnTo>
                  <a:lnTo>
                    <a:pt x="1981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6797040" y="2232659"/>
              <a:ext cx="198120" cy="15240"/>
            </a:xfrm>
            <a:custGeom>
              <a:avLst/>
              <a:gdLst/>
              <a:ahLst/>
              <a:cxnLst/>
              <a:rect l="l" t="t" r="r" b="b"/>
              <a:pathLst>
                <a:path w="198120" h="15239">
                  <a:moveTo>
                    <a:pt x="19812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58420" y="15240"/>
                  </a:lnTo>
                  <a:lnTo>
                    <a:pt x="58420" y="7620"/>
                  </a:lnTo>
                  <a:lnTo>
                    <a:pt x="58420" y="6350"/>
                  </a:lnTo>
                  <a:lnTo>
                    <a:pt x="147320" y="6350"/>
                  </a:lnTo>
                  <a:lnTo>
                    <a:pt x="151117" y="7620"/>
                  </a:lnTo>
                  <a:lnTo>
                    <a:pt x="162560" y="11430"/>
                  </a:lnTo>
                  <a:lnTo>
                    <a:pt x="165100" y="12700"/>
                  </a:lnTo>
                  <a:lnTo>
                    <a:pt x="167640" y="15240"/>
                  </a:lnTo>
                  <a:lnTo>
                    <a:pt x="198120" y="15240"/>
                  </a:lnTo>
                  <a:lnTo>
                    <a:pt x="198120" y="7620"/>
                  </a:lnTo>
                  <a:lnTo>
                    <a:pt x="198120" y="6350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6797039" y="2246629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89">
                  <a:moveTo>
                    <a:pt x="5841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19" y="8890"/>
                  </a:lnTo>
                  <a:lnTo>
                    <a:pt x="58419" y="0"/>
                  </a:lnTo>
                  <a:close/>
                </a:path>
                <a:path w="198120" h="8889">
                  <a:moveTo>
                    <a:pt x="198119" y="0"/>
                  </a:moveTo>
                  <a:lnTo>
                    <a:pt x="166369" y="0"/>
                  </a:lnTo>
                  <a:lnTo>
                    <a:pt x="170179" y="3810"/>
                  </a:lnTo>
                  <a:lnTo>
                    <a:pt x="171450" y="6350"/>
                  </a:lnTo>
                  <a:lnTo>
                    <a:pt x="175259" y="8890"/>
                  </a:lnTo>
                  <a:lnTo>
                    <a:pt x="198119" y="889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6797039" y="2254249"/>
              <a:ext cx="198120" cy="7620"/>
            </a:xfrm>
            <a:custGeom>
              <a:avLst/>
              <a:gdLst/>
              <a:ahLst/>
              <a:cxnLst/>
              <a:rect l="l" t="t" r="r" b="b"/>
              <a:pathLst>
                <a:path w="198120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58419" y="0"/>
                  </a:lnTo>
                  <a:close/>
                </a:path>
                <a:path w="198120" h="7619">
                  <a:moveTo>
                    <a:pt x="198119" y="0"/>
                  </a:moveTo>
                  <a:lnTo>
                    <a:pt x="173354" y="0"/>
                  </a:lnTo>
                  <a:lnTo>
                    <a:pt x="175259" y="1270"/>
                  </a:lnTo>
                  <a:lnTo>
                    <a:pt x="175259" y="5079"/>
                  </a:lnTo>
                  <a:lnTo>
                    <a:pt x="176953" y="7620"/>
                  </a:lnTo>
                  <a:lnTo>
                    <a:pt x="198119" y="762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6797039" y="2261869"/>
              <a:ext cx="198120" cy="7620"/>
            </a:xfrm>
            <a:custGeom>
              <a:avLst/>
              <a:gdLst/>
              <a:ahLst/>
              <a:cxnLst/>
              <a:rect l="l" t="t" r="r" b="b"/>
              <a:pathLst>
                <a:path w="198120" h="7619">
                  <a:moveTo>
                    <a:pt x="5841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19" y="7619"/>
                  </a:lnTo>
                  <a:lnTo>
                    <a:pt x="58419" y="0"/>
                  </a:lnTo>
                  <a:close/>
                </a:path>
                <a:path w="198120" h="7619">
                  <a:moveTo>
                    <a:pt x="198119" y="0"/>
                  </a:moveTo>
                  <a:lnTo>
                    <a:pt x="176953" y="0"/>
                  </a:lnTo>
                  <a:lnTo>
                    <a:pt x="177800" y="1269"/>
                  </a:lnTo>
                  <a:lnTo>
                    <a:pt x="179069" y="3809"/>
                  </a:lnTo>
                  <a:lnTo>
                    <a:pt x="180339" y="7619"/>
                  </a:lnTo>
                  <a:lnTo>
                    <a:pt x="198119" y="7619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1A6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6797039" y="2268219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89">
                  <a:moveTo>
                    <a:pt x="5841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19" y="8889"/>
                  </a:lnTo>
                  <a:lnTo>
                    <a:pt x="58419" y="0"/>
                  </a:lnTo>
                  <a:close/>
                </a:path>
                <a:path w="198120" h="8889">
                  <a:moveTo>
                    <a:pt x="198119" y="0"/>
                  </a:moveTo>
                  <a:lnTo>
                    <a:pt x="179916" y="0"/>
                  </a:lnTo>
                  <a:lnTo>
                    <a:pt x="180339" y="1269"/>
                  </a:lnTo>
                  <a:lnTo>
                    <a:pt x="182879" y="5079"/>
                  </a:lnTo>
                  <a:lnTo>
                    <a:pt x="182879" y="8889"/>
                  </a:lnTo>
                  <a:lnTo>
                    <a:pt x="198119" y="8889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1B6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6797039" y="2275839"/>
              <a:ext cx="198120" cy="7620"/>
            </a:xfrm>
            <a:custGeom>
              <a:avLst/>
              <a:gdLst/>
              <a:ahLst/>
              <a:cxnLst/>
              <a:rect l="l" t="t" r="r" b="b"/>
              <a:pathLst>
                <a:path w="198120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58419" y="0"/>
                  </a:lnTo>
                  <a:close/>
                </a:path>
                <a:path w="198120" h="7619">
                  <a:moveTo>
                    <a:pt x="198119" y="0"/>
                  </a:moveTo>
                  <a:lnTo>
                    <a:pt x="182879" y="0"/>
                  </a:lnTo>
                  <a:lnTo>
                    <a:pt x="182879" y="2539"/>
                  </a:lnTo>
                  <a:lnTo>
                    <a:pt x="184911" y="7620"/>
                  </a:lnTo>
                  <a:lnTo>
                    <a:pt x="198119" y="762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6797039" y="2283459"/>
              <a:ext cx="198120" cy="7620"/>
            </a:xfrm>
            <a:custGeom>
              <a:avLst/>
              <a:gdLst/>
              <a:ahLst/>
              <a:cxnLst/>
              <a:rect l="l" t="t" r="r" b="b"/>
              <a:pathLst>
                <a:path w="198120" h="7619">
                  <a:moveTo>
                    <a:pt x="5841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19" y="7619"/>
                  </a:lnTo>
                  <a:lnTo>
                    <a:pt x="58419" y="0"/>
                  </a:lnTo>
                  <a:close/>
                </a:path>
                <a:path w="198120" h="7619">
                  <a:moveTo>
                    <a:pt x="198119" y="0"/>
                  </a:moveTo>
                  <a:lnTo>
                    <a:pt x="184911" y="0"/>
                  </a:lnTo>
                  <a:lnTo>
                    <a:pt x="185419" y="1269"/>
                  </a:lnTo>
                  <a:lnTo>
                    <a:pt x="185419" y="6350"/>
                  </a:lnTo>
                  <a:lnTo>
                    <a:pt x="185927" y="7619"/>
                  </a:lnTo>
                  <a:lnTo>
                    <a:pt x="198119" y="7619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6797039" y="2289809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89">
                  <a:moveTo>
                    <a:pt x="5841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19" y="8889"/>
                  </a:lnTo>
                  <a:lnTo>
                    <a:pt x="58419" y="0"/>
                  </a:lnTo>
                  <a:close/>
                </a:path>
                <a:path w="198120" h="8889">
                  <a:moveTo>
                    <a:pt x="198119" y="0"/>
                  </a:moveTo>
                  <a:lnTo>
                    <a:pt x="185419" y="0"/>
                  </a:lnTo>
                  <a:lnTo>
                    <a:pt x="187959" y="6350"/>
                  </a:lnTo>
                  <a:lnTo>
                    <a:pt x="187959" y="8889"/>
                  </a:lnTo>
                  <a:lnTo>
                    <a:pt x="198119" y="8889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1D5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6797040" y="2297429"/>
              <a:ext cx="198120" cy="7620"/>
            </a:xfrm>
            <a:custGeom>
              <a:avLst/>
              <a:gdLst/>
              <a:ahLst/>
              <a:cxnLst/>
              <a:rect l="l" t="t" r="r" b="b"/>
              <a:pathLst>
                <a:path w="19812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198120" h="7619">
                  <a:moveTo>
                    <a:pt x="198120" y="0"/>
                  </a:moveTo>
                  <a:lnTo>
                    <a:pt x="187960" y="0"/>
                  </a:lnTo>
                  <a:lnTo>
                    <a:pt x="187960" y="7620"/>
                  </a:lnTo>
                  <a:lnTo>
                    <a:pt x="198120" y="7620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6797040" y="2305049"/>
              <a:ext cx="198120" cy="7620"/>
            </a:xfrm>
            <a:custGeom>
              <a:avLst/>
              <a:gdLst/>
              <a:ahLst/>
              <a:cxnLst/>
              <a:rect l="l" t="t" r="r" b="b"/>
              <a:pathLst>
                <a:path w="19812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198120" h="7619">
                  <a:moveTo>
                    <a:pt x="198120" y="0"/>
                  </a:moveTo>
                  <a:lnTo>
                    <a:pt x="187960" y="0"/>
                  </a:lnTo>
                  <a:lnTo>
                    <a:pt x="187960" y="7620"/>
                  </a:lnTo>
                  <a:lnTo>
                    <a:pt x="198120" y="7620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1E5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6797040" y="2311399"/>
              <a:ext cx="198120" cy="8890"/>
            </a:xfrm>
            <a:custGeom>
              <a:avLst/>
              <a:gdLst/>
              <a:ahLst/>
              <a:cxnLst/>
              <a:rect l="l" t="t" r="r" b="b"/>
              <a:pathLst>
                <a:path w="19812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198120" h="8889">
                  <a:moveTo>
                    <a:pt x="198120" y="0"/>
                  </a:moveTo>
                  <a:lnTo>
                    <a:pt x="187960" y="0"/>
                  </a:lnTo>
                  <a:lnTo>
                    <a:pt x="187960" y="7620"/>
                  </a:lnTo>
                  <a:lnTo>
                    <a:pt x="198120" y="7620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1F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6797039" y="231901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5841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19" y="7619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6797039" y="232663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6797039" y="2332989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6797039" y="234060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6797039" y="234822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6797039" y="2354579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9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6797039" y="236219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6797039" y="236981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6797039" y="2376169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6797039" y="238378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6797039" y="239140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6797039" y="2397759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6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6797039" y="240537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6797039" y="241299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6797039" y="2419349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6797039" y="242696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94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6797039" y="2434589"/>
              <a:ext cx="59055" cy="7620"/>
            </a:xfrm>
            <a:custGeom>
              <a:avLst/>
              <a:gdLst/>
              <a:ahLst/>
              <a:cxnLst/>
              <a:rect l="l" t="t" r="r" b="b"/>
              <a:pathLst>
                <a:path w="59054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9006" y="7620"/>
                  </a:lnTo>
                  <a:lnTo>
                    <a:pt x="58419" y="3810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6795951" y="2440939"/>
              <a:ext cx="61594" cy="8890"/>
            </a:xfrm>
            <a:custGeom>
              <a:avLst/>
              <a:gdLst/>
              <a:ahLst/>
              <a:cxnLst/>
              <a:rect l="l" t="t" r="r" b="b"/>
              <a:pathLst>
                <a:path w="61595" h="8889">
                  <a:moveTo>
                    <a:pt x="59899" y="0"/>
                  </a:moveTo>
                  <a:lnTo>
                    <a:pt x="1088" y="0"/>
                  </a:lnTo>
                  <a:lnTo>
                    <a:pt x="1088" y="1270"/>
                  </a:lnTo>
                  <a:lnTo>
                    <a:pt x="0" y="8889"/>
                  </a:lnTo>
                  <a:lnTo>
                    <a:pt x="61267" y="8889"/>
                  </a:lnTo>
                  <a:lnTo>
                    <a:pt x="59899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6795044" y="2448559"/>
              <a:ext cx="63500" cy="7620"/>
            </a:xfrm>
            <a:custGeom>
              <a:avLst/>
              <a:gdLst/>
              <a:ahLst/>
              <a:cxnLst/>
              <a:rect l="l" t="t" r="r" b="b"/>
              <a:pathLst>
                <a:path w="63500" h="7619">
                  <a:moveTo>
                    <a:pt x="61978" y="0"/>
                  </a:moveTo>
                  <a:lnTo>
                    <a:pt x="1088" y="0"/>
                  </a:lnTo>
                  <a:lnTo>
                    <a:pt x="0" y="7619"/>
                  </a:lnTo>
                  <a:lnTo>
                    <a:pt x="62955" y="7619"/>
                  </a:lnTo>
                  <a:lnTo>
                    <a:pt x="62955" y="6350"/>
                  </a:lnTo>
                  <a:lnTo>
                    <a:pt x="61978" y="0"/>
                  </a:lnTo>
                  <a:close/>
                </a:path>
              </a:pathLst>
            </a:custGeom>
            <a:solidFill>
              <a:srgbClr val="2B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6794500" y="2456179"/>
              <a:ext cx="63500" cy="7620"/>
            </a:xfrm>
            <a:custGeom>
              <a:avLst/>
              <a:gdLst/>
              <a:ahLst/>
              <a:cxnLst/>
              <a:rect l="l" t="t" r="r" b="b"/>
              <a:pathLst>
                <a:path w="63500" h="7619">
                  <a:moveTo>
                    <a:pt x="63500" y="0"/>
                  </a:moveTo>
                  <a:lnTo>
                    <a:pt x="544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63500" y="762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6794500" y="2462529"/>
              <a:ext cx="63500" cy="8890"/>
            </a:xfrm>
            <a:custGeom>
              <a:avLst/>
              <a:gdLst/>
              <a:ahLst/>
              <a:cxnLst/>
              <a:rect l="l" t="t" r="r" b="b"/>
              <a:pathLst>
                <a:path w="63500" h="8889">
                  <a:moveTo>
                    <a:pt x="0" y="8890"/>
                  </a:moveTo>
                  <a:lnTo>
                    <a:pt x="0" y="0"/>
                  </a:lnTo>
                  <a:lnTo>
                    <a:pt x="63500" y="0"/>
                  </a:lnTo>
                  <a:lnTo>
                    <a:pt x="635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C3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6791960" y="2470149"/>
              <a:ext cx="67310" cy="7620"/>
            </a:xfrm>
            <a:custGeom>
              <a:avLst/>
              <a:gdLst/>
              <a:ahLst/>
              <a:cxnLst/>
              <a:rect l="l" t="t" r="r" b="b"/>
              <a:pathLst>
                <a:path w="67309" h="7619">
                  <a:moveTo>
                    <a:pt x="66040" y="0"/>
                  </a:moveTo>
                  <a:lnTo>
                    <a:pt x="2540" y="0"/>
                  </a:lnTo>
                  <a:lnTo>
                    <a:pt x="2540" y="5079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67310" y="7620"/>
                  </a:lnTo>
                  <a:lnTo>
                    <a:pt x="67310" y="6350"/>
                  </a:lnTo>
                  <a:lnTo>
                    <a:pt x="66040" y="2539"/>
                  </a:lnTo>
                  <a:lnTo>
                    <a:pt x="66040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6788785" y="2477769"/>
              <a:ext cx="74295" cy="7620"/>
            </a:xfrm>
            <a:custGeom>
              <a:avLst/>
              <a:gdLst/>
              <a:ahLst/>
              <a:cxnLst/>
              <a:rect l="l" t="t" r="r" b="b"/>
              <a:pathLst>
                <a:path w="74295" h="7619">
                  <a:moveTo>
                    <a:pt x="70485" y="0"/>
                  </a:moveTo>
                  <a:lnTo>
                    <a:pt x="3175" y="0"/>
                  </a:lnTo>
                  <a:lnTo>
                    <a:pt x="3175" y="2539"/>
                  </a:lnTo>
                  <a:lnTo>
                    <a:pt x="1905" y="3809"/>
                  </a:lnTo>
                  <a:lnTo>
                    <a:pt x="0" y="7619"/>
                  </a:lnTo>
                  <a:lnTo>
                    <a:pt x="74295" y="7619"/>
                  </a:lnTo>
                  <a:lnTo>
                    <a:pt x="73025" y="6350"/>
                  </a:lnTo>
                  <a:lnTo>
                    <a:pt x="70485" y="1269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6783069" y="2484119"/>
              <a:ext cx="88265" cy="8890"/>
            </a:xfrm>
            <a:custGeom>
              <a:avLst/>
              <a:gdLst/>
              <a:ahLst/>
              <a:cxnLst/>
              <a:rect l="l" t="t" r="r" b="b"/>
              <a:pathLst>
                <a:path w="88265" h="8889">
                  <a:moveTo>
                    <a:pt x="78739" y="0"/>
                  </a:moveTo>
                  <a:lnTo>
                    <a:pt x="6350" y="0"/>
                  </a:lnTo>
                  <a:lnTo>
                    <a:pt x="2539" y="7619"/>
                  </a:lnTo>
                  <a:lnTo>
                    <a:pt x="0" y="8889"/>
                  </a:lnTo>
                  <a:lnTo>
                    <a:pt x="88265" y="8889"/>
                  </a:lnTo>
                  <a:lnTo>
                    <a:pt x="87629" y="7619"/>
                  </a:lnTo>
                  <a:lnTo>
                    <a:pt x="83820" y="5079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6774180" y="2491739"/>
              <a:ext cx="106680" cy="7620"/>
            </a:xfrm>
            <a:custGeom>
              <a:avLst/>
              <a:gdLst/>
              <a:ahLst/>
              <a:cxnLst/>
              <a:rect l="l" t="t" r="r" b="b"/>
              <a:pathLst>
                <a:path w="106679" h="7619">
                  <a:moveTo>
                    <a:pt x="96520" y="0"/>
                  </a:moveTo>
                  <a:lnTo>
                    <a:pt x="11429" y="0"/>
                  </a:lnTo>
                  <a:lnTo>
                    <a:pt x="8890" y="1270"/>
                  </a:lnTo>
                  <a:lnTo>
                    <a:pt x="5079" y="5080"/>
                  </a:lnTo>
                  <a:lnTo>
                    <a:pt x="0" y="7620"/>
                  </a:lnTo>
                  <a:lnTo>
                    <a:pt x="106679" y="7620"/>
                  </a:lnTo>
                  <a:lnTo>
                    <a:pt x="101600" y="5080"/>
                  </a:lnTo>
                  <a:lnTo>
                    <a:pt x="97790" y="2539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6737350" y="2499359"/>
              <a:ext cx="177800" cy="7620"/>
            </a:xfrm>
            <a:custGeom>
              <a:avLst/>
              <a:gdLst/>
              <a:ahLst/>
              <a:cxnLst/>
              <a:rect l="l" t="t" r="r" b="b"/>
              <a:pathLst>
                <a:path w="177800" h="7619">
                  <a:moveTo>
                    <a:pt x="177800" y="5079"/>
                  </a:moveTo>
                  <a:lnTo>
                    <a:pt x="0" y="5079"/>
                  </a:lnTo>
                  <a:lnTo>
                    <a:pt x="0" y="7619"/>
                  </a:lnTo>
                  <a:lnTo>
                    <a:pt x="177800" y="7619"/>
                  </a:lnTo>
                  <a:lnTo>
                    <a:pt x="177800" y="5079"/>
                  </a:lnTo>
                  <a:close/>
                </a:path>
                <a:path w="177800" h="7619">
                  <a:moveTo>
                    <a:pt x="143509" y="0"/>
                  </a:moveTo>
                  <a:lnTo>
                    <a:pt x="36829" y="0"/>
                  </a:lnTo>
                  <a:lnTo>
                    <a:pt x="34290" y="1269"/>
                  </a:lnTo>
                  <a:lnTo>
                    <a:pt x="31750" y="1269"/>
                  </a:lnTo>
                  <a:lnTo>
                    <a:pt x="26670" y="2539"/>
                  </a:lnTo>
                  <a:lnTo>
                    <a:pt x="21590" y="5079"/>
                  </a:lnTo>
                  <a:lnTo>
                    <a:pt x="156209" y="5079"/>
                  </a:lnTo>
                  <a:lnTo>
                    <a:pt x="151129" y="2539"/>
                  </a:lnTo>
                  <a:lnTo>
                    <a:pt x="148590" y="2539"/>
                  </a:lnTo>
                  <a:lnTo>
                    <a:pt x="143509" y="0"/>
                  </a:lnTo>
                  <a:close/>
                </a:path>
              </a:pathLst>
            </a:custGeom>
            <a:solidFill>
              <a:srgbClr val="2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6737350" y="2505709"/>
              <a:ext cx="177800" cy="8890"/>
            </a:xfrm>
            <a:custGeom>
              <a:avLst/>
              <a:gdLst/>
              <a:ahLst/>
              <a:cxnLst/>
              <a:rect l="l" t="t" r="r" b="b"/>
              <a:pathLst>
                <a:path w="177800" h="8889">
                  <a:moveTo>
                    <a:pt x="0" y="0"/>
                  </a:moveTo>
                  <a:lnTo>
                    <a:pt x="177800" y="0"/>
                  </a:lnTo>
                  <a:lnTo>
                    <a:pt x="177800" y="8889"/>
                  </a:lnTo>
                  <a:lnTo>
                    <a:pt x="0" y="8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6737350" y="2513329"/>
              <a:ext cx="177800" cy="6350"/>
            </a:xfrm>
            <a:custGeom>
              <a:avLst/>
              <a:gdLst/>
              <a:ahLst/>
              <a:cxnLst/>
              <a:rect l="l" t="t" r="r" b="b"/>
              <a:pathLst>
                <a:path w="177800" h="6350">
                  <a:moveTo>
                    <a:pt x="0" y="0"/>
                  </a:moveTo>
                  <a:lnTo>
                    <a:pt x="177800" y="0"/>
                  </a:lnTo>
                  <a:lnTo>
                    <a:pt x="177800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7089140" y="1946909"/>
              <a:ext cx="177800" cy="6350"/>
            </a:xfrm>
            <a:custGeom>
              <a:avLst/>
              <a:gdLst/>
              <a:ahLst/>
              <a:cxnLst/>
              <a:rect l="l" t="t" r="r" b="b"/>
              <a:pathLst>
                <a:path w="177800" h="6350">
                  <a:moveTo>
                    <a:pt x="177800" y="0"/>
                  </a:moveTo>
                  <a:lnTo>
                    <a:pt x="177800" y="6350"/>
                  </a:lnTo>
                  <a:lnTo>
                    <a:pt x="0" y="6350"/>
                  </a:lnTo>
                  <a:lnTo>
                    <a:pt x="0" y="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7089140" y="1951989"/>
              <a:ext cx="177800" cy="7620"/>
            </a:xfrm>
            <a:custGeom>
              <a:avLst/>
              <a:gdLst/>
              <a:ahLst/>
              <a:cxnLst/>
              <a:rect l="l" t="t" r="r" b="b"/>
              <a:pathLst>
                <a:path w="177800" h="7619">
                  <a:moveTo>
                    <a:pt x="0" y="0"/>
                  </a:moveTo>
                  <a:lnTo>
                    <a:pt x="177800" y="0"/>
                  </a:lnTo>
                  <a:lnTo>
                    <a:pt x="177800" y="7620"/>
                  </a:lnTo>
                  <a:lnTo>
                    <a:pt x="0" y="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7089140" y="1959609"/>
              <a:ext cx="177800" cy="7620"/>
            </a:xfrm>
            <a:custGeom>
              <a:avLst/>
              <a:gdLst/>
              <a:ahLst/>
              <a:cxnLst/>
              <a:rect l="l" t="t" r="r" b="b"/>
              <a:pathLst>
                <a:path w="177800" h="7619">
                  <a:moveTo>
                    <a:pt x="156209" y="2539"/>
                  </a:moveTo>
                  <a:lnTo>
                    <a:pt x="22859" y="2539"/>
                  </a:lnTo>
                  <a:lnTo>
                    <a:pt x="25400" y="3810"/>
                  </a:lnTo>
                  <a:lnTo>
                    <a:pt x="36829" y="7619"/>
                  </a:lnTo>
                  <a:lnTo>
                    <a:pt x="140970" y="7619"/>
                  </a:lnTo>
                  <a:lnTo>
                    <a:pt x="146050" y="5079"/>
                  </a:lnTo>
                  <a:lnTo>
                    <a:pt x="149859" y="5079"/>
                  </a:lnTo>
                  <a:lnTo>
                    <a:pt x="151129" y="3810"/>
                  </a:lnTo>
                  <a:lnTo>
                    <a:pt x="156209" y="2539"/>
                  </a:lnTo>
                  <a:close/>
                </a:path>
                <a:path w="177800" h="7619">
                  <a:moveTo>
                    <a:pt x="17780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77800" y="2539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7125970" y="1967229"/>
              <a:ext cx="104139" cy="7620"/>
            </a:xfrm>
            <a:custGeom>
              <a:avLst/>
              <a:gdLst/>
              <a:ahLst/>
              <a:cxnLst/>
              <a:rect l="l" t="t" r="r" b="b"/>
              <a:pathLst>
                <a:path w="104140" h="7619">
                  <a:moveTo>
                    <a:pt x="104140" y="0"/>
                  </a:moveTo>
                  <a:lnTo>
                    <a:pt x="0" y="0"/>
                  </a:lnTo>
                  <a:lnTo>
                    <a:pt x="3810" y="1270"/>
                  </a:lnTo>
                  <a:lnTo>
                    <a:pt x="6350" y="5080"/>
                  </a:lnTo>
                  <a:lnTo>
                    <a:pt x="8890" y="6350"/>
                  </a:lnTo>
                  <a:lnTo>
                    <a:pt x="10160" y="7620"/>
                  </a:lnTo>
                  <a:lnTo>
                    <a:pt x="94615" y="7620"/>
                  </a:lnTo>
                  <a:lnTo>
                    <a:pt x="95250" y="6350"/>
                  </a:lnTo>
                  <a:lnTo>
                    <a:pt x="100330" y="1270"/>
                  </a:lnTo>
                  <a:lnTo>
                    <a:pt x="101600" y="1270"/>
                  </a:lnTo>
                  <a:lnTo>
                    <a:pt x="104140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7134859" y="1973579"/>
              <a:ext cx="86360" cy="8890"/>
            </a:xfrm>
            <a:custGeom>
              <a:avLst/>
              <a:gdLst/>
              <a:ahLst/>
              <a:cxnLst/>
              <a:rect l="l" t="t" r="r" b="b"/>
              <a:pathLst>
                <a:path w="86359" h="8889">
                  <a:moveTo>
                    <a:pt x="8636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5080" y="7620"/>
                  </a:lnTo>
                  <a:lnTo>
                    <a:pt x="6350" y="7620"/>
                  </a:lnTo>
                  <a:lnTo>
                    <a:pt x="7196" y="8890"/>
                  </a:lnTo>
                  <a:lnTo>
                    <a:pt x="79586" y="8890"/>
                  </a:lnTo>
                  <a:lnTo>
                    <a:pt x="80010" y="7620"/>
                  </a:lnTo>
                  <a:lnTo>
                    <a:pt x="81280" y="6350"/>
                  </a:lnTo>
                  <a:lnTo>
                    <a:pt x="82550" y="3810"/>
                  </a:lnTo>
                  <a:lnTo>
                    <a:pt x="85090" y="2540"/>
                  </a:lnTo>
                  <a:lnTo>
                    <a:pt x="86360" y="0"/>
                  </a:lnTo>
                  <a:close/>
                </a:path>
              </a:pathLst>
            </a:custGeom>
            <a:solidFill>
              <a:srgbClr val="019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7141209" y="1981199"/>
              <a:ext cx="73660" cy="7620"/>
            </a:xfrm>
            <a:custGeom>
              <a:avLst/>
              <a:gdLst/>
              <a:ahLst/>
              <a:cxnLst/>
              <a:rect l="l" t="t" r="r" b="b"/>
              <a:pathLst>
                <a:path w="73659" h="7619">
                  <a:moveTo>
                    <a:pt x="73660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540" y="6350"/>
                  </a:lnTo>
                  <a:lnTo>
                    <a:pt x="3175" y="7620"/>
                  </a:lnTo>
                  <a:lnTo>
                    <a:pt x="72390" y="7620"/>
                  </a:lnTo>
                  <a:lnTo>
                    <a:pt x="72390" y="3810"/>
                  </a:lnTo>
                  <a:lnTo>
                    <a:pt x="73660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7144384" y="1988819"/>
              <a:ext cx="69215" cy="7620"/>
            </a:xfrm>
            <a:custGeom>
              <a:avLst/>
              <a:gdLst/>
              <a:ahLst/>
              <a:cxnLst/>
              <a:rect l="l" t="t" r="r" b="b"/>
              <a:pathLst>
                <a:path w="69215" h="7619">
                  <a:moveTo>
                    <a:pt x="69214" y="0"/>
                  </a:moveTo>
                  <a:lnTo>
                    <a:pt x="0" y="0"/>
                  </a:lnTo>
                  <a:lnTo>
                    <a:pt x="634" y="1269"/>
                  </a:lnTo>
                  <a:lnTo>
                    <a:pt x="634" y="3809"/>
                  </a:lnTo>
                  <a:lnTo>
                    <a:pt x="1904" y="5079"/>
                  </a:lnTo>
                  <a:lnTo>
                    <a:pt x="1904" y="7619"/>
                  </a:lnTo>
                  <a:lnTo>
                    <a:pt x="65828" y="7619"/>
                  </a:lnTo>
                  <a:lnTo>
                    <a:pt x="66674" y="2539"/>
                  </a:lnTo>
                  <a:lnTo>
                    <a:pt x="69214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7146290" y="1996439"/>
              <a:ext cx="64135" cy="7620"/>
            </a:xfrm>
            <a:custGeom>
              <a:avLst/>
              <a:gdLst/>
              <a:ahLst/>
              <a:cxnLst/>
              <a:rect l="l" t="t" r="r" b="b"/>
              <a:pathLst>
                <a:path w="64134" h="7619">
                  <a:moveTo>
                    <a:pt x="63923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015" y="7620"/>
                  </a:lnTo>
                  <a:lnTo>
                    <a:pt x="62653" y="7620"/>
                  </a:lnTo>
                  <a:lnTo>
                    <a:pt x="63923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7147051" y="2002789"/>
              <a:ext cx="62230" cy="8890"/>
            </a:xfrm>
            <a:custGeom>
              <a:avLst/>
              <a:gdLst/>
              <a:ahLst/>
              <a:cxnLst/>
              <a:rect l="l" t="t" r="r" b="b"/>
              <a:pathLst>
                <a:path w="62229" h="8889">
                  <a:moveTo>
                    <a:pt x="62102" y="0"/>
                  </a:moveTo>
                  <a:lnTo>
                    <a:pt x="0" y="0"/>
                  </a:lnTo>
                  <a:lnTo>
                    <a:pt x="507" y="2539"/>
                  </a:lnTo>
                  <a:lnTo>
                    <a:pt x="507" y="8889"/>
                  </a:lnTo>
                  <a:lnTo>
                    <a:pt x="61468" y="8889"/>
                  </a:lnTo>
                  <a:lnTo>
                    <a:pt x="61468" y="3810"/>
                  </a:lnTo>
                  <a:lnTo>
                    <a:pt x="62102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7147559" y="2010409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59" h="7619">
                  <a:moveTo>
                    <a:pt x="6096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976" y="7619"/>
                  </a:lnTo>
                  <a:lnTo>
                    <a:pt x="60483" y="7619"/>
                  </a:lnTo>
                  <a:lnTo>
                    <a:pt x="60960" y="381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48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7148536" y="2018029"/>
              <a:ext cx="59690" cy="7620"/>
            </a:xfrm>
            <a:custGeom>
              <a:avLst/>
              <a:gdLst/>
              <a:ahLst/>
              <a:cxnLst/>
              <a:rect l="l" t="t" r="r" b="b"/>
              <a:pathLst>
                <a:path w="59690" h="7619">
                  <a:moveTo>
                    <a:pt x="59506" y="0"/>
                  </a:moveTo>
                  <a:lnTo>
                    <a:pt x="0" y="0"/>
                  </a:lnTo>
                  <a:lnTo>
                    <a:pt x="1172" y="7620"/>
                  </a:lnTo>
                  <a:lnTo>
                    <a:pt x="58713" y="7620"/>
                  </a:lnTo>
                  <a:lnTo>
                    <a:pt x="58713" y="6350"/>
                  </a:lnTo>
                  <a:lnTo>
                    <a:pt x="59506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7149513" y="2024379"/>
              <a:ext cx="57785" cy="8890"/>
            </a:xfrm>
            <a:custGeom>
              <a:avLst/>
              <a:gdLst/>
              <a:ahLst/>
              <a:cxnLst/>
              <a:rect l="l" t="t" r="r" b="b"/>
              <a:pathLst>
                <a:path w="57784" h="8889">
                  <a:moveTo>
                    <a:pt x="57736" y="0"/>
                  </a:moveTo>
                  <a:lnTo>
                    <a:pt x="0" y="0"/>
                  </a:lnTo>
                  <a:lnTo>
                    <a:pt x="586" y="3810"/>
                  </a:lnTo>
                  <a:lnTo>
                    <a:pt x="586" y="8890"/>
                  </a:lnTo>
                  <a:lnTo>
                    <a:pt x="57736" y="8890"/>
                  </a:lnTo>
                  <a:lnTo>
                    <a:pt x="57736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7150100" y="2031999"/>
              <a:ext cx="57150" cy="8890"/>
            </a:xfrm>
            <a:custGeom>
              <a:avLst/>
              <a:gdLst/>
              <a:ahLst/>
              <a:cxnLst/>
              <a:rect l="l" t="t" r="r" b="b"/>
              <a:pathLst>
                <a:path w="57150" h="8889">
                  <a:moveTo>
                    <a:pt x="0" y="888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7150100" y="203961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1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7150100" y="204723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7150100" y="2053589"/>
              <a:ext cx="57150" cy="8890"/>
            </a:xfrm>
            <a:custGeom>
              <a:avLst/>
              <a:gdLst/>
              <a:ahLst/>
              <a:cxnLst/>
              <a:rect l="l" t="t" r="r" b="b"/>
              <a:pathLst>
                <a:path w="57150" h="8889">
                  <a:moveTo>
                    <a:pt x="0" y="888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7150100" y="2061209"/>
              <a:ext cx="57150" cy="8890"/>
            </a:xfrm>
            <a:custGeom>
              <a:avLst/>
              <a:gdLst/>
              <a:ahLst/>
              <a:cxnLst/>
              <a:rect l="l" t="t" r="r" b="b"/>
              <a:pathLst>
                <a:path w="57150" h="8889">
                  <a:moveTo>
                    <a:pt x="0" y="888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7150100" y="206882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7150100" y="207644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A8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7150100" y="2082799"/>
              <a:ext cx="57150" cy="8890"/>
            </a:xfrm>
            <a:custGeom>
              <a:avLst/>
              <a:gdLst/>
              <a:ahLst/>
              <a:cxnLst/>
              <a:rect l="l" t="t" r="r" b="b"/>
              <a:pathLst>
                <a:path w="57150" h="8889">
                  <a:moveTo>
                    <a:pt x="0" y="888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7150100" y="2090419"/>
              <a:ext cx="57150" cy="8890"/>
            </a:xfrm>
            <a:custGeom>
              <a:avLst/>
              <a:gdLst/>
              <a:ahLst/>
              <a:cxnLst/>
              <a:rect l="l" t="t" r="r" b="b"/>
              <a:pathLst>
                <a:path w="57150" h="8889">
                  <a:moveTo>
                    <a:pt x="0" y="888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7150100" y="209803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7150100" y="210565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1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D7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7150100" y="2112009"/>
              <a:ext cx="57150" cy="8890"/>
            </a:xfrm>
            <a:custGeom>
              <a:avLst/>
              <a:gdLst/>
              <a:ahLst/>
              <a:cxnLst/>
              <a:rect l="l" t="t" r="r" b="b"/>
              <a:pathLst>
                <a:path w="57150" h="8889">
                  <a:moveTo>
                    <a:pt x="0" y="888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7150100" y="2119629"/>
              <a:ext cx="57150" cy="8890"/>
            </a:xfrm>
            <a:custGeom>
              <a:avLst/>
              <a:gdLst/>
              <a:ahLst/>
              <a:cxnLst/>
              <a:rect l="l" t="t" r="r" b="b"/>
              <a:pathLst>
                <a:path w="57150" h="8889">
                  <a:moveTo>
                    <a:pt x="0" y="889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7150100" y="212724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7150100" y="213486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1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F7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7150100" y="2141219"/>
              <a:ext cx="57150" cy="8890"/>
            </a:xfrm>
            <a:custGeom>
              <a:avLst/>
              <a:gdLst/>
              <a:ahLst/>
              <a:cxnLst/>
              <a:rect l="l" t="t" r="r" b="b"/>
              <a:pathLst>
                <a:path w="57150" h="8889">
                  <a:moveTo>
                    <a:pt x="0" y="888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7150100" y="214883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7150100" y="215645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1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7150100" y="216407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7150100" y="2170429"/>
              <a:ext cx="57150" cy="8890"/>
            </a:xfrm>
            <a:custGeom>
              <a:avLst/>
              <a:gdLst/>
              <a:ahLst/>
              <a:cxnLst/>
              <a:rect l="l" t="t" r="r" b="b"/>
              <a:pathLst>
                <a:path w="57150" h="8889">
                  <a:moveTo>
                    <a:pt x="0" y="889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127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7150100" y="217804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7150100" y="218566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1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7150100" y="219328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7150100" y="219963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7150100" y="220725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1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56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7150100" y="221487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7150100" y="222249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7150100" y="222884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7150100" y="223646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1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7150100" y="224408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7150100" y="225170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1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7150100" y="225805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1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7150100" y="226567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B6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7150100" y="227329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7150100" y="2279649"/>
              <a:ext cx="57150" cy="8890"/>
            </a:xfrm>
            <a:custGeom>
              <a:avLst/>
              <a:gdLst/>
              <a:ahLst/>
              <a:cxnLst/>
              <a:rect l="l" t="t" r="r" b="b"/>
              <a:pathLst>
                <a:path w="57150" h="8889">
                  <a:moveTo>
                    <a:pt x="0" y="888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7150100" y="228726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1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7150100" y="229488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7150100" y="2301239"/>
              <a:ext cx="57150" cy="8890"/>
            </a:xfrm>
            <a:custGeom>
              <a:avLst/>
              <a:gdLst/>
              <a:ahLst/>
              <a:cxnLst/>
              <a:rect l="l" t="t" r="r" b="b"/>
              <a:pathLst>
                <a:path w="57150" h="8889">
                  <a:moveTo>
                    <a:pt x="0" y="888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E5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7150100" y="2308859"/>
              <a:ext cx="57150" cy="8890"/>
            </a:xfrm>
            <a:custGeom>
              <a:avLst/>
              <a:gdLst/>
              <a:ahLst/>
              <a:cxnLst/>
              <a:rect l="l" t="t" r="r" b="b"/>
              <a:pathLst>
                <a:path w="57150" h="8889">
                  <a:moveTo>
                    <a:pt x="0" y="888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7150100" y="231647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7150100" y="232409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7150100" y="2330449"/>
              <a:ext cx="57150" cy="8890"/>
            </a:xfrm>
            <a:custGeom>
              <a:avLst/>
              <a:gdLst/>
              <a:ahLst/>
              <a:cxnLst/>
              <a:rect l="l" t="t" r="r" b="b"/>
              <a:pathLst>
                <a:path w="57150" h="8889">
                  <a:moveTo>
                    <a:pt x="0" y="888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05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7150100" y="2338069"/>
              <a:ext cx="57150" cy="8890"/>
            </a:xfrm>
            <a:custGeom>
              <a:avLst/>
              <a:gdLst/>
              <a:ahLst/>
              <a:cxnLst/>
              <a:rect l="l" t="t" r="r" b="b"/>
              <a:pathLst>
                <a:path w="57150" h="8889">
                  <a:moveTo>
                    <a:pt x="0" y="888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7150100" y="234568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7150100" y="235330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1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7150100" y="2359659"/>
              <a:ext cx="57150" cy="8890"/>
            </a:xfrm>
            <a:custGeom>
              <a:avLst/>
              <a:gdLst/>
              <a:ahLst/>
              <a:cxnLst/>
              <a:rect l="l" t="t" r="r" b="b"/>
              <a:pathLst>
                <a:path w="57150" h="8889">
                  <a:moveTo>
                    <a:pt x="0" y="888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7150100" y="2367279"/>
              <a:ext cx="57150" cy="8890"/>
            </a:xfrm>
            <a:custGeom>
              <a:avLst/>
              <a:gdLst/>
              <a:ahLst/>
              <a:cxnLst/>
              <a:rect l="l" t="t" r="r" b="b"/>
              <a:pathLst>
                <a:path w="57150" h="8889">
                  <a:moveTo>
                    <a:pt x="0" y="889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7150100" y="237489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7150100" y="238251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1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4" name="object 1164"/>
            <p:cNvSpPr/>
            <p:nvPr/>
          </p:nvSpPr>
          <p:spPr>
            <a:xfrm>
              <a:off x="7150100" y="2388869"/>
              <a:ext cx="57150" cy="8890"/>
            </a:xfrm>
            <a:custGeom>
              <a:avLst/>
              <a:gdLst/>
              <a:ahLst/>
              <a:cxnLst/>
              <a:rect l="l" t="t" r="r" b="b"/>
              <a:pathLst>
                <a:path w="57150" h="8889">
                  <a:moveTo>
                    <a:pt x="0" y="888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5" name="object 1165"/>
            <p:cNvSpPr/>
            <p:nvPr/>
          </p:nvSpPr>
          <p:spPr>
            <a:xfrm>
              <a:off x="7150100" y="2396489"/>
              <a:ext cx="57150" cy="8890"/>
            </a:xfrm>
            <a:custGeom>
              <a:avLst/>
              <a:gdLst/>
              <a:ahLst/>
              <a:cxnLst/>
              <a:rect l="l" t="t" r="r" b="b"/>
              <a:pathLst>
                <a:path w="57150" h="8889">
                  <a:moveTo>
                    <a:pt x="0" y="888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6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7150100" y="240410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1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7150100" y="2411729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0" y="762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7150100" y="2418079"/>
              <a:ext cx="57150" cy="8890"/>
            </a:xfrm>
            <a:custGeom>
              <a:avLst/>
              <a:gdLst/>
              <a:ahLst/>
              <a:cxnLst/>
              <a:rect l="l" t="t" r="r" b="b"/>
              <a:pathLst>
                <a:path w="57150" h="8889">
                  <a:moveTo>
                    <a:pt x="0" y="8890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7150100" y="2425699"/>
              <a:ext cx="57150" cy="8890"/>
            </a:xfrm>
            <a:custGeom>
              <a:avLst/>
              <a:gdLst/>
              <a:ahLst/>
              <a:cxnLst/>
              <a:rect l="l" t="t" r="r" b="b"/>
              <a:pathLst>
                <a:path w="57150" h="8889">
                  <a:moveTo>
                    <a:pt x="0" y="8889"/>
                  </a:moveTo>
                  <a:lnTo>
                    <a:pt x="0" y="0"/>
                  </a:lnTo>
                  <a:lnTo>
                    <a:pt x="57150" y="0"/>
                  </a:lnTo>
                  <a:lnTo>
                    <a:pt x="5715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94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7150100" y="2433319"/>
              <a:ext cx="57785" cy="7620"/>
            </a:xfrm>
            <a:custGeom>
              <a:avLst/>
              <a:gdLst/>
              <a:ahLst/>
              <a:cxnLst/>
              <a:rect l="l" t="t" r="r" b="b"/>
              <a:pathLst>
                <a:path w="57784" h="7619">
                  <a:moveTo>
                    <a:pt x="5715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7345" y="7619"/>
                  </a:lnTo>
                  <a:lnTo>
                    <a:pt x="57150" y="5079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7148285" y="244093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19">
                  <a:moveTo>
                    <a:pt x="59159" y="0"/>
                  </a:moveTo>
                  <a:lnTo>
                    <a:pt x="1814" y="0"/>
                  </a:lnTo>
                  <a:lnTo>
                    <a:pt x="1814" y="1270"/>
                  </a:lnTo>
                  <a:lnTo>
                    <a:pt x="0" y="7620"/>
                  </a:lnTo>
                  <a:lnTo>
                    <a:pt x="59745" y="7620"/>
                  </a:lnTo>
                  <a:lnTo>
                    <a:pt x="59159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7147559" y="2447289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59" h="8889">
                  <a:moveTo>
                    <a:pt x="60373" y="0"/>
                  </a:moveTo>
                  <a:lnTo>
                    <a:pt x="1088" y="0"/>
                  </a:lnTo>
                  <a:lnTo>
                    <a:pt x="0" y="3810"/>
                  </a:lnTo>
                  <a:lnTo>
                    <a:pt x="0" y="8889"/>
                  </a:lnTo>
                  <a:lnTo>
                    <a:pt x="60960" y="8889"/>
                  </a:lnTo>
                  <a:lnTo>
                    <a:pt x="60960" y="7620"/>
                  </a:lnTo>
                  <a:lnTo>
                    <a:pt x="60373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7147197" y="2454909"/>
              <a:ext cx="61594" cy="7620"/>
            </a:xfrm>
            <a:custGeom>
              <a:avLst/>
              <a:gdLst/>
              <a:ahLst/>
              <a:cxnLst/>
              <a:rect l="l" t="t" r="r" b="b"/>
              <a:pathLst>
                <a:path w="61595" h="7619">
                  <a:moveTo>
                    <a:pt x="61322" y="0"/>
                  </a:moveTo>
                  <a:lnTo>
                    <a:pt x="362" y="0"/>
                  </a:lnTo>
                  <a:lnTo>
                    <a:pt x="362" y="5079"/>
                  </a:lnTo>
                  <a:lnTo>
                    <a:pt x="0" y="7619"/>
                  </a:lnTo>
                  <a:lnTo>
                    <a:pt x="61576" y="7619"/>
                  </a:lnTo>
                  <a:lnTo>
                    <a:pt x="61322" y="6350"/>
                  </a:lnTo>
                  <a:lnTo>
                    <a:pt x="61322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7146036" y="246252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19">
                  <a:moveTo>
                    <a:pt x="62737" y="0"/>
                  </a:moveTo>
                  <a:lnTo>
                    <a:pt x="1161" y="0"/>
                  </a:lnTo>
                  <a:lnTo>
                    <a:pt x="253" y="6350"/>
                  </a:lnTo>
                  <a:lnTo>
                    <a:pt x="0" y="7620"/>
                  </a:lnTo>
                  <a:lnTo>
                    <a:pt x="64388" y="7620"/>
                  </a:lnTo>
                  <a:lnTo>
                    <a:pt x="63753" y="5080"/>
                  </a:lnTo>
                  <a:lnTo>
                    <a:pt x="62737" y="0"/>
                  </a:lnTo>
                  <a:close/>
                </a:path>
              </a:pathLst>
            </a:custGeom>
            <a:solidFill>
              <a:srgbClr val="2C3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7143750" y="2470149"/>
              <a:ext cx="68580" cy="7620"/>
            </a:xfrm>
            <a:custGeom>
              <a:avLst/>
              <a:gdLst/>
              <a:ahLst/>
              <a:cxnLst/>
              <a:rect l="l" t="t" r="r" b="b"/>
              <a:pathLst>
                <a:path w="68579" h="7619">
                  <a:moveTo>
                    <a:pt x="66675" y="0"/>
                  </a:moveTo>
                  <a:lnTo>
                    <a:pt x="2286" y="0"/>
                  </a:lnTo>
                  <a:lnTo>
                    <a:pt x="1270" y="5079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68579" y="7620"/>
                  </a:lnTo>
                  <a:lnTo>
                    <a:pt x="67309" y="6350"/>
                  </a:lnTo>
                  <a:lnTo>
                    <a:pt x="67309" y="2539"/>
                  </a:lnTo>
                  <a:lnTo>
                    <a:pt x="66675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7141209" y="2476499"/>
              <a:ext cx="73660" cy="7620"/>
            </a:xfrm>
            <a:custGeom>
              <a:avLst/>
              <a:gdLst/>
              <a:ahLst/>
              <a:cxnLst/>
              <a:rect l="l" t="t" r="r" b="b"/>
              <a:pathLst>
                <a:path w="73659" h="7619">
                  <a:moveTo>
                    <a:pt x="69850" y="0"/>
                  </a:moveTo>
                  <a:lnTo>
                    <a:pt x="2540" y="0"/>
                  </a:lnTo>
                  <a:lnTo>
                    <a:pt x="2540" y="3810"/>
                  </a:lnTo>
                  <a:lnTo>
                    <a:pt x="1270" y="5079"/>
                  </a:lnTo>
                  <a:lnTo>
                    <a:pt x="0" y="7620"/>
                  </a:lnTo>
                  <a:lnTo>
                    <a:pt x="73660" y="7620"/>
                  </a:lnTo>
                  <a:lnTo>
                    <a:pt x="72390" y="5079"/>
                  </a:lnTo>
                  <a:lnTo>
                    <a:pt x="72390" y="2539"/>
                  </a:lnTo>
                  <a:lnTo>
                    <a:pt x="69850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7137400" y="2484119"/>
              <a:ext cx="83820" cy="7620"/>
            </a:xfrm>
            <a:custGeom>
              <a:avLst/>
              <a:gdLst/>
              <a:ahLst/>
              <a:cxnLst/>
              <a:rect l="l" t="t" r="r" b="b"/>
              <a:pathLst>
                <a:path w="83820" h="7619">
                  <a:moveTo>
                    <a:pt x="77470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83820" y="7619"/>
                  </a:lnTo>
                  <a:lnTo>
                    <a:pt x="82550" y="5079"/>
                  </a:lnTo>
                  <a:lnTo>
                    <a:pt x="80009" y="3809"/>
                  </a:lnTo>
                  <a:lnTo>
                    <a:pt x="78740" y="2539"/>
                  </a:lnTo>
                  <a:lnTo>
                    <a:pt x="77470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7127240" y="2491739"/>
              <a:ext cx="104775" cy="7620"/>
            </a:xfrm>
            <a:custGeom>
              <a:avLst/>
              <a:gdLst/>
              <a:ahLst/>
              <a:cxnLst/>
              <a:rect l="l" t="t" r="r" b="b"/>
              <a:pathLst>
                <a:path w="104775" h="7619">
                  <a:moveTo>
                    <a:pt x="93979" y="0"/>
                  </a:moveTo>
                  <a:lnTo>
                    <a:pt x="10159" y="0"/>
                  </a:lnTo>
                  <a:lnTo>
                    <a:pt x="7619" y="1270"/>
                  </a:lnTo>
                  <a:lnTo>
                    <a:pt x="3809" y="5080"/>
                  </a:lnTo>
                  <a:lnTo>
                    <a:pt x="1269" y="6350"/>
                  </a:lnTo>
                  <a:lnTo>
                    <a:pt x="0" y="7620"/>
                  </a:lnTo>
                  <a:lnTo>
                    <a:pt x="104775" y="7620"/>
                  </a:lnTo>
                  <a:lnTo>
                    <a:pt x="102869" y="6350"/>
                  </a:lnTo>
                  <a:lnTo>
                    <a:pt x="100329" y="5080"/>
                  </a:lnTo>
                  <a:lnTo>
                    <a:pt x="96519" y="2539"/>
                  </a:lnTo>
                  <a:lnTo>
                    <a:pt x="93979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7089140" y="2499359"/>
              <a:ext cx="177800" cy="7620"/>
            </a:xfrm>
            <a:custGeom>
              <a:avLst/>
              <a:gdLst/>
              <a:ahLst/>
              <a:cxnLst/>
              <a:rect l="l" t="t" r="r" b="b"/>
              <a:pathLst>
                <a:path w="177800" h="7619">
                  <a:moveTo>
                    <a:pt x="177800" y="5079"/>
                  </a:moveTo>
                  <a:lnTo>
                    <a:pt x="0" y="5079"/>
                  </a:lnTo>
                  <a:lnTo>
                    <a:pt x="0" y="7619"/>
                  </a:lnTo>
                  <a:lnTo>
                    <a:pt x="177800" y="7619"/>
                  </a:lnTo>
                  <a:lnTo>
                    <a:pt x="177800" y="5079"/>
                  </a:lnTo>
                  <a:close/>
                </a:path>
                <a:path w="177800" h="7619">
                  <a:moveTo>
                    <a:pt x="142875" y="0"/>
                  </a:moveTo>
                  <a:lnTo>
                    <a:pt x="38100" y="0"/>
                  </a:lnTo>
                  <a:lnTo>
                    <a:pt x="35559" y="1269"/>
                  </a:lnTo>
                  <a:lnTo>
                    <a:pt x="33019" y="1269"/>
                  </a:lnTo>
                  <a:lnTo>
                    <a:pt x="26669" y="2539"/>
                  </a:lnTo>
                  <a:lnTo>
                    <a:pt x="22859" y="5079"/>
                  </a:lnTo>
                  <a:lnTo>
                    <a:pt x="154939" y="5079"/>
                  </a:lnTo>
                  <a:lnTo>
                    <a:pt x="151129" y="2539"/>
                  </a:lnTo>
                  <a:lnTo>
                    <a:pt x="149859" y="2539"/>
                  </a:lnTo>
                  <a:lnTo>
                    <a:pt x="144779" y="1269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2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7089140" y="2505709"/>
              <a:ext cx="177800" cy="7620"/>
            </a:xfrm>
            <a:custGeom>
              <a:avLst/>
              <a:gdLst/>
              <a:ahLst/>
              <a:cxnLst/>
              <a:rect l="l" t="t" r="r" b="b"/>
              <a:pathLst>
                <a:path w="177800" h="7619">
                  <a:moveTo>
                    <a:pt x="0" y="0"/>
                  </a:moveTo>
                  <a:lnTo>
                    <a:pt x="177800" y="0"/>
                  </a:lnTo>
                  <a:lnTo>
                    <a:pt x="177800" y="7619"/>
                  </a:lnTo>
                  <a:lnTo>
                    <a:pt x="0" y="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7089140" y="2513329"/>
              <a:ext cx="177800" cy="6350"/>
            </a:xfrm>
            <a:custGeom>
              <a:avLst/>
              <a:gdLst/>
              <a:ahLst/>
              <a:cxnLst/>
              <a:rect l="l" t="t" r="r" b="b"/>
              <a:pathLst>
                <a:path w="177800" h="6350">
                  <a:moveTo>
                    <a:pt x="0" y="0"/>
                  </a:moveTo>
                  <a:lnTo>
                    <a:pt x="177800" y="0"/>
                  </a:lnTo>
                  <a:lnTo>
                    <a:pt x="177800" y="6350"/>
                  </a:lnTo>
                  <a:lnTo>
                    <a:pt x="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2" name="object 1182"/>
          <p:cNvGrpSpPr/>
          <p:nvPr/>
        </p:nvGrpSpPr>
        <p:grpSpPr>
          <a:xfrm>
            <a:off x="7320280" y="1932939"/>
            <a:ext cx="495300" cy="600710"/>
            <a:chOff x="7320280" y="1932939"/>
            <a:chExt cx="495300" cy="600710"/>
          </a:xfrm>
        </p:grpSpPr>
        <p:sp>
          <p:nvSpPr>
            <p:cNvPr id="1183" name="object 1183"/>
            <p:cNvSpPr/>
            <p:nvPr/>
          </p:nvSpPr>
          <p:spPr>
            <a:xfrm>
              <a:off x="7320280" y="1932939"/>
              <a:ext cx="269058" cy="39878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7324090" y="2330449"/>
              <a:ext cx="266700" cy="8890"/>
            </a:xfrm>
            <a:custGeom>
              <a:avLst/>
              <a:gdLst/>
              <a:ahLst/>
              <a:cxnLst/>
              <a:rect l="l" t="t" r="r" b="b"/>
              <a:pathLst>
                <a:path w="266700" h="8889">
                  <a:moveTo>
                    <a:pt x="11429" y="6350"/>
                  </a:moveTo>
                  <a:lnTo>
                    <a:pt x="0" y="6350"/>
                  </a:lnTo>
                  <a:lnTo>
                    <a:pt x="0" y="8889"/>
                  </a:lnTo>
                  <a:lnTo>
                    <a:pt x="11871" y="8889"/>
                  </a:lnTo>
                  <a:lnTo>
                    <a:pt x="11429" y="6350"/>
                  </a:lnTo>
                  <a:close/>
                </a:path>
                <a:path w="266700" h="8889">
                  <a:moveTo>
                    <a:pt x="265067" y="0"/>
                  </a:moveTo>
                  <a:lnTo>
                    <a:pt x="188594" y="0"/>
                  </a:lnTo>
                  <a:lnTo>
                    <a:pt x="190500" y="2539"/>
                  </a:lnTo>
                  <a:lnTo>
                    <a:pt x="194309" y="6350"/>
                  </a:lnTo>
                  <a:lnTo>
                    <a:pt x="195325" y="8889"/>
                  </a:lnTo>
                  <a:lnTo>
                    <a:pt x="266488" y="8889"/>
                  </a:lnTo>
                  <a:lnTo>
                    <a:pt x="265429" y="2539"/>
                  </a:lnTo>
                  <a:lnTo>
                    <a:pt x="265067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7324090" y="2338069"/>
              <a:ext cx="269240" cy="7620"/>
            </a:xfrm>
            <a:custGeom>
              <a:avLst/>
              <a:gdLst/>
              <a:ahLst/>
              <a:cxnLst/>
              <a:rect l="l" t="t" r="r" b="b"/>
              <a:pathLst>
                <a:path w="269240" h="7619">
                  <a:moveTo>
                    <a:pt x="1165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2976" y="7619"/>
                  </a:lnTo>
                  <a:lnTo>
                    <a:pt x="11650" y="0"/>
                  </a:lnTo>
                  <a:close/>
                </a:path>
                <a:path w="269240" h="7619">
                  <a:moveTo>
                    <a:pt x="266276" y="0"/>
                  </a:moveTo>
                  <a:lnTo>
                    <a:pt x="194817" y="0"/>
                  </a:lnTo>
                  <a:lnTo>
                    <a:pt x="196850" y="5079"/>
                  </a:lnTo>
                  <a:lnTo>
                    <a:pt x="198119" y="7619"/>
                  </a:lnTo>
                  <a:lnTo>
                    <a:pt x="269239" y="7619"/>
                  </a:lnTo>
                  <a:lnTo>
                    <a:pt x="266700" y="2539"/>
                  </a:lnTo>
                  <a:lnTo>
                    <a:pt x="266276" y="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7324090" y="2345689"/>
              <a:ext cx="270510" cy="7620"/>
            </a:xfrm>
            <a:custGeom>
              <a:avLst/>
              <a:gdLst/>
              <a:ahLst/>
              <a:cxnLst/>
              <a:rect l="l" t="t" r="r" b="b"/>
              <a:pathLst>
                <a:path w="270509" h="7619">
                  <a:moveTo>
                    <a:pt x="1297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4301" y="7620"/>
                  </a:lnTo>
                  <a:lnTo>
                    <a:pt x="12976" y="0"/>
                  </a:lnTo>
                  <a:close/>
                </a:path>
                <a:path w="270509" h="7619">
                  <a:moveTo>
                    <a:pt x="269239" y="0"/>
                  </a:moveTo>
                  <a:lnTo>
                    <a:pt x="198119" y="0"/>
                  </a:lnTo>
                  <a:lnTo>
                    <a:pt x="199389" y="2539"/>
                  </a:lnTo>
                  <a:lnTo>
                    <a:pt x="203200" y="7620"/>
                  </a:lnTo>
                  <a:lnTo>
                    <a:pt x="270509" y="7620"/>
                  </a:lnTo>
                  <a:lnTo>
                    <a:pt x="270509" y="2539"/>
                  </a:lnTo>
                  <a:lnTo>
                    <a:pt x="269239" y="0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7324090" y="2352039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09" h="8889">
                  <a:moveTo>
                    <a:pt x="1408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5626" y="8889"/>
                  </a:lnTo>
                  <a:lnTo>
                    <a:pt x="14080" y="0"/>
                  </a:lnTo>
                  <a:close/>
                </a:path>
                <a:path w="270509" h="8889">
                  <a:moveTo>
                    <a:pt x="270509" y="0"/>
                  </a:moveTo>
                  <a:lnTo>
                    <a:pt x="202247" y="0"/>
                  </a:lnTo>
                  <a:lnTo>
                    <a:pt x="207009" y="6350"/>
                  </a:lnTo>
                  <a:lnTo>
                    <a:pt x="207856" y="8889"/>
                  </a:lnTo>
                  <a:lnTo>
                    <a:pt x="270509" y="8889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7324090" y="2359659"/>
              <a:ext cx="270510" cy="7620"/>
            </a:xfrm>
            <a:custGeom>
              <a:avLst/>
              <a:gdLst/>
              <a:ahLst/>
              <a:cxnLst/>
              <a:rect l="l" t="t" r="r" b="b"/>
              <a:pathLst>
                <a:path w="270509" h="7619">
                  <a:moveTo>
                    <a:pt x="15405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6636" y="7619"/>
                  </a:lnTo>
                  <a:lnTo>
                    <a:pt x="16509" y="6350"/>
                  </a:lnTo>
                  <a:lnTo>
                    <a:pt x="15405" y="0"/>
                  </a:lnTo>
                  <a:close/>
                </a:path>
                <a:path w="270509" h="7619">
                  <a:moveTo>
                    <a:pt x="270509" y="0"/>
                  </a:moveTo>
                  <a:lnTo>
                    <a:pt x="207433" y="0"/>
                  </a:lnTo>
                  <a:lnTo>
                    <a:pt x="208279" y="2539"/>
                  </a:lnTo>
                  <a:lnTo>
                    <a:pt x="209126" y="7619"/>
                  </a:lnTo>
                  <a:lnTo>
                    <a:pt x="270509" y="7619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7324090" y="2367279"/>
              <a:ext cx="270510" cy="7620"/>
            </a:xfrm>
            <a:custGeom>
              <a:avLst/>
              <a:gdLst/>
              <a:ahLst/>
              <a:cxnLst/>
              <a:rect l="l" t="t" r="r" b="b"/>
              <a:pathLst>
                <a:path w="270509" h="7619">
                  <a:moveTo>
                    <a:pt x="1663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7399" y="7620"/>
                  </a:lnTo>
                  <a:lnTo>
                    <a:pt x="16636" y="0"/>
                  </a:lnTo>
                  <a:close/>
                </a:path>
                <a:path w="270509" h="7619">
                  <a:moveTo>
                    <a:pt x="270509" y="0"/>
                  </a:moveTo>
                  <a:lnTo>
                    <a:pt x="209126" y="0"/>
                  </a:lnTo>
                  <a:lnTo>
                    <a:pt x="209550" y="2540"/>
                  </a:lnTo>
                  <a:lnTo>
                    <a:pt x="212089" y="7620"/>
                  </a:lnTo>
                  <a:lnTo>
                    <a:pt x="270509" y="7620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7324090" y="2373629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09" h="8889">
                  <a:moveTo>
                    <a:pt x="17272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8626" y="8890"/>
                  </a:lnTo>
                  <a:lnTo>
                    <a:pt x="17779" y="5080"/>
                  </a:lnTo>
                  <a:lnTo>
                    <a:pt x="17272" y="0"/>
                  </a:lnTo>
                  <a:close/>
                </a:path>
                <a:path w="270509" h="8889">
                  <a:moveTo>
                    <a:pt x="270509" y="0"/>
                  </a:moveTo>
                  <a:lnTo>
                    <a:pt x="211454" y="0"/>
                  </a:lnTo>
                  <a:lnTo>
                    <a:pt x="212089" y="1270"/>
                  </a:lnTo>
                  <a:lnTo>
                    <a:pt x="213995" y="8890"/>
                  </a:lnTo>
                  <a:lnTo>
                    <a:pt x="270509" y="8890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7324090" y="2381249"/>
              <a:ext cx="270510" cy="8890"/>
            </a:xfrm>
            <a:custGeom>
              <a:avLst/>
              <a:gdLst/>
              <a:ahLst/>
              <a:cxnLst/>
              <a:rect l="l" t="t" r="r" b="b"/>
              <a:pathLst>
                <a:path w="270509" h="8889">
                  <a:moveTo>
                    <a:pt x="1834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0319" y="8889"/>
                  </a:lnTo>
                  <a:lnTo>
                    <a:pt x="18344" y="0"/>
                  </a:lnTo>
                  <a:close/>
                </a:path>
                <a:path w="270509" h="8889">
                  <a:moveTo>
                    <a:pt x="270509" y="0"/>
                  </a:moveTo>
                  <a:lnTo>
                    <a:pt x="213677" y="0"/>
                  </a:lnTo>
                  <a:lnTo>
                    <a:pt x="214629" y="3810"/>
                  </a:lnTo>
                  <a:lnTo>
                    <a:pt x="214629" y="8889"/>
                  </a:lnTo>
                  <a:lnTo>
                    <a:pt x="270509" y="8889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7324090" y="2388869"/>
              <a:ext cx="270510" cy="7620"/>
            </a:xfrm>
            <a:custGeom>
              <a:avLst/>
              <a:gdLst/>
              <a:ahLst/>
              <a:cxnLst/>
              <a:rect l="l" t="t" r="r" b="b"/>
              <a:pathLst>
                <a:path w="270509" h="7619">
                  <a:moveTo>
                    <a:pt x="2003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2701" y="7619"/>
                  </a:lnTo>
                  <a:lnTo>
                    <a:pt x="20319" y="1269"/>
                  </a:lnTo>
                  <a:lnTo>
                    <a:pt x="20037" y="0"/>
                  </a:lnTo>
                  <a:close/>
                </a:path>
                <a:path w="270509" h="7619">
                  <a:moveTo>
                    <a:pt x="270509" y="0"/>
                  </a:moveTo>
                  <a:lnTo>
                    <a:pt x="214629" y="0"/>
                  </a:lnTo>
                  <a:lnTo>
                    <a:pt x="214629" y="2539"/>
                  </a:lnTo>
                  <a:lnTo>
                    <a:pt x="215900" y="7619"/>
                  </a:lnTo>
                  <a:lnTo>
                    <a:pt x="270509" y="7619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7324090" y="2396489"/>
              <a:ext cx="270510" cy="7620"/>
            </a:xfrm>
            <a:custGeom>
              <a:avLst/>
              <a:gdLst/>
              <a:ahLst/>
              <a:cxnLst/>
              <a:rect l="l" t="t" r="r" b="b"/>
              <a:pathLst>
                <a:path w="270509" h="7619">
                  <a:moveTo>
                    <a:pt x="2270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4976" y="7620"/>
                  </a:lnTo>
                  <a:lnTo>
                    <a:pt x="24129" y="3810"/>
                  </a:lnTo>
                  <a:lnTo>
                    <a:pt x="22701" y="0"/>
                  </a:lnTo>
                  <a:close/>
                </a:path>
                <a:path w="270509" h="7619">
                  <a:moveTo>
                    <a:pt x="270509" y="0"/>
                  </a:moveTo>
                  <a:lnTo>
                    <a:pt x="215900" y="0"/>
                  </a:lnTo>
                  <a:lnTo>
                    <a:pt x="215900" y="7620"/>
                  </a:lnTo>
                  <a:lnTo>
                    <a:pt x="268393" y="7620"/>
                  </a:lnTo>
                  <a:lnTo>
                    <a:pt x="270509" y="1270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7324090" y="2402839"/>
              <a:ext cx="269240" cy="8890"/>
            </a:xfrm>
            <a:custGeom>
              <a:avLst/>
              <a:gdLst/>
              <a:ahLst/>
              <a:cxnLst/>
              <a:rect l="l" t="t" r="r" b="b"/>
              <a:pathLst>
                <a:path w="269240" h="8889">
                  <a:moveTo>
                    <a:pt x="2469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69" y="8889"/>
                  </a:lnTo>
                  <a:lnTo>
                    <a:pt x="24694" y="0"/>
                  </a:lnTo>
                  <a:close/>
                </a:path>
                <a:path w="269240" h="8889">
                  <a:moveTo>
                    <a:pt x="268816" y="0"/>
                  </a:moveTo>
                  <a:lnTo>
                    <a:pt x="215900" y="0"/>
                  </a:lnTo>
                  <a:lnTo>
                    <a:pt x="215900" y="8889"/>
                  </a:lnTo>
                  <a:lnTo>
                    <a:pt x="266911" y="8889"/>
                  </a:lnTo>
                  <a:lnTo>
                    <a:pt x="267969" y="2539"/>
                  </a:lnTo>
                  <a:lnTo>
                    <a:pt x="268816" y="0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7324090" y="2410459"/>
              <a:ext cx="267335" cy="7620"/>
            </a:xfrm>
            <a:custGeom>
              <a:avLst/>
              <a:gdLst/>
              <a:ahLst/>
              <a:cxnLst/>
              <a:rect l="l" t="t" r="r" b="b"/>
              <a:pathLst>
                <a:path w="267334" h="7619">
                  <a:moveTo>
                    <a:pt x="2638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8484" y="7619"/>
                  </a:lnTo>
                  <a:lnTo>
                    <a:pt x="26669" y="1269"/>
                  </a:lnTo>
                  <a:lnTo>
                    <a:pt x="26387" y="0"/>
                  </a:lnTo>
                  <a:close/>
                </a:path>
                <a:path w="267334" h="7619">
                  <a:moveTo>
                    <a:pt x="267123" y="0"/>
                  </a:moveTo>
                  <a:lnTo>
                    <a:pt x="215900" y="0"/>
                  </a:lnTo>
                  <a:lnTo>
                    <a:pt x="215900" y="7619"/>
                  </a:lnTo>
                  <a:lnTo>
                    <a:pt x="265853" y="7619"/>
                  </a:lnTo>
                  <a:lnTo>
                    <a:pt x="267123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7324090" y="2418079"/>
              <a:ext cx="266065" cy="7620"/>
            </a:xfrm>
            <a:custGeom>
              <a:avLst/>
              <a:gdLst/>
              <a:ahLst/>
              <a:cxnLst/>
              <a:rect l="l" t="t" r="r" b="b"/>
              <a:pathLst>
                <a:path w="266065" h="7619">
                  <a:moveTo>
                    <a:pt x="2848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1387" y="7620"/>
                  </a:lnTo>
                  <a:lnTo>
                    <a:pt x="29209" y="2540"/>
                  </a:lnTo>
                  <a:lnTo>
                    <a:pt x="28484" y="0"/>
                  </a:lnTo>
                  <a:close/>
                </a:path>
                <a:path w="266065" h="7619">
                  <a:moveTo>
                    <a:pt x="265853" y="0"/>
                  </a:moveTo>
                  <a:lnTo>
                    <a:pt x="215900" y="0"/>
                  </a:lnTo>
                  <a:lnTo>
                    <a:pt x="215900" y="2540"/>
                  </a:lnTo>
                  <a:lnTo>
                    <a:pt x="214629" y="6350"/>
                  </a:lnTo>
                  <a:lnTo>
                    <a:pt x="214629" y="7620"/>
                  </a:lnTo>
                  <a:lnTo>
                    <a:pt x="262889" y="7620"/>
                  </a:lnTo>
                  <a:lnTo>
                    <a:pt x="265429" y="2540"/>
                  </a:lnTo>
                  <a:lnTo>
                    <a:pt x="265853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7324090" y="2424429"/>
              <a:ext cx="263525" cy="8890"/>
            </a:xfrm>
            <a:custGeom>
              <a:avLst/>
              <a:gdLst/>
              <a:ahLst/>
              <a:cxnLst/>
              <a:rect l="l" t="t" r="r" b="b"/>
              <a:pathLst>
                <a:path w="263525" h="8889">
                  <a:moveTo>
                    <a:pt x="30842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4925" y="8890"/>
                  </a:lnTo>
                  <a:lnTo>
                    <a:pt x="33019" y="5080"/>
                  </a:lnTo>
                  <a:lnTo>
                    <a:pt x="30842" y="0"/>
                  </a:lnTo>
                  <a:close/>
                </a:path>
                <a:path w="263525" h="8889">
                  <a:moveTo>
                    <a:pt x="263525" y="0"/>
                  </a:moveTo>
                  <a:lnTo>
                    <a:pt x="214629" y="0"/>
                  </a:lnTo>
                  <a:lnTo>
                    <a:pt x="214629" y="5080"/>
                  </a:lnTo>
                  <a:lnTo>
                    <a:pt x="213359" y="8890"/>
                  </a:lnTo>
                  <a:lnTo>
                    <a:pt x="261801" y="8890"/>
                  </a:lnTo>
                  <a:lnTo>
                    <a:pt x="262889" y="1270"/>
                  </a:lnTo>
                  <a:lnTo>
                    <a:pt x="263525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7324090" y="2432049"/>
              <a:ext cx="262255" cy="8890"/>
            </a:xfrm>
            <a:custGeom>
              <a:avLst/>
              <a:gdLst/>
              <a:ahLst/>
              <a:cxnLst/>
              <a:rect l="l" t="t" r="r" b="b"/>
              <a:pathLst>
                <a:path w="262254" h="8889">
                  <a:moveTo>
                    <a:pt x="3428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39877" y="8889"/>
                  </a:lnTo>
                  <a:lnTo>
                    <a:pt x="36829" y="5079"/>
                  </a:lnTo>
                  <a:lnTo>
                    <a:pt x="34289" y="0"/>
                  </a:lnTo>
                  <a:close/>
                </a:path>
                <a:path w="262254" h="8889">
                  <a:moveTo>
                    <a:pt x="261982" y="0"/>
                  </a:moveTo>
                  <a:lnTo>
                    <a:pt x="213783" y="0"/>
                  </a:lnTo>
                  <a:lnTo>
                    <a:pt x="213359" y="1270"/>
                  </a:lnTo>
                  <a:lnTo>
                    <a:pt x="212089" y="6350"/>
                  </a:lnTo>
                  <a:lnTo>
                    <a:pt x="211243" y="8889"/>
                  </a:lnTo>
                  <a:lnTo>
                    <a:pt x="259503" y="8889"/>
                  </a:lnTo>
                  <a:lnTo>
                    <a:pt x="261619" y="2539"/>
                  </a:lnTo>
                  <a:lnTo>
                    <a:pt x="261982" y="0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7324090" y="2439669"/>
              <a:ext cx="260350" cy="7620"/>
            </a:xfrm>
            <a:custGeom>
              <a:avLst/>
              <a:gdLst/>
              <a:ahLst/>
              <a:cxnLst/>
              <a:rect l="l" t="t" r="r" b="b"/>
              <a:pathLst>
                <a:path w="260350" h="7619">
                  <a:moveTo>
                    <a:pt x="38862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44195" y="7619"/>
                  </a:lnTo>
                  <a:lnTo>
                    <a:pt x="41909" y="3809"/>
                  </a:lnTo>
                  <a:lnTo>
                    <a:pt x="38862" y="0"/>
                  </a:lnTo>
                  <a:close/>
                </a:path>
                <a:path w="260350" h="7619">
                  <a:moveTo>
                    <a:pt x="259926" y="0"/>
                  </a:moveTo>
                  <a:lnTo>
                    <a:pt x="211666" y="0"/>
                  </a:lnTo>
                  <a:lnTo>
                    <a:pt x="209126" y="7619"/>
                  </a:lnTo>
                  <a:lnTo>
                    <a:pt x="258063" y="7619"/>
                  </a:lnTo>
                  <a:lnTo>
                    <a:pt x="259079" y="2539"/>
                  </a:lnTo>
                  <a:lnTo>
                    <a:pt x="259926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7324090" y="2447289"/>
              <a:ext cx="258445" cy="7620"/>
            </a:xfrm>
            <a:custGeom>
              <a:avLst/>
              <a:gdLst/>
              <a:ahLst/>
              <a:cxnLst/>
              <a:rect l="l" t="t" r="r" b="b"/>
              <a:pathLst>
                <a:path w="258445" h="7619">
                  <a:moveTo>
                    <a:pt x="4419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8259" y="7620"/>
                  </a:lnTo>
                  <a:lnTo>
                    <a:pt x="45719" y="2539"/>
                  </a:lnTo>
                  <a:lnTo>
                    <a:pt x="44195" y="0"/>
                  </a:lnTo>
                  <a:close/>
                </a:path>
                <a:path w="258445" h="7619">
                  <a:moveTo>
                    <a:pt x="258063" y="0"/>
                  </a:moveTo>
                  <a:lnTo>
                    <a:pt x="209126" y="0"/>
                  </a:lnTo>
                  <a:lnTo>
                    <a:pt x="207009" y="6350"/>
                  </a:lnTo>
                  <a:lnTo>
                    <a:pt x="206163" y="7620"/>
                  </a:lnTo>
                  <a:lnTo>
                    <a:pt x="252729" y="7620"/>
                  </a:lnTo>
                  <a:lnTo>
                    <a:pt x="257809" y="1270"/>
                  </a:lnTo>
                  <a:lnTo>
                    <a:pt x="258063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7324090" y="2453639"/>
              <a:ext cx="253746" cy="8001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7639050" y="1946909"/>
              <a:ext cx="176530" cy="6350"/>
            </a:xfrm>
            <a:custGeom>
              <a:avLst/>
              <a:gdLst/>
              <a:ahLst/>
              <a:cxnLst/>
              <a:rect l="l" t="t" r="r" b="b"/>
              <a:pathLst>
                <a:path w="176529" h="6350">
                  <a:moveTo>
                    <a:pt x="17652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76529" y="6350"/>
                  </a:lnTo>
                  <a:lnTo>
                    <a:pt x="17652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3" name="object 1203"/>
          <p:cNvSpPr/>
          <p:nvPr/>
        </p:nvSpPr>
        <p:spPr>
          <a:xfrm>
            <a:off x="7887969" y="1946910"/>
            <a:ext cx="176530" cy="6350"/>
          </a:xfrm>
          <a:custGeom>
            <a:avLst/>
            <a:gdLst/>
            <a:ahLst/>
            <a:cxnLst/>
            <a:rect l="l" t="t" r="r" b="b"/>
            <a:pathLst>
              <a:path w="176529" h="6350">
                <a:moveTo>
                  <a:pt x="176529" y="0"/>
                </a:moveTo>
                <a:lnTo>
                  <a:pt x="0" y="0"/>
                </a:lnTo>
                <a:lnTo>
                  <a:pt x="0" y="6350"/>
                </a:lnTo>
                <a:lnTo>
                  <a:pt x="176529" y="6350"/>
                </a:lnTo>
                <a:lnTo>
                  <a:pt x="176529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7639050" y="1951989"/>
            <a:ext cx="176530" cy="7620"/>
          </a:xfrm>
          <a:custGeom>
            <a:avLst/>
            <a:gdLst/>
            <a:ahLst/>
            <a:cxnLst/>
            <a:rect l="l" t="t" r="r" b="b"/>
            <a:pathLst>
              <a:path w="176529" h="7619">
                <a:moveTo>
                  <a:pt x="176529" y="0"/>
                </a:moveTo>
                <a:lnTo>
                  <a:pt x="0" y="0"/>
                </a:lnTo>
                <a:lnTo>
                  <a:pt x="0" y="7620"/>
                </a:lnTo>
                <a:lnTo>
                  <a:pt x="176529" y="7620"/>
                </a:lnTo>
                <a:lnTo>
                  <a:pt x="176529" y="0"/>
                </a:lnTo>
                <a:close/>
              </a:path>
            </a:pathLst>
          </a:custGeom>
          <a:solidFill>
            <a:srgbClr val="00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05" name="object 1205"/>
          <p:cNvGrpSpPr/>
          <p:nvPr/>
        </p:nvGrpSpPr>
        <p:grpSpPr>
          <a:xfrm>
            <a:off x="7639050" y="1946910"/>
            <a:ext cx="806450" cy="572770"/>
            <a:chOff x="7639050" y="1946910"/>
            <a:chExt cx="806450" cy="572770"/>
          </a:xfrm>
        </p:grpSpPr>
        <p:sp>
          <p:nvSpPr>
            <p:cNvPr id="1206" name="object 1206"/>
            <p:cNvSpPr/>
            <p:nvPr/>
          </p:nvSpPr>
          <p:spPr>
            <a:xfrm>
              <a:off x="7887970" y="1951990"/>
              <a:ext cx="176530" cy="7620"/>
            </a:xfrm>
            <a:custGeom>
              <a:avLst/>
              <a:gdLst/>
              <a:ahLst/>
              <a:cxnLst/>
              <a:rect l="l" t="t" r="r" b="b"/>
              <a:pathLst>
                <a:path w="176529" h="7619">
                  <a:moveTo>
                    <a:pt x="17652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76529" y="7620"/>
                  </a:lnTo>
                  <a:lnTo>
                    <a:pt x="176529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7639050" y="1959610"/>
              <a:ext cx="425450" cy="7620"/>
            </a:xfrm>
            <a:custGeom>
              <a:avLst/>
              <a:gdLst/>
              <a:ahLst/>
              <a:cxnLst/>
              <a:rect l="l" t="t" r="r" b="b"/>
              <a:pathLst>
                <a:path w="425450" h="7619">
                  <a:moveTo>
                    <a:pt x="154940" y="2539"/>
                  </a:moveTo>
                  <a:lnTo>
                    <a:pt x="21590" y="2539"/>
                  </a:lnTo>
                  <a:lnTo>
                    <a:pt x="29209" y="5079"/>
                  </a:lnTo>
                  <a:lnTo>
                    <a:pt x="31750" y="6350"/>
                  </a:lnTo>
                  <a:lnTo>
                    <a:pt x="35559" y="7619"/>
                  </a:lnTo>
                  <a:lnTo>
                    <a:pt x="140970" y="7619"/>
                  </a:lnTo>
                  <a:lnTo>
                    <a:pt x="143509" y="6350"/>
                  </a:lnTo>
                  <a:lnTo>
                    <a:pt x="154940" y="2539"/>
                  </a:lnTo>
                  <a:close/>
                </a:path>
                <a:path w="425450" h="7619">
                  <a:moveTo>
                    <a:pt x="176529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76529" y="2539"/>
                  </a:lnTo>
                  <a:lnTo>
                    <a:pt x="176529" y="0"/>
                  </a:lnTo>
                  <a:close/>
                </a:path>
                <a:path w="425450" h="7619">
                  <a:moveTo>
                    <a:pt x="397509" y="5079"/>
                  </a:moveTo>
                  <a:lnTo>
                    <a:pt x="278129" y="5079"/>
                  </a:lnTo>
                  <a:lnTo>
                    <a:pt x="281940" y="7619"/>
                  </a:lnTo>
                  <a:lnTo>
                    <a:pt x="391795" y="7619"/>
                  </a:lnTo>
                  <a:lnTo>
                    <a:pt x="393700" y="6350"/>
                  </a:lnTo>
                  <a:lnTo>
                    <a:pt x="397509" y="5079"/>
                  </a:lnTo>
                  <a:close/>
                </a:path>
                <a:path w="425450" h="7619">
                  <a:moveTo>
                    <a:pt x="407670" y="2539"/>
                  </a:moveTo>
                  <a:lnTo>
                    <a:pt x="267970" y="2539"/>
                  </a:lnTo>
                  <a:lnTo>
                    <a:pt x="273050" y="3810"/>
                  </a:lnTo>
                  <a:lnTo>
                    <a:pt x="274320" y="5079"/>
                  </a:lnTo>
                  <a:lnTo>
                    <a:pt x="400050" y="5079"/>
                  </a:lnTo>
                  <a:lnTo>
                    <a:pt x="407670" y="2539"/>
                  </a:lnTo>
                  <a:close/>
                </a:path>
                <a:path w="425450" h="7619">
                  <a:moveTo>
                    <a:pt x="425450" y="0"/>
                  </a:moveTo>
                  <a:lnTo>
                    <a:pt x="248920" y="0"/>
                  </a:lnTo>
                  <a:lnTo>
                    <a:pt x="248920" y="2539"/>
                  </a:lnTo>
                  <a:lnTo>
                    <a:pt x="425450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7674609" y="1967230"/>
              <a:ext cx="356235" cy="7620"/>
            </a:xfrm>
            <a:custGeom>
              <a:avLst/>
              <a:gdLst/>
              <a:ahLst/>
              <a:cxnLst/>
              <a:rect l="l" t="t" r="r" b="b"/>
              <a:pathLst>
                <a:path w="356234" h="7619">
                  <a:moveTo>
                    <a:pt x="105410" y="0"/>
                  </a:moveTo>
                  <a:lnTo>
                    <a:pt x="0" y="0"/>
                  </a:lnTo>
                  <a:lnTo>
                    <a:pt x="3810" y="1270"/>
                  </a:lnTo>
                  <a:lnTo>
                    <a:pt x="6350" y="5080"/>
                  </a:lnTo>
                  <a:lnTo>
                    <a:pt x="8890" y="6350"/>
                  </a:lnTo>
                  <a:lnTo>
                    <a:pt x="9525" y="7620"/>
                  </a:lnTo>
                  <a:lnTo>
                    <a:pt x="95250" y="7620"/>
                  </a:lnTo>
                  <a:lnTo>
                    <a:pt x="97790" y="6350"/>
                  </a:lnTo>
                  <a:lnTo>
                    <a:pt x="97790" y="5080"/>
                  </a:lnTo>
                  <a:lnTo>
                    <a:pt x="101600" y="1270"/>
                  </a:lnTo>
                  <a:lnTo>
                    <a:pt x="105410" y="0"/>
                  </a:lnTo>
                  <a:close/>
                </a:path>
                <a:path w="356234" h="7619">
                  <a:moveTo>
                    <a:pt x="351790" y="1270"/>
                  </a:moveTo>
                  <a:lnTo>
                    <a:pt x="252730" y="1270"/>
                  </a:lnTo>
                  <a:lnTo>
                    <a:pt x="256540" y="5080"/>
                  </a:lnTo>
                  <a:lnTo>
                    <a:pt x="257810" y="7620"/>
                  </a:lnTo>
                  <a:lnTo>
                    <a:pt x="344805" y="7620"/>
                  </a:lnTo>
                  <a:lnTo>
                    <a:pt x="345440" y="6350"/>
                  </a:lnTo>
                  <a:lnTo>
                    <a:pt x="347980" y="5080"/>
                  </a:lnTo>
                  <a:lnTo>
                    <a:pt x="351790" y="1270"/>
                  </a:lnTo>
                  <a:close/>
                </a:path>
                <a:path w="356234" h="7619">
                  <a:moveTo>
                    <a:pt x="356235" y="0"/>
                  </a:moveTo>
                  <a:lnTo>
                    <a:pt x="246380" y="0"/>
                  </a:lnTo>
                  <a:lnTo>
                    <a:pt x="250190" y="1270"/>
                  </a:lnTo>
                  <a:lnTo>
                    <a:pt x="354330" y="1270"/>
                  </a:lnTo>
                  <a:lnTo>
                    <a:pt x="356235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7683500" y="1973580"/>
              <a:ext cx="336550" cy="8890"/>
            </a:xfrm>
            <a:custGeom>
              <a:avLst/>
              <a:gdLst/>
              <a:ahLst/>
              <a:cxnLst/>
              <a:rect l="l" t="t" r="r" b="b"/>
              <a:pathLst>
                <a:path w="336550" h="8889">
                  <a:moveTo>
                    <a:pt x="88900" y="0"/>
                  </a:moveTo>
                  <a:lnTo>
                    <a:pt x="0" y="0"/>
                  </a:lnTo>
                  <a:lnTo>
                    <a:pt x="1270" y="2540"/>
                  </a:lnTo>
                  <a:lnTo>
                    <a:pt x="6350" y="7620"/>
                  </a:lnTo>
                  <a:lnTo>
                    <a:pt x="7620" y="7620"/>
                  </a:lnTo>
                  <a:lnTo>
                    <a:pt x="8043" y="8890"/>
                  </a:lnTo>
                  <a:lnTo>
                    <a:pt x="80009" y="8890"/>
                  </a:lnTo>
                  <a:lnTo>
                    <a:pt x="80009" y="7620"/>
                  </a:lnTo>
                  <a:lnTo>
                    <a:pt x="82550" y="5080"/>
                  </a:lnTo>
                  <a:lnTo>
                    <a:pt x="82550" y="3810"/>
                  </a:lnTo>
                  <a:lnTo>
                    <a:pt x="83820" y="2540"/>
                  </a:lnTo>
                  <a:lnTo>
                    <a:pt x="85090" y="2540"/>
                  </a:lnTo>
                  <a:lnTo>
                    <a:pt x="86359" y="1270"/>
                  </a:lnTo>
                  <a:lnTo>
                    <a:pt x="88900" y="0"/>
                  </a:lnTo>
                  <a:close/>
                </a:path>
                <a:path w="336550" h="8889">
                  <a:moveTo>
                    <a:pt x="336550" y="0"/>
                  </a:moveTo>
                  <a:lnTo>
                    <a:pt x="248284" y="0"/>
                  </a:lnTo>
                  <a:lnTo>
                    <a:pt x="248920" y="1270"/>
                  </a:lnTo>
                  <a:lnTo>
                    <a:pt x="251459" y="2540"/>
                  </a:lnTo>
                  <a:lnTo>
                    <a:pt x="254000" y="5080"/>
                  </a:lnTo>
                  <a:lnTo>
                    <a:pt x="255905" y="8890"/>
                  </a:lnTo>
                  <a:lnTo>
                    <a:pt x="330200" y="8890"/>
                  </a:lnTo>
                  <a:lnTo>
                    <a:pt x="330200" y="7620"/>
                  </a:lnTo>
                  <a:lnTo>
                    <a:pt x="331470" y="7620"/>
                  </a:lnTo>
                  <a:lnTo>
                    <a:pt x="331470" y="5080"/>
                  </a:lnTo>
                  <a:lnTo>
                    <a:pt x="332740" y="5080"/>
                  </a:lnTo>
                  <a:lnTo>
                    <a:pt x="335279" y="2540"/>
                  </a:lnTo>
                  <a:lnTo>
                    <a:pt x="336550" y="0"/>
                  </a:lnTo>
                  <a:close/>
                </a:path>
              </a:pathLst>
            </a:custGeom>
            <a:solidFill>
              <a:srgbClr val="019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7691119" y="1981200"/>
              <a:ext cx="322580" cy="7620"/>
            </a:xfrm>
            <a:custGeom>
              <a:avLst/>
              <a:gdLst/>
              <a:ahLst/>
              <a:cxnLst/>
              <a:rect l="l" t="t" r="r" b="b"/>
              <a:pathLst>
                <a:path w="322579" h="7619">
                  <a:moveTo>
                    <a:pt x="72389" y="0"/>
                  </a:moveTo>
                  <a:lnTo>
                    <a:pt x="0" y="0"/>
                  </a:lnTo>
                  <a:lnTo>
                    <a:pt x="1270" y="3810"/>
                  </a:lnTo>
                  <a:lnTo>
                    <a:pt x="2539" y="6350"/>
                  </a:lnTo>
                  <a:lnTo>
                    <a:pt x="2539" y="7620"/>
                  </a:lnTo>
                  <a:lnTo>
                    <a:pt x="69850" y="7620"/>
                  </a:lnTo>
                  <a:lnTo>
                    <a:pt x="71120" y="5079"/>
                  </a:lnTo>
                  <a:lnTo>
                    <a:pt x="71120" y="2539"/>
                  </a:lnTo>
                  <a:lnTo>
                    <a:pt x="72389" y="2539"/>
                  </a:lnTo>
                  <a:lnTo>
                    <a:pt x="72389" y="0"/>
                  </a:lnTo>
                  <a:close/>
                </a:path>
                <a:path w="322579" h="7619">
                  <a:moveTo>
                    <a:pt x="322579" y="0"/>
                  </a:moveTo>
                  <a:lnTo>
                    <a:pt x="247650" y="0"/>
                  </a:lnTo>
                  <a:lnTo>
                    <a:pt x="248920" y="2539"/>
                  </a:lnTo>
                  <a:lnTo>
                    <a:pt x="250189" y="3810"/>
                  </a:lnTo>
                  <a:lnTo>
                    <a:pt x="252095" y="7620"/>
                  </a:lnTo>
                  <a:lnTo>
                    <a:pt x="320039" y="7620"/>
                  </a:lnTo>
                  <a:lnTo>
                    <a:pt x="320039" y="6350"/>
                  </a:lnTo>
                  <a:lnTo>
                    <a:pt x="322579" y="5079"/>
                  </a:lnTo>
                  <a:lnTo>
                    <a:pt x="322579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7693660" y="1988820"/>
              <a:ext cx="317500" cy="7620"/>
            </a:xfrm>
            <a:custGeom>
              <a:avLst/>
              <a:gdLst/>
              <a:ahLst/>
              <a:cxnLst/>
              <a:rect l="l" t="t" r="r" b="b"/>
              <a:pathLst>
                <a:path w="317500" h="7619">
                  <a:moveTo>
                    <a:pt x="6731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2540" y="3809"/>
                  </a:lnTo>
                  <a:lnTo>
                    <a:pt x="2540" y="7619"/>
                  </a:lnTo>
                  <a:lnTo>
                    <a:pt x="66040" y="7619"/>
                  </a:lnTo>
                  <a:lnTo>
                    <a:pt x="66040" y="3809"/>
                  </a:lnTo>
                  <a:lnTo>
                    <a:pt x="67310" y="0"/>
                  </a:lnTo>
                  <a:close/>
                </a:path>
                <a:path w="317500" h="7619">
                  <a:moveTo>
                    <a:pt x="317500" y="0"/>
                  </a:moveTo>
                  <a:lnTo>
                    <a:pt x="249555" y="0"/>
                  </a:lnTo>
                  <a:lnTo>
                    <a:pt x="250190" y="1269"/>
                  </a:lnTo>
                  <a:lnTo>
                    <a:pt x="250190" y="3809"/>
                  </a:lnTo>
                  <a:lnTo>
                    <a:pt x="251460" y="5079"/>
                  </a:lnTo>
                  <a:lnTo>
                    <a:pt x="251460" y="7619"/>
                  </a:lnTo>
                  <a:lnTo>
                    <a:pt x="314960" y="7619"/>
                  </a:lnTo>
                  <a:lnTo>
                    <a:pt x="316230" y="5079"/>
                  </a:lnTo>
                  <a:lnTo>
                    <a:pt x="316230" y="3809"/>
                  </a:lnTo>
                  <a:lnTo>
                    <a:pt x="317500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7696200" y="1996440"/>
              <a:ext cx="312420" cy="7620"/>
            </a:xfrm>
            <a:custGeom>
              <a:avLst/>
              <a:gdLst/>
              <a:ahLst/>
              <a:cxnLst/>
              <a:rect l="l" t="t" r="r" b="b"/>
              <a:pathLst>
                <a:path w="312420" h="7619">
                  <a:moveTo>
                    <a:pt x="635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2229" y="7620"/>
                  </a:lnTo>
                  <a:lnTo>
                    <a:pt x="63500" y="5080"/>
                  </a:lnTo>
                  <a:lnTo>
                    <a:pt x="63500" y="0"/>
                  </a:lnTo>
                  <a:close/>
                </a:path>
                <a:path w="312420" h="7619">
                  <a:moveTo>
                    <a:pt x="312420" y="0"/>
                  </a:moveTo>
                  <a:lnTo>
                    <a:pt x="248920" y="0"/>
                  </a:lnTo>
                  <a:lnTo>
                    <a:pt x="248920" y="3810"/>
                  </a:lnTo>
                  <a:lnTo>
                    <a:pt x="249872" y="7620"/>
                  </a:lnTo>
                  <a:lnTo>
                    <a:pt x="311150" y="7620"/>
                  </a:lnTo>
                  <a:lnTo>
                    <a:pt x="311150" y="5080"/>
                  </a:lnTo>
                  <a:lnTo>
                    <a:pt x="312420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7696200" y="2002790"/>
              <a:ext cx="311150" cy="8890"/>
            </a:xfrm>
            <a:custGeom>
              <a:avLst/>
              <a:gdLst/>
              <a:ahLst/>
              <a:cxnLst/>
              <a:rect l="l" t="t" r="r" b="b"/>
              <a:pathLst>
                <a:path w="311150" h="8889">
                  <a:moveTo>
                    <a:pt x="62865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270" y="8889"/>
                  </a:lnTo>
                  <a:lnTo>
                    <a:pt x="60959" y="8889"/>
                  </a:lnTo>
                  <a:lnTo>
                    <a:pt x="60959" y="3810"/>
                  </a:lnTo>
                  <a:lnTo>
                    <a:pt x="62865" y="0"/>
                  </a:lnTo>
                  <a:close/>
                </a:path>
                <a:path w="311150" h="8889">
                  <a:moveTo>
                    <a:pt x="311150" y="0"/>
                  </a:moveTo>
                  <a:lnTo>
                    <a:pt x="249554" y="0"/>
                  </a:lnTo>
                  <a:lnTo>
                    <a:pt x="250190" y="2539"/>
                  </a:lnTo>
                  <a:lnTo>
                    <a:pt x="250271" y="8889"/>
                  </a:lnTo>
                  <a:lnTo>
                    <a:pt x="311150" y="8889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7697215" y="2010410"/>
              <a:ext cx="310515" cy="7620"/>
            </a:xfrm>
            <a:custGeom>
              <a:avLst/>
              <a:gdLst/>
              <a:ahLst/>
              <a:cxnLst/>
              <a:rect l="l" t="t" r="r" b="b"/>
              <a:pathLst>
                <a:path w="310515" h="7619">
                  <a:moveTo>
                    <a:pt x="59943" y="0"/>
                  </a:moveTo>
                  <a:lnTo>
                    <a:pt x="0" y="0"/>
                  </a:lnTo>
                  <a:lnTo>
                    <a:pt x="253" y="1269"/>
                  </a:lnTo>
                  <a:lnTo>
                    <a:pt x="253" y="7619"/>
                  </a:lnTo>
                  <a:lnTo>
                    <a:pt x="59943" y="7619"/>
                  </a:lnTo>
                  <a:lnTo>
                    <a:pt x="59943" y="0"/>
                  </a:lnTo>
                  <a:close/>
                </a:path>
                <a:path w="310515" h="7619">
                  <a:moveTo>
                    <a:pt x="310133" y="0"/>
                  </a:moveTo>
                  <a:lnTo>
                    <a:pt x="249239" y="0"/>
                  </a:lnTo>
                  <a:lnTo>
                    <a:pt x="249271" y="2539"/>
                  </a:lnTo>
                  <a:lnTo>
                    <a:pt x="249662" y="7619"/>
                  </a:lnTo>
                  <a:lnTo>
                    <a:pt x="309743" y="7619"/>
                  </a:lnTo>
                  <a:lnTo>
                    <a:pt x="310133" y="2539"/>
                  </a:lnTo>
                  <a:lnTo>
                    <a:pt x="310133" y="0"/>
                  </a:lnTo>
                  <a:close/>
                </a:path>
              </a:pathLst>
            </a:custGeom>
            <a:solidFill>
              <a:srgbClr val="048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7697470" y="2018029"/>
              <a:ext cx="309880" cy="7620"/>
            </a:xfrm>
            <a:custGeom>
              <a:avLst/>
              <a:gdLst/>
              <a:ahLst/>
              <a:cxnLst/>
              <a:rect l="l" t="t" r="r" b="b"/>
              <a:pathLst>
                <a:path w="309879" h="7619">
                  <a:moveTo>
                    <a:pt x="5969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9690" y="7620"/>
                  </a:lnTo>
                  <a:lnTo>
                    <a:pt x="59690" y="0"/>
                  </a:lnTo>
                  <a:close/>
                </a:path>
                <a:path w="309879" h="7619">
                  <a:moveTo>
                    <a:pt x="309486" y="0"/>
                  </a:moveTo>
                  <a:lnTo>
                    <a:pt x="249402" y="0"/>
                  </a:lnTo>
                  <a:lnTo>
                    <a:pt x="249986" y="7620"/>
                  </a:lnTo>
                  <a:lnTo>
                    <a:pt x="308902" y="7620"/>
                  </a:lnTo>
                  <a:lnTo>
                    <a:pt x="309486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7697469" y="2024380"/>
              <a:ext cx="309245" cy="8890"/>
            </a:xfrm>
            <a:custGeom>
              <a:avLst/>
              <a:gdLst/>
              <a:ahLst/>
              <a:cxnLst/>
              <a:rect l="l" t="t" r="r" b="b"/>
              <a:pathLst>
                <a:path w="309245" h="8889">
                  <a:moveTo>
                    <a:pt x="5968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9435" y="8890"/>
                  </a:lnTo>
                  <a:lnTo>
                    <a:pt x="59689" y="5080"/>
                  </a:lnTo>
                  <a:lnTo>
                    <a:pt x="59689" y="0"/>
                  </a:lnTo>
                  <a:close/>
                </a:path>
                <a:path w="309245" h="8889">
                  <a:moveTo>
                    <a:pt x="309000" y="0"/>
                  </a:moveTo>
                  <a:lnTo>
                    <a:pt x="249896" y="0"/>
                  </a:lnTo>
                  <a:lnTo>
                    <a:pt x="250189" y="3810"/>
                  </a:lnTo>
                  <a:lnTo>
                    <a:pt x="250189" y="8890"/>
                  </a:lnTo>
                  <a:lnTo>
                    <a:pt x="308704" y="8890"/>
                  </a:lnTo>
                  <a:lnTo>
                    <a:pt x="308707" y="3810"/>
                  </a:lnTo>
                  <a:lnTo>
                    <a:pt x="309000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7697470" y="2031999"/>
              <a:ext cx="309245" cy="8890"/>
            </a:xfrm>
            <a:custGeom>
              <a:avLst/>
              <a:gdLst/>
              <a:ahLst/>
              <a:cxnLst/>
              <a:rect l="l" t="t" r="r" b="b"/>
              <a:pathLst>
                <a:path w="309245" h="8889">
                  <a:moveTo>
                    <a:pt x="59512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928" y="8890"/>
                  </a:lnTo>
                  <a:lnTo>
                    <a:pt x="59512" y="0"/>
                  </a:lnTo>
                  <a:close/>
                </a:path>
                <a:path w="309245" h="8889">
                  <a:moveTo>
                    <a:pt x="308698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98" y="8890"/>
                  </a:lnTo>
                  <a:lnTo>
                    <a:pt x="308698" y="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7697470" y="2039619"/>
              <a:ext cx="309245" cy="7620"/>
            </a:xfrm>
            <a:custGeom>
              <a:avLst/>
              <a:gdLst/>
              <a:ahLst/>
              <a:cxnLst/>
              <a:rect l="l" t="t" r="r" b="b"/>
              <a:pathLst>
                <a:path w="309245" h="7619">
                  <a:moveTo>
                    <a:pt x="5900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96" y="7620"/>
                  </a:lnTo>
                  <a:lnTo>
                    <a:pt x="59004" y="0"/>
                  </a:lnTo>
                  <a:close/>
                </a:path>
                <a:path w="309245" h="7619">
                  <a:moveTo>
                    <a:pt x="308698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86" y="7620"/>
                  </a:lnTo>
                  <a:lnTo>
                    <a:pt x="308698" y="0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7697470" y="2047239"/>
              <a:ext cx="309245" cy="7620"/>
            </a:xfrm>
            <a:custGeom>
              <a:avLst/>
              <a:gdLst/>
              <a:ahLst/>
              <a:cxnLst/>
              <a:rect l="l" t="t" r="r" b="b"/>
              <a:pathLst>
                <a:path w="309245" h="7619">
                  <a:moveTo>
                    <a:pt x="5849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96" y="0"/>
                  </a:lnTo>
                  <a:close/>
                </a:path>
                <a:path w="309245" h="7619">
                  <a:moveTo>
                    <a:pt x="308686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86" y="7620"/>
                  </a:lnTo>
                  <a:lnTo>
                    <a:pt x="308686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7697470" y="2053589"/>
              <a:ext cx="309245" cy="8890"/>
            </a:xfrm>
            <a:custGeom>
              <a:avLst/>
              <a:gdLst/>
              <a:ahLst/>
              <a:cxnLst/>
              <a:rect l="l" t="t" r="r" b="b"/>
              <a:pathLst>
                <a:path w="309245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9245" h="8889">
                  <a:moveTo>
                    <a:pt x="308686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86" y="8890"/>
                  </a:lnTo>
                  <a:lnTo>
                    <a:pt x="308686" y="0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7697470" y="2061209"/>
              <a:ext cx="309245" cy="8890"/>
            </a:xfrm>
            <a:custGeom>
              <a:avLst/>
              <a:gdLst/>
              <a:ahLst/>
              <a:cxnLst/>
              <a:rect l="l" t="t" r="r" b="b"/>
              <a:pathLst>
                <a:path w="309245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9245" h="8889">
                  <a:moveTo>
                    <a:pt x="308686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73" y="8890"/>
                  </a:lnTo>
                  <a:lnTo>
                    <a:pt x="308686" y="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7697470" y="2068829"/>
              <a:ext cx="309245" cy="7620"/>
            </a:xfrm>
            <a:custGeom>
              <a:avLst/>
              <a:gdLst/>
              <a:ahLst/>
              <a:cxnLst/>
              <a:rect l="l" t="t" r="r" b="b"/>
              <a:pathLst>
                <a:path w="30924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9245" h="7619">
                  <a:moveTo>
                    <a:pt x="308673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73" y="7620"/>
                  </a:lnTo>
                  <a:lnTo>
                    <a:pt x="308673" y="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7697470" y="2076449"/>
              <a:ext cx="309245" cy="7620"/>
            </a:xfrm>
            <a:custGeom>
              <a:avLst/>
              <a:gdLst/>
              <a:ahLst/>
              <a:cxnLst/>
              <a:rect l="l" t="t" r="r" b="b"/>
              <a:pathLst>
                <a:path w="30924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9245" h="7619">
                  <a:moveTo>
                    <a:pt x="308673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73" y="7620"/>
                  </a:lnTo>
                  <a:lnTo>
                    <a:pt x="308673" y="0"/>
                  </a:lnTo>
                  <a:close/>
                </a:path>
              </a:pathLst>
            </a:custGeom>
            <a:solidFill>
              <a:srgbClr val="0A8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7697470" y="2082799"/>
              <a:ext cx="309245" cy="8890"/>
            </a:xfrm>
            <a:custGeom>
              <a:avLst/>
              <a:gdLst/>
              <a:ahLst/>
              <a:cxnLst/>
              <a:rect l="l" t="t" r="r" b="b"/>
              <a:pathLst>
                <a:path w="309245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9245" h="8889">
                  <a:moveTo>
                    <a:pt x="308673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73" y="8890"/>
                  </a:lnTo>
                  <a:lnTo>
                    <a:pt x="308673" y="0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7697470" y="2090419"/>
              <a:ext cx="309245" cy="8890"/>
            </a:xfrm>
            <a:custGeom>
              <a:avLst/>
              <a:gdLst/>
              <a:ahLst/>
              <a:cxnLst/>
              <a:rect l="l" t="t" r="r" b="b"/>
              <a:pathLst>
                <a:path w="309245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9245" h="8889">
                  <a:moveTo>
                    <a:pt x="308673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60" y="8890"/>
                  </a:lnTo>
                  <a:lnTo>
                    <a:pt x="308673" y="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7697470" y="2098039"/>
              <a:ext cx="309245" cy="7620"/>
            </a:xfrm>
            <a:custGeom>
              <a:avLst/>
              <a:gdLst/>
              <a:ahLst/>
              <a:cxnLst/>
              <a:rect l="l" t="t" r="r" b="b"/>
              <a:pathLst>
                <a:path w="30924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9245" h="7619">
                  <a:moveTo>
                    <a:pt x="30866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60" y="7620"/>
                  </a:lnTo>
                  <a:lnTo>
                    <a:pt x="308660" y="0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7697470" y="2105659"/>
              <a:ext cx="309245" cy="7620"/>
            </a:xfrm>
            <a:custGeom>
              <a:avLst/>
              <a:gdLst/>
              <a:ahLst/>
              <a:cxnLst/>
              <a:rect l="l" t="t" r="r" b="b"/>
              <a:pathLst>
                <a:path w="30924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9245" h="7619">
                  <a:moveTo>
                    <a:pt x="30866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60" y="7620"/>
                  </a:lnTo>
                  <a:lnTo>
                    <a:pt x="308660" y="0"/>
                  </a:lnTo>
                  <a:close/>
                </a:path>
              </a:pathLst>
            </a:custGeom>
            <a:solidFill>
              <a:srgbClr val="0D7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7697470" y="2112009"/>
              <a:ext cx="309245" cy="8890"/>
            </a:xfrm>
            <a:custGeom>
              <a:avLst/>
              <a:gdLst/>
              <a:ahLst/>
              <a:cxnLst/>
              <a:rect l="l" t="t" r="r" b="b"/>
              <a:pathLst>
                <a:path w="309245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9245" h="8889">
                  <a:moveTo>
                    <a:pt x="30866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48" y="8890"/>
                  </a:lnTo>
                  <a:lnTo>
                    <a:pt x="308660" y="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7697470" y="2119629"/>
              <a:ext cx="309245" cy="8890"/>
            </a:xfrm>
            <a:custGeom>
              <a:avLst/>
              <a:gdLst/>
              <a:ahLst/>
              <a:cxnLst/>
              <a:rect l="l" t="t" r="r" b="b"/>
              <a:pathLst>
                <a:path w="309245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9245" h="8889">
                  <a:moveTo>
                    <a:pt x="308648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48" y="8890"/>
                  </a:lnTo>
                  <a:lnTo>
                    <a:pt x="308648" y="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7697470" y="2127249"/>
              <a:ext cx="309245" cy="7620"/>
            </a:xfrm>
            <a:custGeom>
              <a:avLst/>
              <a:gdLst/>
              <a:ahLst/>
              <a:cxnLst/>
              <a:rect l="l" t="t" r="r" b="b"/>
              <a:pathLst>
                <a:path w="30924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9245" h="7619">
                  <a:moveTo>
                    <a:pt x="308648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48" y="7620"/>
                  </a:lnTo>
                  <a:lnTo>
                    <a:pt x="308648" y="0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7697470" y="2134869"/>
              <a:ext cx="309245" cy="7620"/>
            </a:xfrm>
            <a:custGeom>
              <a:avLst/>
              <a:gdLst/>
              <a:ahLst/>
              <a:cxnLst/>
              <a:rect l="l" t="t" r="r" b="b"/>
              <a:pathLst>
                <a:path w="30924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9245" h="7619">
                  <a:moveTo>
                    <a:pt x="308648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35" y="7620"/>
                  </a:lnTo>
                  <a:lnTo>
                    <a:pt x="308648" y="0"/>
                  </a:lnTo>
                  <a:close/>
                </a:path>
              </a:pathLst>
            </a:custGeom>
            <a:solidFill>
              <a:srgbClr val="0F7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7697470" y="2141219"/>
              <a:ext cx="309245" cy="8890"/>
            </a:xfrm>
            <a:custGeom>
              <a:avLst/>
              <a:gdLst/>
              <a:ahLst/>
              <a:cxnLst/>
              <a:rect l="l" t="t" r="r" b="b"/>
              <a:pathLst>
                <a:path w="309245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9245" h="8889">
                  <a:moveTo>
                    <a:pt x="308635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35" y="8890"/>
                  </a:lnTo>
                  <a:lnTo>
                    <a:pt x="308635" y="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7697470" y="2148839"/>
              <a:ext cx="309245" cy="7620"/>
            </a:xfrm>
            <a:custGeom>
              <a:avLst/>
              <a:gdLst/>
              <a:ahLst/>
              <a:cxnLst/>
              <a:rect l="l" t="t" r="r" b="b"/>
              <a:pathLst>
                <a:path w="30924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9245" h="7619">
                  <a:moveTo>
                    <a:pt x="308635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35" y="7620"/>
                  </a:lnTo>
                  <a:lnTo>
                    <a:pt x="308635" y="0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7697470" y="2156459"/>
              <a:ext cx="309245" cy="7620"/>
            </a:xfrm>
            <a:custGeom>
              <a:avLst/>
              <a:gdLst/>
              <a:ahLst/>
              <a:cxnLst/>
              <a:rect l="l" t="t" r="r" b="b"/>
              <a:pathLst>
                <a:path w="30924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9245" h="7619">
                  <a:moveTo>
                    <a:pt x="308635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35" y="7620"/>
                  </a:lnTo>
                  <a:lnTo>
                    <a:pt x="308635" y="0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7697470" y="2164079"/>
              <a:ext cx="309245" cy="7620"/>
            </a:xfrm>
            <a:custGeom>
              <a:avLst/>
              <a:gdLst/>
              <a:ahLst/>
              <a:cxnLst/>
              <a:rect l="l" t="t" r="r" b="b"/>
              <a:pathLst>
                <a:path w="30924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9245" h="7619">
                  <a:moveTo>
                    <a:pt x="308635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22" y="7620"/>
                  </a:lnTo>
                  <a:lnTo>
                    <a:pt x="308635" y="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7697470" y="2170429"/>
              <a:ext cx="309245" cy="8890"/>
            </a:xfrm>
            <a:custGeom>
              <a:avLst/>
              <a:gdLst/>
              <a:ahLst/>
              <a:cxnLst/>
              <a:rect l="l" t="t" r="r" b="b"/>
              <a:pathLst>
                <a:path w="309245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9245" h="8889">
                  <a:moveTo>
                    <a:pt x="308622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22" y="8890"/>
                  </a:lnTo>
                  <a:lnTo>
                    <a:pt x="308622" y="0"/>
                  </a:lnTo>
                  <a:close/>
                </a:path>
              </a:pathLst>
            </a:custGeom>
            <a:solidFill>
              <a:srgbClr val="127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7697470" y="2178049"/>
              <a:ext cx="309245" cy="7620"/>
            </a:xfrm>
            <a:custGeom>
              <a:avLst/>
              <a:gdLst/>
              <a:ahLst/>
              <a:cxnLst/>
              <a:rect l="l" t="t" r="r" b="b"/>
              <a:pathLst>
                <a:path w="30924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9245" h="7619">
                  <a:moveTo>
                    <a:pt x="308622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22" y="7620"/>
                  </a:lnTo>
                  <a:lnTo>
                    <a:pt x="308622" y="0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7697470" y="2185669"/>
              <a:ext cx="309245" cy="7620"/>
            </a:xfrm>
            <a:custGeom>
              <a:avLst/>
              <a:gdLst/>
              <a:ahLst/>
              <a:cxnLst/>
              <a:rect l="l" t="t" r="r" b="b"/>
              <a:pathLst>
                <a:path w="309245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9245" h="7619">
                  <a:moveTo>
                    <a:pt x="308622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22" y="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7697470" y="219328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09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7697470" y="219963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09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7697470" y="220725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5080"/>
                  </a:lnTo>
                  <a:lnTo>
                    <a:pt x="58420" y="5080"/>
                  </a:lnTo>
                  <a:lnTo>
                    <a:pt x="5842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308610" y="7620"/>
                  </a:lnTo>
                  <a:lnTo>
                    <a:pt x="308610" y="508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56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7697469" y="2214880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0" y="7620"/>
                  </a:moveTo>
                  <a:lnTo>
                    <a:pt x="0" y="0"/>
                  </a:lnTo>
                  <a:lnTo>
                    <a:pt x="308609" y="0"/>
                  </a:lnTo>
                  <a:lnTo>
                    <a:pt x="30860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7697469" y="2222500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0" y="7620"/>
                  </a:moveTo>
                  <a:lnTo>
                    <a:pt x="0" y="0"/>
                  </a:lnTo>
                  <a:lnTo>
                    <a:pt x="308609" y="0"/>
                  </a:lnTo>
                  <a:lnTo>
                    <a:pt x="30860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7697469" y="2228850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0" y="7620"/>
                  </a:moveTo>
                  <a:lnTo>
                    <a:pt x="0" y="0"/>
                  </a:lnTo>
                  <a:lnTo>
                    <a:pt x="308609" y="0"/>
                  </a:lnTo>
                  <a:lnTo>
                    <a:pt x="30860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7697469" y="2236470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30860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308609" y="7619"/>
                  </a:lnTo>
                  <a:lnTo>
                    <a:pt x="308609" y="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7697470" y="224408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09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7697470" y="225170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09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7697470" y="225805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09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7697470" y="226567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09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B6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7697470" y="227329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09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7697470" y="227964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09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09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7697470" y="228726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09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7697470" y="229488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09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7697470" y="230123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09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09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E5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7697470" y="230885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09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09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7697470" y="231647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09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7697470" y="232409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09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7697470" y="233044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09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09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05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7697470" y="233806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09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09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7697470" y="234568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09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7697470" y="235330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09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7697470" y="235965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09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09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7697470" y="236727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09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09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7697470" y="237489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09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7697470" y="238251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09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7697470" y="238886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09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09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7697470" y="239648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09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308609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6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7697470" y="240410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308609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7697470" y="2411729"/>
              <a:ext cx="308610" cy="7620"/>
            </a:xfrm>
            <a:custGeom>
              <a:avLst/>
              <a:gdLst/>
              <a:ahLst/>
              <a:cxnLst/>
              <a:rect l="l" t="t" r="r" b="b"/>
              <a:pathLst>
                <a:path w="308609" h="7619">
                  <a:moveTo>
                    <a:pt x="58496" y="7620"/>
                  </a:moveTo>
                  <a:lnTo>
                    <a:pt x="58420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58496" y="7620"/>
                  </a:lnTo>
                  <a:close/>
                </a:path>
                <a:path w="308609" h="7619">
                  <a:moveTo>
                    <a:pt x="308610" y="0"/>
                  </a:moveTo>
                  <a:lnTo>
                    <a:pt x="250190" y="0"/>
                  </a:lnTo>
                  <a:lnTo>
                    <a:pt x="250190" y="7620"/>
                  </a:lnTo>
                  <a:lnTo>
                    <a:pt x="308610" y="762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7697470" y="241807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09" h="8889">
                  <a:moveTo>
                    <a:pt x="58966" y="8890"/>
                  </a:moveTo>
                  <a:lnTo>
                    <a:pt x="5842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8966" y="8890"/>
                  </a:lnTo>
                  <a:close/>
                </a:path>
                <a:path w="308609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7697470" y="2425699"/>
              <a:ext cx="308610" cy="8890"/>
            </a:xfrm>
            <a:custGeom>
              <a:avLst/>
              <a:gdLst/>
              <a:ahLst/>
              <a:cxnLst/>
              <a:rect l="l" t="t" r="r" b="b"/>
              <a:pathLst>
                <a:path w="308609" h="8889">
                  <a:moveTo>
                    <a:pt x="59448" y="8890"/>
                  </a:moveTo>
                  <a:lnTo>
                    <a:pt x="58889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9448" y="8890"/>
                  </a:lnTo>
                  <a:close/>
                </a:path>
                <a:path w="308609" h="8889">
                  <a:moveTo>
                    <a:pt x="308610" y="0"/>
                  </a:moveTo>
                  <a:lnTo>
                    <a:pt x="250190" y="0"/>
                  </a:lnTo>
                  <a:lnTo>
                    <a:pt x="250190" y="8890"/>
                  </a:lnTo>
                  <a:lnTo>
                    <a:pt x="308610" y="8890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294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7697469" y="2433320"/>
              <a:ext cx="309245" cy="7620"/>
            </a:xfrm>
            <a:custGeom>
              <a:avLst/>
              <a:gdLst/>
              <a:ahLst/>
              <a:cxnLst/>
              <a:rect l="l" t="t" r="r" b="b"/>
              <a:pathLst>
                <a:path w="309245" h="7619">
                  <a:moveTo>
                    <a:pt x="59372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9689" y="7619"/>
                  </a:lnTo>
                  <a:lnTo>
                    <a:pt x="59689" y="5079"/>
                  </a:lnTo>
                  <a:lnTo>
                    <a:pt x="59372" y="0"/>
                  </a:lnTo>
                  <a:close/>
                </a:path>
                <a:path w="309245" h="7619">
                  <a:moveTo>
                    <a:pt x="308609" y="0"/>
                  </a:moveTo>
                  <a:lnTo>
                    <a:pt x="250189" y="0"/>
                  </a:lnTo>
                  <a:lnTo>
                    <a:pt x="250189" y="7619"/>
                  </a:lnTo>
                  <a:lnTo>
                    <a:pt x="308805" y="7619"/>
                  </a:lnTo>
                  <a:lnTo>
                    <a:pt x="308609" y="5079"/>
                  </a:lnTo>
                  <a:lnTo>
                    <a:pt x="308609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7696562" y="2440940"/>
              <a:ext cx="310515" cy="7620"/>
            </a:xfrm>
            <a:custGeom>
              <a:avLst/>
              <a:gdLst/>
              <a:ahLst/>
              <a:cxnLst/>
              <a:rect l="l" t="t" r="r" b="b"/>
              <a:pathLst>
                <a:path w="310515" h="7619">
                  <a:moveTo>
                    <a:pt x="60597" y="0"/>
                  </a:moveTo>
                  <a:lnTo>
                    <a:pt x="907" y="0"/>
                  </a:lnTo>
                  <a:lnTo>
                    <a:pt x="907" y="1270"/>
                  </a:lnTo>
                  <a:lnTo>
                    <a:pt x="0" y="7620"/>
                  </a:lnTo>
                  <a:lnTo>
                    <a:pt x="60597" y="7620"/>
                  </a:lnTo>
                  <a:lnTo>
                    <a:pt x="60597" y="0"/>
                  </a:lnTo>
                  <a:close/>
                </a:path>
                <a:path w="310515" h="7619">
                  <a:moveTo>
                    <a:pt x="309712" y="0"/>
                  </a:moveTo>
                  <a:lnTo>
                    <a:pt x="251097" y="0"/>
                  </a:lnTo>
                  <a:lnTo>
                    <a:pt x="251097" y="1270"/>
                  </a:lnTo>
                  <a:lnTo>
                    <a:pt x="250189" y="7620"/>
                  </a:lnTo>
                  <a:lnTo>
                    <a:pt x="310298" y="7620"/>
                  </a:lnTo>
                  <a:lnTo>
                    <a:pt x="309712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7696200" y="2447290"/>
              <a:ext cx="311150" cy="8890"/>
            </a:xfrm>
            <a:custGeom>
              <a:avLst/>
              <a:gdLst/>
              <a:ahLst/>
              <a:cxnLst/>
              <a:rect l="l" t="t" r="r" b="b"/>
              <a:pathLst>
                <a:path w="311150" h="8889">
                  <a:moveTo>
                    <a:pt x="60959" y="0"/>
                  </a:moveTo>
                  <a:lnTo>
                    <a:pt x="544" y="0"/>
                  </a:lnTo>
                  <a:lnTo>
                    <a:pt x="0" y="3810"/>
                  </a:lnTo>
                  <a:lnTo>
                    <a:pt x="0" y="8889"/>
                  </a:lnTo>
                  <a:lnTo>
                    <a:pt x="60959" y="8889"/>
                  </a:lnTo>
                  <a:lnTo>
                    <a:pt x="60959" y="0"/>
                  </a:lnTo>
                  <a:close/>
                </a:path>
                <a:path w="311150" h="8889">
                  <a:moveTo>
                    <a:pt x="310563" y="0"/>
                  </a:moveTo>
                  <a:lnTo>
                    <a:pt x="250734" y="0"/>
                  </a:lnTo>
                  <a:lnTo>
                    <a:pt x="249464" y="8889"/>
                  </a:lnTo>
                  <a:lnTo>
                    <a:pt x="311150" y="8889"/>
                  </a:lnTo>
                  <a:lnTo>
                    <a:pt x="311150" y="7620"/>
                  </a:lnTo>
                  <a:lnTo>
                    <a:pt x="310563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7696200" y="2454910"/>
              <a:ext cx="311785" cy="7620"/>
            </a:xfrm>
            <a:custGeom>
              <a:avLst/>
              <a:gdLst/>
              <a:ahLst/>
              <a:cxnLst/>
              <a:rect l="l" t="t" r="r" b="b"/>
              <a:pathLst>
                <a:path w="311784" h="7619">
                  <a:moveTo>
                    <a:pt x="6095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61467" y="7619"/>
                  </a:lnTo>
                  <a:lnTo>
                    <a:pt x="60959" y="6350"/>
                  </a:lnTo>
                  <a:lnTo>
                    <a:pt x="60959" y="0"/>
                  </a:lnTo>
                  <a:close/>
                </a:path>
                <a:path w="311784" h="7619">
                  <a:moveTo>
                    <a:pt x="311150" y="0"/>
                  </a:moveTo>
                  <a:lnTo>
                    <a:pt x="249645" y="0"/>
                  </a:lnTo>
                  <a:lnTo>
                    <a:pt x="248920" y="5079"/>
                  </a:lnTo>
                  <a:lnTo>
                    <a:pt x="248920" y="7619"/>
                  </a:lnTo>
                  <a:lnTo>
                    <a:pt x="311403" y="7619"/>
                  </a:lnTo>
                  <a:lnTo>
                    <a:pt x="311150" y="6350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1276"/>
            <p:cNvSpPr/>
            <p:nvPr/>
          </p:nvSpPr>
          <p:spPr>
            <a:xfrm>
              <a:off x="7695692" y="2462530"/>
              <a:ext cx="313690" cy="7620"/>
            </a:xfrm>
            <a:custGeom>
              <a:avLst/>
              <a:gdLst/>
              <a:ahLst/>
              <a:cxnLst/>
              <a:rect l="l" t="t" r="r" b="b"/>
              <a:pathLst>
                <a:path w="313690" h="7619">
                  <a:moveTo>
                    <a:pt x="61975" y="0"/>
                  </a:moveTo>
                  <a:lnTo>
                    <a:pt x="507" y="0"/>
                  </a:lnTo>
                  <a:lnTo>
                    <a:pt x="507" y="6350"/>
                  </a:lnTo>
                  <a:lnTo>
                    <a:pt x="0" y="7620"/>
                  </a:lnTo>
                  <a:lnTo>
                    <a:pt x="64007" y="7620"/>
                  </a:lnTo>
                  <a:lnTo>
                    <a:pt x="64007" y="5080"/>
                  </a:lnTo>
                  <a:lnTo>
                    <a:pt x="61975" y="0"/>
                  </a:lnTo>
                  <a:close/>
                </a:path>
                <a:path w="313690" h="7619">
                  <a:moveTo>
                    <a:pt x="311911" y="0"/>
                  </a:moveTo>
                  <a:lnTo>
                    <a:pt x="249427" y="0"/>
                  </a:lnTo>
                  <a:lnTo>
                    <a:pt x="249427" y="6350"/>
                  </a:lnTo>
                  <a:lnTo>
                    <a:pt x="248793" y="7620"/>
                  </a:lnTo>
                  <a:lnTo>
                    <a:pt x="313563" y="7620"/>
                  </a:lnTo>
                  <a:lnTo>
                    <a:pt x="312927" y="5080"/>
                  </a:lnTo>
                  <a:lnTo>
                    <a:pt x="311911" y="0"/>
                  </a:lnTo>
                  <a:close/>
                </a:path>
              </a:pathLst>
            </a:custGeom>
            <a:solidFill>
              <a:srgbClr val="2C3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1277"/>
            <p:cNvSpPr/>
            <p:nvPr/>
          </p:nvSpPr>
          <p:spPr>
            <a:xfrm>
              <a:off x="7692389" y="2470150"/>
              <a:ext cx="318135" cy="7620"/>
            </a:xfrm>
            <a:custGeom>
              <a:avLst/>
              <a:gdLst/>
              <a:ahLst/>
              <a:cxnLst/>
              <a:rect l="l" t="t" r="r" b="b"/>
              <a:pathLst>
                <a:path w="318134" h="7619">
                  <a:moveTo>
                    <a:pt x="67309" y="0"/>
                  </a:moveTo>
                  <a:lnTo>
                    <a:pt x="3301" y="0"/>
                  </a:lnTo>
                  <a:lnTo>
                    <a:pt x="1269" y="5079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68579" y="7620"/>
                  </a:lnTo>
                  <a:lnTo>
                    <a:pt x="68579" y="6350"/>
                  </a:lnTo>
                  <a:lnTo>
                    <a:pt x="67309" y="6350"/>
                  </a:lnTo>
                  <a:lnTo>
                    <a:pt x="67309" y="0"/>
                  </a:lnTo>
                  <a:close/>
                </a:path>
                <a:path w="318134" h="7619">
                  <a:moveTo>
                    <a:pt x="316865" y="0"/>
                  </a:moveTo>
                  <a:lnTo>
                    <a:pt x="252094" y="0"/>
                  </a:lnTo>
                  <a:lnTo>
                    <a:pt x="251459" y="1270"/>
                  </a:lnTo>
                  <a:lnTo>
                    <a:pt x="251459" y="3810"/>
                  </a:lnTo>
                  <a:lnTo>
                    <a:pt x="250189" y="6350"/>
                  </a:lnTo>
                  <a:lnTo>
                    <a:pt x="250189" y="7620"/>
                  </a:lnTo>
                  <a:lnTo>
                    <a:pt x="318134" y="7620"/>
                  </a:lnTo>
                  <a:lnTo>
                    <a:pt x="317500" y="6350"/>
                  </a:lnTo>
                  <a:lnTo>
                    <a:pt x="317500" y="2539"/>
                  </a:lnTo>
                  <a:lnTo>
                    <a:pt x="316865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7689850" y="2476500"/>
              <a:ext cx="323850" cy="7620"/>
            </a:xfrm>
            <a:custGeom>
              <a:avLst/>
              <a:gdLst/>
              <a:ahLst/>
              <a:cxnLst/>
              <a:rect l="l" t="t" r="r" b="b"/>
              <a:pathLst>
                <a:path w="323850" h="7619">
                  <a:moveTo>
                    <a:pt x="71120" y="0"/>
                  </a:moveTo>
                  <a:lnTo>
                    <a:pt x="2540" y="0"/>
                  </a:lnTo>
                  <a:lnTo>
                    <a:pt x="2540" y="3810"/>
                  </a:lnTo>
                  <a:lnTo>
                    <a:pt x="1270" y="5079"/>
                  </a:lnTo>
                  <a:lnTo>
                    <a:pt x="0" y="7620"/>
                  </a:lnTo>
                  <a:lnTo>
                    <a:pt x="73660" y="7620"/>
                  </a:lnTo>
                  <a:lnTo>
                    <a:pt x="72390" y="5079"/>
                  </a:lnTo>
                  <a:lnTo>
                    <a:pt x="72390" y="3810"/>
                  </a:lnTo>
                  <a:lnTo>
                    <a:pt x="71120" y="2539"/>
                  </a:lnTo>
                  <a:lnTo>
                    <a:pt x="71120" y="0"/>
                  </a:lnTo>
                  <a:close/>
                </a:path>
                <a:path w="323850" h="7619">
                  <a:moveTo>
                    <a:pt x="320040" y="0"/>
                  </a:moveTo>
                  <a:lnTo>
                    <a:pt x="252729" y="0"/>
                  </a:lnTo>
                  <a:lnTo>
                    <a:pt x="252729" y="2539"/>
                  </a:lnTo>
                  <a:lnTo>
                    <a:pt x="250189" y="7620"/>
                  </a:lnTo>
                  <a:lnTo>
                    <a:pt x="323850" y="7620"/>
                  </a:lnTo>
                  <a:lnTo>
                    <a:pt x="323850" y="5079"/>
                  </a:lnTo>
                  <a:lnTo>
                    <a:pt x="321309" y="3810"/>
                  </a:lnTo>
                  <a:lnTo>
                    <a:pt x="321309" y="2539"/>
                  </a:lnTo>
                  <a:lnTo>
                    <a:pt x="320040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7684769" y="2484120"/>
              <a:ext cx="335280" cy="7620"/>
            </a:xfrm>
            <a:custGeom>
              <a:avLst/>
              <a:gdLst/>
              <a:ahLst/>
              <a:cxnLst/>
              <a:rect l="l" t="t" r="r" b="b"/>
              <a:pathLst>
                <a:path w="335279" h="7619">
                  <a:moveTo>
                    <a:pt x="78740" y="0"/>
                  </a:moveTo>
                  <a:lnTo>
                    <a:pt x="5079" y="0"/>
                  </a:lnTo>
                  <a:lnTo>
                    <a:pt x="2539" y="5079"/>
                  </a:lnTo>
                  <a:lnTo>
                    <a:pt x="0" y="7619"/>
                  </a:lnTo>
                  <a:lnTo>
                    <a:pt x="87629" y="7619"/>
                  </a:lnTo>
                  <a:lnTo>
                    <a:pt x="83820" y="5079"/>
                  </a:lnTo>
                  <a:lnTo>
                    <a:pt x="81279" y="3809"/>
                  </a:lnTo>
                  <a:lnTo>
                    <a:pt x="80009" y="2539"/>
                  </a:lnTo>
                  <a:lnTo>
                    <a:pt x="78740" y="0"/>
                  </a:lnTo>
                  <a:close/>
                </a:path>
                <a:path w="335279" h="7619">
                  <a:moveTo>
                    <a:pt x="328929" y="0"/>
                  </a:moveTo>
                  <a:lnTo>
                    <a:pt x="255269" y="0"/>
                  </a:lnTo>
                  <a:lnTo>
                    <a:pt x="252729" y="5079"/>
                  </a:lnTo>
                  <a:lnTo>
                    <a:pt x="250189" y="5079"/>
                  </a:lnTo>
                  <a:lnTo>
                    <a:pt x="249343" y="7619"/>
                  </a:lnTo>
                  <a:lnTo>
                    <a:pt x="335279" y="7619"/>
                  </a:lnTo>
                  <a:lnTo>
                    <a:pt x="330200" y="2539"/>
                  </a:lnTo>
                  <a:lnTo>
                    <a:pt x="328929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7675880" y="2491740"/>
              <a:ext cx="354965" cy="7620"/>
            </a:xfrm>
            <a:custGeom>
              <a:avLst/>
              <a:gdLst/>
              <a:ahLst/>
              <a:cxnLst/>
              <a:rect l="l" t="t" r="r" b="b"/>
              <a:pathLst>
                <a:path w="354965" h="7619">
                  <a:moveTo>
                    <a:pt x="96520" y="0"/>
                  </a:moveTo>
                  <a:lnTo>
                    <a:pt x="8890" y="0"/>
                  </a:lnTo>
                  <a:lnTo>
                    <a:pt x="7620" y="1270"/>
                  </a:lnTo>
                  <a:lnTo>
                    <a:pt x="7620" y="2539"/>
                  </a:lnTo>
                  <a:lnTo>
                    <a:pt x="3810" y="5080"/>
                  </a:lnTo>
                  <a:lnTo>
                    <a:pt x="1270" y="6350"/>
                  </a:lnTo>
                  <a:lnTo>
                    <a:pt x="0" y="7620"/>
                  </a:lnTo>
                  <a:lnTo>
                    <a:pt x="105410" y="7620"/>
                  </a:lnTo>
                  <a:lnTo>
                    <a:pt x="104140" y="6350"/>
                  </a:lnTo>
                  <a:lnTo>
                    <a:pt x="100329" y="5080"/>
                  </a:lnTo>
                  <a:lnTo>
                    <a:pt x="96520" y="2539"/>
                  </a:lnTo>
                  <a:lnTo>
                    <a:pt x="96520" y="0"/>
                  </a:lnTo>
                  <a:close/>
                </a:path>
                <a:path w="354965" h="7619">
                  <a:moveTo>
                    <a:pt x="344170" y="0"/>
                  </a:moveTo>
                  <a:lnTo>
                    <a:pt x="258233" y="0"/>
                  </a:lnTo>
                  <a:lnTo>
                    <a:pt x="257810" y="1270"/>
                  </a:lnTo>
                  <a:lnTo>
                    <a:pt x="255270" y="2539"/>
                  </a:lnTo>
                  <a:lnTo>
                    <a:pt x="251460" y="6350"/>
                  </a:lnTo>
                  <a:lnTo>
                    <a:pt x="248920" y="7620"/>
                  </a:lnTo>
                  <a:lnTo>
                    <a:pt x="354965" y="7620"/>
                  </a:lnTo>
                  <a:lnTo>
                    <a:pt x="353060" y="6350"/>
                  </a:lnTo>
                  <a:lnTo>
                    <a:pt x="350520" y="5080"/>
                  </a:lnTo>
                  <a:lnTo>
                    <a:pt x="346710" y="2539"/>
                  </a:lnTo>
                  <a:lnTo>
                    <a:pt x="344170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7639050" y="2499359"/>
              <a:ext cx="425450" cy="7620"/>
            </a:xfrm>
            <a:custGeom>
              <a:avLst/>
              <a:gdLst/>
              <a:ahLst/>
              <a:cxnLst/>
              <a:rect l="l" t="t" r="r" b="b"/>
              <a:pathLst>
                <a:path w="425450" h="7619">
                  <a:moveTo>
                    <a:pt x="176530" y="5080"/>
                  </a:moveTo>
                  <a:lnTo>
                    <a:pt x="154940" y="5080"/>
                  </a:lnTo>
                  <a:lnTo>
                    <a:pt x="151130" y="2540"/>
                  </a:lnTo>
                  <a:lnTo>
                    <a:pt x="145415" y="2540"/>
                  </a:lnTo>
                  <a:lnTo>
                    <a:pt x="145415" y="1270"/>
                  </a:lnTo>
                  <a:lnTo>
                    <a:pt x="142875" y="1270"/>
                  </a:lnTo>
                  <a:lnTo>
                    <a:pt x="142875" y="0"/>
                  </a:lnTo>
                  <a:lnTo>
                    <a:pt x="35560" y="0"/>
                  </a:lnTo>
                  <a:lnTo>
                    <a:pt x="35560" y="1270"/>
                  </a:lnTo>
                  <a:lnTo>
                    <a:pt x="30480" y="1270"/>
                  </a:lnTo>
                  <a:lnTo>
                    <a:pt x="30480" y="2540"/>
                  </a:lnTo>
                  <a:lnTo>
                    <a:pt x="26670" y="2540"/>
                  </a:lnTo>
                  <a:lnTo>
                    <a:pt x="20320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176530" y="7620"/>
                  </a:lnTo>
                  <a:lnTo>
                    <a:pt x="176530" y="5080"/>
                  </a:lnTo>
                  <a:close/>
                </a:path>
                <a:path w="425450" h="7619">
                  <a:moveTo>
                    <a:pt x="425450" y="5080"/>
                  </a:moveTo>
                  <a:lnTo>
                    <a:pt x="403860" y="5080"/>
                  </a:lnTo>
                  <a:lnTo>
                    <a:pt x="400050" y="2540"/>
                  </a:lnTo>
                  <a:lnTo>
                    <a:pt x="395605" y="2540"/>
                  </a:lnTo>
                  <a:lnTo>
                    <a:pt x="395605" y="1270"/>
                  </a:lnTo>
                  <a:lnTo>
                    <a:pt x="392747" y="1270"/>
                  </a:lnTo>
                  <a:lnTo>
                    <a:pt x="392747" y="0"/>
                  </a:lnTo>
                  <a:lnTo>
                    <a:pt x="284480" y="0"/>
                  </a:lnTo>
                  <a:lnTo>
                    <a:pt x="284480" y="1270"/>
                  </a:lnTo>
                  <a:lnTo>
                    <a:pt x="280670" y="1270"/>
                  </a:lnTo>
                  <a:lnTo>
                    <a:pt x="280670" y="2540"/>
                  </a:lnTo>
                  <a:lnTo>
                    <a:pt x="275590" y="2540"/>
                  </a:lnTo>
                  <a:lnTo>
                    <a:pt x="270510" y="5080"/>
                  </a:lnTo>
                  <a:lnTo>
                    <a:pt x="248920" y="5080"/>
                  </a:lnTo>
                  <a:lnTo>
                    <a:pt x="248920" y="7620"/>
                  </a:lnTo>
                  <a:lnTo>
                    <a:pt x="425450" y="7620"/>
                  </a:lnTo>
                  <a:lnTo>
                    <a:pt x="425450" y="5080"/>
                  </a:lnTo>
                  <a:close/>
                </a:path>
              </a:pathLst>
            </a:custGeom>
            <a:solidFill>
              <a:srgbClr val="2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7639050" y="2505709"/>
              <a:ext cx="425450" cy="7620"/>
            </a:xfrm>
            <a:custGeom>
              <a:avLst/>
              <a:gdLst/>
              <a:ahLst/>
              <a:cxnLst/>
              <a:rect l="l" t="t" r="r" b="b"/>
              <a:pathLst>
                <a:path w="425450" h="7619">
                  <a:moveTo>
                    <a:pt x="17653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76530" y="7620"/>
                  </a:lnTo>
                  <a:lnTo>
                    <a:pt x="176530" y="0"/>
                  </a:lnTo>
                  <a:close/>
                </a:path>
                <a:path w="425450" h="7619">
                  <a:moveTo>
                    <a:pt x="425450" y="0"/>
                  </a:moveTo>
                  <a:lnTo>
                    <a:pt x="248920" y="0"/>
                  </a:lnTo>
                  <a:lnTo>
                    <a:pt x="248920" y="7620"/>
                  </a:lnTo>
                  <a:lnTo>
                    <a:pt x="425450" y="762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7639050" y="2513329"/>
              <a:ext cx="425450" cy="6350"/>
            </a:xfrm>
            <a:custGeom>
              <a:avLst/>
              <a:gdLst/>
              <a:ahLst/>
              <a:cxnLst/>
              <a:rect l="l" t="t" r="r" b="b"/>
              <a:pathLst>
                <a:path w="425450" h="6350">
                  <a:moveTo>
                    <a:pt x="17653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76530" y="6350"/>
                  </a:lnTo>
                  <a:lnTo>
                    <a:pt x="176530" y="0"/>
                  </a:lnTo>
                  <a:close/>
                </a:path>
                <a:path w="425450" h="6350">
                  <a:moveTo>
                    <a:pt x="425450" y="0"/>
                  </a:moveTo>
                  <a:lnTo>
                    <a:pt x="248920" y="0"/>
                  </a:lnTo>
                  <a:lnTo>
                    <a:pt x="248920" y="6350"/>
                  </a:lnTo>
                  <a:lnTo>
                    <a:pt x="425450" y="635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8089900" y="1946910"/>
              <a:ext cx="318135" cy="6350"/>
            </a:xfrm>
            <a:custGeom>
              <a:avLst/>
              <a:gdLst/>
              <a:ahLst/>
              <a:cxnLst/>
              <a:rect l="l" t="t" r="r" b="b"/>
              <a:pathLst>
                <a:path w="318134" h="6350">
                  <a:moveTo>
                    <a:pt x="31750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17756" y="6350"/>
                  </a:lnTo>
                  <a:lnTo>
                    <a:pt x="3175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8089900" y="1951990"/>
              <a:ext cx="318135" cy="7620"/>
            </a:xfrm>
            <a:custGeom>
              <a:avLst/>
              <a:gdLst/>
              <a:ahLst/>
              <a:cxnLst/>
              <a:rect l="l" t="t" r="r" b="b"/>
              <a:pathLst>
                <a:path w="318134" h="7619">
                  <a:moveTo>
                    <a:pt x="31770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18013" y="7620"/>
                  </a:lnTo>
                  <a:lnTo>
                    <a:pt x="317705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8089900" y="1959610"/>
              <a:ext cx="318770" cy="7620"/>
            </a:xfrm>
            <a:custGeom>
              <a:avLst/>
              <a:gdLst/>
              <a:ahLst/>
              <a:cxnLst/>
              <a:rect l="l" t="t" r="r" b="b"/>
              <a:pathLst>
                <a:path w="318770" h="7619">
                  <a:moveTo>
                    <a:pt x="318013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5240" y="2539"/>
                  </a:lnTo>
                  <a:lnTo>
                    <a:pt x="21590" y="3810"/>
                  </a:lnTo>
                  <a:lnTo>
                    <a:pt x="26670" y="3810"/>
                  </a:lnTo>
                  <a:lnTo>
                    <a:pt x="33020" y="5079"/>
                  </a:lnTo>
                  <a:lnTo>
                    <a:pt x="38100" y="7619"/>
                  </a:lnTo>
                  <a:lnTo>
                    <a:pt x="318321" y="7619"/>
                  </a:lnTo>
                  <a:lnTo>
                    <a:pt x="318013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8129269" y="1967230"/>
              <a:ext cx="279400" cy="7620"/>
            </a:xfrm>
            <a:custGeom>
              <a:avLst/>
              <a:gdLst/>
              <a:ahLst/>
              <a:cxnLst/>
              <a:rect l="l" t="t" r="r" b="b"/>
              <a:pathLst>
                <a:path w="279400" h="7619">
                  <a:moveTo>
                    <a:pt x="278951" y="0"/>
                  </a:moveTo>
                  <a:lnTo>
                    <a:pt x="0" y="0"/>
                  </a:lnTo>
                  <a:lnTo>
                    <a:pt x="2539" y="1270"/>
                  </a:lnTo>
                  <a:lnTo>
                    <a:pt x="3809" y="3810"/>
                  </a:lnTo>
                  <a:lnTo>
                    <a:pt x="6350" y="5080"/>
                  </a:lnTo>
                  <a:lnTo>
                    <a:pt x="8889" y="7620"/>
                  </a:lnTo>
                  <a:lnTo>
                    <a:pt x="279258" y="7620"/>
                  </a:lnTo>
                  <a:lnTo>
                    <a:pt x="278951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8136890" y="1973580"/>
              <a:ext cx="272415" cy="8890"/>
            </a:xfrm>
            <a:custGeom>
              <a:avLst/>
              <a:gdLst/>
              <a:ahLst/>
              <a:cxnLst/>
              <a:rect l="l" t="t" r="r" b="b"/>
              <a:pathLst>
                <a:path w="272415" h="8889">
                  <a:moveTo>
                    <a:pt x="271587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6350" y="7620"/>
                  </a:lnTo>
                  <a:lnTo>
                    <a:pt x="6350" y="8890"/>
                  </a:lnTo>
                  <a:lnTo>
                    <a:pt x="71119" y="8890"/>
                  </a:lnTo>
                  <a:lnTo>
                    <a:pt x="71119" y="3810"/>
                  </a:lnTo>
                  <a:lnTo>
                    <a:pt x="271741" y="3810"/>
                  </a:lnTo>
                  <a:lnTo>
                    <a:pt x="271587" y="0"/>
                  </a:lnTo>
                  <a:close/>
                </a:path>
                <a:path w="272415" h="8889">
                  <a:moveTo>
                    <a:pt x="271741" y="3810"/>
                  </a:moveTo>
                  <a:lnTo>
                    <a:pt x="184150" y="3810"/>
                  </a:lnTo>
                  <a:lnTo>
                    <a:pt x="198119" y="5080"/>
                  </a:lnTo>
                  <a:lnTo>
                    <a:pt x="204469" y="5080"/>
                  </a:lnTo>
                  <a:lnTo>
                    <a:pt x="209550" y="6350"/>
                  </a:lnTo>
                  <a:lnTo>
                    <a:pt x="214629" y="6350"/>
                  </a:lnTo>
                  <a:lnTo>
                    <a:pt x="219709" y="7620"/>
                  </a:lnTo>
                  <a:lnTo>
                    <a:pt x="223519" y="7620"/>
                  </a:lnTo>
                  <a:lnTo>
                    <a:pt x="225425" y="8890"/>
                  </a:lnTo>
                  <a:lnTo>
                    <a:pt x="271946" y="8890"/>
                  </a:lnTo>
                  <a:lnTo>
                    <a:pt x="271741" y="3810"/>
                  </a:lnTo>
                  <a:close/>
                </a:path>
              </a:pathLst>
            </a:custGeom>
            <a:solidFill>
              <a:srgbClr val="019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8143240" y="1981200"/>
              <a:ext cx="266065" cy="7620"/>
            </a:xfrm>
            <a:custGeom>
              <a:avLst/>
              <a:gdLst/>
              <a:ahLst/>
              <a:cxnLst/>
              <a:rect l="l" t="t" r="r" b="b"/>
              <a:pathLst>
                <a:path w="266065" h="7619">
                  <a:moveTo>
                    <a:pt x="64769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269" y="3810"/>
                  </a:lnTo>
                  <a:lnTo>
                    <a:pt x="1269" y="7620"/>
                  </a:lnTo>
                  <a:lnTo>
                    <a:pt x="64769" y="7620"/>
                  </a:lnTo>
                  <a:lnTo>
                    <a:pt x="64769" y="0"/>
                  </a:lnTo>
                  <a:close/>
                </a:path>
                <a:path w="266065" h="7619">
                  <a:moveTo>
                    <a:pt x="265545" y="0"/>
                  </a:moveTo>
                  <a:lnTo>
                    <a:pt x="217169" y="0"/>
                  </a:lnTo>
                  <a:lnTo>
                    <a:pt x="220979" y="2539"/>
                  </a:lnTo>
                  <a:lnTo>
                    <a:pt x="223519" y="5079"/>
                  </a:lnTo>
                  <a:lnTo>
                    <a:pt x="227329" y="7620"/>
                  </a:lnTo>
                  <a:lnTo>
                    <a:pt x="265853" y="7620"/>
                  </a:lnTo>
                  <a:lnTo>
                    <a:pt x="265545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8144509" y="1988820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19">
                  <a:moveTo>
                    <a:pt x="63500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2540" y="7619"/>
                  </a:lnTo>
                  <a:lnTo>
                    <a:pt x="63500" y="7619"/>
                  </a:lnTo>
                  <a:lnTo>
                    <a:pt x="63500" y="0"/>
                  </a:lnTo>
                  <a:close/>
                </a:path>
                <a:path w="265429" h="7619">
                  <a:moveTo>
                    <a:pt x="264583" y="0"/>
                  </a:moveTo>
                  <a:lnTo>
                    <a:pt x="226060" y="0"/>
                  </a:lnTo>
                  <a:lnTo>
                    <a:pt x="229870" y="3809"/>
                  </a:lnTo>
                  <a:lnTo>
                    <a:pt x="232410" y="5079"/>
                  </a:lnTo>
                  <a:lnTo>
                    <a:pt x="233680" y="7619"/>
                  </a:lnTo>
                  <a:lnTo>
                    <a:pt x="264891" y="761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8147050" y="1996440"/>
              <a:ext cx="262890" cy="7620"/>
            </a:xfrm>
            <a:custGeom>
              <a:avLst/>
              <a:gdLst/>
              <a:ahLst/>
              <a:cxnLst/>
              <a:rect l="l" t="t" r="r" b="b"/>
              <a:pathLst>
                <a:path w="262890" h="7619">
                  <a:moveTo>
                    <a:pt x="6095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81" y="7620"/>
                  </a:lnTo>
                  <a:lnTo>
                    <a:pt x="60959" y="7620"/>
                  </a:lnTo>
                  <a:lnTo>
                    <a:pt x="60959" y="0"/>
                  </a:lnTo>
                  <a:close/>
                </a:path>
                <a:path w="262890" h="7619">
                  <a:moveTo>
                    <a:pt x="262351" y="0"/>
                  </a:moveTo>
                  <a:lnTo>
                    <a:pt x="231140" y="0"/>
                  </a:lnTo>
                  <a:lnTo>
                    <a:pt x="232409" y="2539"/>
                  </a:lnTo>
                  <a:lnTo>
                    <a:pt x="235796" y="7620"/>
                  </a:lnTo>
                  <a:lnTo>
                    <a:pt x="262659" y="7620"/>
                  </a:lnTo>
                  <a:lnTo>
                    <a:pt x="262351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8147050" y="2002790"/>
              <a:ext cx="263525" cy="8890"/>
            </a:xfrm>
            <a:custGeom>
              <a:avLst/>
              <a:gdLst/>
              <a:ahLst/>
              <a:cxnLst/>
              <a:rect l="l" t="t" r="r" b="b"/>
              <a:pathLst>
                <a:path w="263525" h="8889">
                  <a:moveTo>
                    <a:pt x="60959" y="0"/>
                  </a:moveTo>
                  <a:lnTo>
                    <a:pt x="0" y="0"/>
                  </a:lnTo>
                  <a:lnTo>
                    <a:pt x="1270" y="8889"/>
                  </a:lnTo>
                  <a:lnTo>
                    <a:pt x="60959" y="8889"/>
                  </a:lnTo>
                  <a:lnTo>
                    <a:pt x="60959" y="0"/>
                  </a:lnTo>
                  <a:close/>
                </a:path>
                <a:path w="263525" h="8889">
                  <a:moveTo>
                    <a:pt x="262607" y="0"/>
                  </a:moveTo>
                  <a:lnTo>
                    <a:pt x="234950" y="0"/>
                  </a:lnTo>
                  <a:lnTo>
                    <a:pt x="240029" y="7620"/>
                  </a:lnTo>
                  <a:lnTo>
                    <a:pt x="240453" y="8889"/>
                  </a:lnTo>
                  <a:lnTo>
                    <a:pt x="262966" y="8889"/>
                  </a:lnTo>
                  <a:lnTo>
                    <a:pt x="262607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8148138" y="2010410"/>
              <a:ext cx="262255" cy="7620"/>
            </a:xfrm>
            <a:custGeom>
              <a:avLst/>
              <a:gdLst/>
              <a:ahLst/>
              <a:cxnLst/>
              <a:rect l="l" t="t" r="r" b="b"/>
              <a:pathLst>
                <a:path w="262254" h="7619">
                  <a:moveTo>
                    <a:pt x="59871" y="0"/>
                  </a:moveTo>
                  <a:lnTo>
                    <a:pt x="0" y="0"/>
                  </a:lnTo>
                  <a:lnTo>
                    <a:pt x="181" y="1269"/>
                  </a:lnTo>
                  <a:lnTo>
                    <a:pt x="975" y="7619"/>
                  </a:lnTo>
                  <a:lnTo>
                    <a:pt x="59871" y="7619"/>
                  </a:lnTo>
                  <a:lnTo>
                    <a:pt x="59871" y="0"/>
                  </a:lnTo>
                  <a:close/>
                </a:path>
                <a:path w="262254" h="7619">
                  <a:moveTo>
                    <a:pt x="261827" y="0"/>
                  </a:moveTo>
                  <a:lnTo>
                    <a:pt x="238941" y="0"/>
                  </a:lnTo>
                  <a:lnTo>
                    <a:pt x="240211" y="3810"/>
                  </a:lnTo>
                  <a:lnTo>
                    <a:pt x="241163" y="7619"/>
                  </a:lnTo>
                  <a:lnTo>
                    <a:pt x="262134" y="7619"/>
                  </a:lnTo>
                  <a:lnTo>
                    <a:pt x="261827" y="0"/>
                  </a:lnTo>
                  <a:close/>
                </a:path>
              </a:pathLst>
            </a:custGeom>
            <a:solidFill>
              <a:srgbClr val="048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8149113" y="2018030"/>
              <a:ext cx="261620" cy="7620"/>
            </a:xfrm>
            <a:custGeom>
              <a:avLst/>
              <a:gdLst/>
              <a:ahLst/>
              <a:cxnLst/>
              <a:rect l="l" t="t" r="r" b="b"/>
              <a:pathLst>
                <a:path w="261620" h="7619">
                  <a:moveTo>
                    <a:pt x="58896" y="0"/>
                  </a:moveTo>
                  <a:lnTo>
                    <a:pt x="0" y="0"/>
                  </a:lnTo>
                  <a:lnTo>
                    <a:pt x="476" y="3810"/>
                  </a:lnTo>
                  <a:lnTo>
                    <a:pt x="476" y="7620"/>
                  </a:lnTo>
                  <a:lnTo>
                    <a:pt x="58896" y="7620"/>
                  </a:lnTo>
                  <a:lnTo>
                    <a:pt x="58896" y="0"/>
                  </a:lnTo>
                  <a:close/>
                </a:path>
                <a:path w="261620" h="7619">
                  <a:moveTo>
                    <a:pt x="261159" y="0"/>
                  </a:moveTo>
                  <a:lnTo>
                    <a:pt x="240188" y="0"/>
                  </a:lnTo>
                  <a:lnTo>
                    <a:pt x="240506" y="1270"/>
                  </a:lnTo>
                  <a:lnTo>
                    <a:pt x="242622" y="7620"/>
                  </a:lnTo>
                  <a:lnTo>
                    <a:pt x="261467" y="7620"/>
                  </a:lnTo>
                  <a:lnTo>
                    <a:pt x="261159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8149590" y="2024380"/>
              <a:ext cx="261620" cy="8890"/>
            </a:xfrm>
            <a:custGeom>
              <a:avLst/>
              <a:gdLst/>
              <a:ahLst/>
              <a:cxnLst/>
              <a:rect l="l" t="t" r="r" b="b"/>
              <a:pathLst>
                <a:path w="261620" h="8889">
                  <a:moveTo>
                    <a:pt x="5841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19" y="8890"/>
                  </a:lnTo>
                  <a:lnTo>
                    <a:pt x="58419" y="0"/>
                  </a:lnTo>
                  <a:close/>
                </a:path>
                <a:path w="261620" h="8889">
                  <a:moveTo>
                    <a:pt x="260940" y="0"/>
                  </a:moveTo>
                  <a:lnTo>
                    <a:pt x="241723" y="0"/>
                  </a:lnTo>
                  <a:lnTo>
                    <a:pt x="244686" y="8890"/>
                  </a:lnTo>
                  <a:lnTo>
                    <a:pt x="261299" y="8890"/>
                  </a:lnTo>
                  <a:lnTo>
                    <a:pt x="260940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8149590" y="2032000"/>
              <a:ext cx="261620" cy="8890"/>
            </a:xfrm>
            <a:custGeom>
              <a:avLst/>
              <a:gdLst/>
              <a:ahLst/>
              <a:cxnLst/>
              <a:rect l="l" t="t" r="r" b="b"/>
              <a:pathLst>
                <a:path w="261620" h="8889">
                  <a:moveTo>
                    <a:pt x="5841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19" y="8889"/>
                  </a:lnTo>
                  <a:lnTo>
                    <a:pt x="58419" y="0"/>
                  </a:lnTo>
                  <a:close/>
                </a:path>
                <a:path w="261620" h="8889">
                  <a:moveTo>
                    <a:pt x="261247" y="0"/>
                  </a:moveTo>
                  <a:lnTo>
                    <a:pt x="244263" y="0"/>
                  </a:lnTo>
                  <a:lnTo>
                    <a:pt x="245109" y="2539"/>
                  </a:lnTo>
                  <a:lnTo>
                    <a:pt x="246168" y="8889"/>
                  </a:lnTo>
                  <a:lnTo>
                    <a:pt x="261607" y="8889"/>
                  </a:lnTo>
                  <a:lnTo>
                    <a:pt x="261247" y="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8149590" y="2039620"/>
              <a:ext cx="262255" cy="7620"/>
            </a:xfrm>
            <a:custGeom>
              <a:avLst/>
              <a:gdLst/>
              <a:ahLst/>
              <a:cxnLst/>
              <a:rect l="l" t="t" r="r" b="b"/>
              <a:pathLst>
                <a:path w="262254" h="7619">
                  <a:moveTo>
                    <a:pt x="5841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19" y="7619"/>
                  </a:lnTo>
                  <a:lnTo>
                    <a:pt x="58419" y="0"/>
                  </a:lnTo>
                  <a:close/>
                </a:path>
                <a:path w="262254" h="7619">
                  <a:moveTo>
                    <a:pt x="261555" y="0"/>
                  </a:moveTo>
                  <a:lnTo>
                    <a:pt x="245956" y="0"/>
                  </a:lnTo>
                  <a:lnTo>
                    <a:pt x="246379" y="2539"/>
                  </a:lnTo>
                  <a:lnTo>
                    <a:pt x="247105" y="7619"/>
                  </a:lnTo>
                  <a:lnTo>
                    <a:pt x="261863" y="7619"/>
                  </a:lnTo>
                  <a:lnTo>
                    <a:pt x="261555" y="0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8149590" y="2047240"/>
              <a:ext cx="262255" cy="7620"/>
            </a:xfrm>
            <a:custGeom>
              <a:avLst/>
              <a:gdLst/>
              <a:ahLst/>
              <a:cxnLst/>
              <a:rect l="l" t="t" r="r" b="b"/>
              <a:pathLst>
                <a:path w="262254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58419" y="0"/>
                  </a:lnTo>
                  <a:close/>
                </a:path>
                <a:path w="262254" h="7619">
                  <a:moveTo>
                    <a:pt x="261863" y="0"/>
                  </a:moveTo>
                  <a:lnTo>
                    <a:pt x="247105" y="0"/>
                  </a:lnTo>
                  <a:lnTo>
                    <a:pt x="247650" y="3810"/>
                  </a:lnTo>
                  <a:lnTo>
                    <a:pt x="248322" y="7620"/>
                  </a:lnTo>
                  <a:lnTo>
                    <a:pt x="262171" y="7620"/>
                  </a:lnTo>
                  <a:lnTo>
                    <a:pt x="261863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1299"/>
            <p:cNvSpPr/>
            <p:nvPr/>
          </p:nvSpPr>
          <p:spPr>
            <a:xfrm>
              <a:off x="8149590" y="205359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89">
                  <a:moveTo>
                    <a:pt x="5841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19" y="8889"/>
                  </a:lnTo>
                  <a:lnTo>
                    <a:pt x="58419" y="0"/>
                  </a:lnTo>
                  <a:close/>
                </a:path>
                <a:path w="262890" h="8889">
                  <a:moveTo>
                    <a:pt x="262120" y="0"/>
                  </a:moveTo>
                  <a:lnTo>
                    <a:pt x="248098" y="0"/>
                  </a:lnTo>
                  <a:lnTo>
                    <a:pt x="249667" y="8889"/>
                  </a:lnTo>
                  <a:lnTo>
                    <a:pt x="262479" y="8889"/>
                  </a:lnTo>
                  <a:lnTo>
                    <a:pt x="262120" y="0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1300"/>
            <p:cNvSpPr/>
            <p:nvPr/>
          </p:nvSpPr>
          <p:spPr>
            <a:xfrm>
              <a:off x="8149590" y="206121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90" h="8889">
                  <a:moveTo>
                    <a:pt x="5841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19" y="8889"/>
                  </a:lnTo>
                  <a:lnTo>
                    <a:pt x="58419" y="0"/>
                  </a:lnTo>
                  <a:close/>
                </a:path>
                <a:path w="262890" h="8889">
                  <a:moveTo>
                    <a:pt x="262428" y="0"/>
                  </a:moveTo>
                  <a:lnTo>
                    <a:pt x="249442" y="0"/>
                  </a:lnTo>
                  <a:lnTo>
                    <a:pt x="251011" y="8889"/>
                  </a:lnTo>
                  <a:lnTo>
                    <a:pt x="262787" y="8889"/>
                  </a:lnTo>
                  <a:lnTo>
                    <a:pt x="262428" y="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1301"/>
            <p:cNvSpPr/>
            <p:nvPr/>
          </p:nvSpPr>
          <p:spPr>
            <a:xfrm>
              <a:off x="8149590" y="2068829"/>
              <a:ext cx="262890" cy="7620"/>
            </a:xfrm>
            <a:custGeom>
              <a:avLst/>
              <a:gdLst/>
              <a:ahLst/>
              <a:cxnLst/>
              <a:rect l="l" t="t" r="r" b="b"/>
              <a:pathLst>
                <a:path w="26289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62890" h="7619">
                  <a:moveTo>
                    <a:pt x="262890" y="3810"/>
                  </a:moveTo>
                  <a:lnTo>
                    <a:pt x="262724" y="0"/>
                  </a:lnTo>
                  <a:lnTo>
                    <a:pt x="250786" y="0"/>
                  </a:lnTo>
                  <a:lnTo>
                    <a:pt x="251460" y="3810"/>
                  </a:lnTo>
                  <a:lnTo>
                    <a:pt x="262890" y="381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1302"/>
            <p:cNvSpPr/>
            <p:nvPr/>
          </p:nvSpPr>
          <p:spPr>
            <a:xfrm>
              <a:off x="8149590" y="207645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A8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8149590" y="208280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1304"/>
            <p:cNvSpPr/>
            <p:nvPr/>
          </p:nvSpPr>
          <p:spPr>
            <a:xfrm>
              <a:off x="8149590" y="209042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8149590" y="209804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8149590" y="210566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D7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8149590" y="211201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5841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19" y="8889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8149590" y="2119629"/>
              <a:ext cx="224790" cy="8890"/>
            </a:xfrm>
            <a:custGeom>
              <a:avLst/>
              <a:gdLst/>
              <a:ahLst/>
              <a:cxnLst/>
              <a:rect l="l" t="t" r="r" b="b"/>
              <a:pathLst>
                <a:path w="22479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24790" h="8889">
                  <a:moveTo>
                    <a:pt x="224790" y="1270"/>
                  </a:moveTo>
                  <a:lnTo>
                    <a:pt x="213360" y="1270"/>
                  </a:lnTo>
                  <a:lnTo>
                    <a:pt x="212509" y="8890"/>
                  </a:lnTo>
                  <a:lnTo>
                    <a:pt x="224790" y="8890"/>
                  </a:lnTo>
                  <a:lnTo>
                    <a:pt x="224790" y="127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8149590" y="2127250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58419" y="0"/>
                  </a:lnTo>
                  <a:close/>
                </a:path>
                <a:path w="224790" h="7619">
                  <a:moveTo>
                    <a:pt x="224789" y="0"/>
                  </a:moveTo>
                  <a:lnTo>
                    <a:pt x="212654" y="0"/>
                  </a:lnTo>
                  <a:lnTo>
                    <a:pt x="212089" y="5079"/>
                  </a:lnTo>
                  <a:lnTo>
                    <a:pt x="212089" y="7620"/>
                  </a:lnTo>
                  <a:lnTo>
                    <a:pt x="224789" y="7620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8149590" y="213486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24790" h="7619">
                  <a:moveTo>
                    <a:pt x="224790" y="0"/>
                  </a:moveTo>
                  <a:lnTo>
                    <a:pt x="212090" y="0"/>
                  </a:lnTo>
                  <a:lnTo>
                    <a:pt x="212090" y="7620"/>
                  </a:lnTo>
                  <a:lnTo>
                    <a:pt x="224790" y="762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F7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8149590" y="2141220"/>
              <a:ext cx="224790" cy="8890"/>
            </a:xfrm>
            <a:custGeom>
              <a:avLst/>
              <a:gdLst/>
              <a:ahLst/>
              <a:cxnLst/>
              <a:rect l="l" t="t" r="r" b="b"/>
              <a:pathLst>
                <a:path w="224790" h="8889">
                  <a:moveTo>
                    <a:pt x="5841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19" y="8889"/>
                  </a:lnTo>
                  <a:lnTo>
                    <a:pt x="58419" y="0"/>
                  </a:lnTo>
                  <a:close/>
                </a:path>
                <a:path w="224790" h="8889">
                  <a:moveTo>
                    <a:pt x="224789" y="0"/>
                  </a:moveTo>
                  <a:lnTo>
                    <a:pt x="212089" y="0"/>
                  </a:lnTo>
                  <a:lnTo>
                    <a:pt x="212089" y="2539"/>
                  </a:lnTo>
                  <a:lnTo>
                    <a:pt x="210502" y="8889"/>
                  </a:lnTo>
                  <a:lnTo>
                    <a:pt x="224789" y="8889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2" name="object 1312"/>
            <p:cNvSpPr/>
            <p:nvPr/>
          </p:nvSpPr>
          <p:spPr>
            <a:xfrm>
              <a:off x="8149590" y="2148840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58419" y="0"/>
                  </a:lnTo>
                  <a:close/>
                </a:path>
                <a:path w="224790" h="7619">
                  <a:moveTo>
                    <a:pt x="224789" y="0"/>
                  </a:moveTo>
                  <a:lnTo>
                    <a:pt x="210820" y="0"/>
                  </a:lnTo>
                  <a:lnTo>
                    <a:pt x="209550" y="5080"/>
                  </a:lnTo>
                  <a:lnTo>
                    <a:pt x="209187" y="7620"/>
                  </a:lnTo>
                  <a:lnTo>
                    <a:pt x="224789" y="7620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3" name="object 1313"/>
            <p:cNvSpPr/>
            <p:nvPr/>
          </p:nvSpPr>
          <p:spPr>
            <a:xfrm>
              <a:off x="8149590" y="2156460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5841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19" y="7619"/>
                  </a:lnTo>
                  <a:lnTo>
                    <a:pt x="58419" y="0"/>
                  </a:lnTo>
                  <a:close/>
                </a:path>
                <a:path w="224790" h="7619">
                  <a:moveTo>
                    <a:pt x="224789" y="0"/>
                  </a:moveTo>
                  <a:lnTo>
                    <a:pt x="209187" y="0"/>
                  </a:lnTo>
                  <a:lnTo>
                    <a:pt x="208279" y="6350"/>
                  </a:lnTo>
                  <a:lnTo>
                    <a:pt x="207856" y="7619"/>
                  </a:lnTo>
                  <a:lnTo>
                    <a:pt x="224789" y="7619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8149590" y="2164080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58419" y="0"/>
                  </a:lnTo>
                  <a:close/>
                </a:path>
                <a:path w="224790" h="7619">
                  <a:moveTo>
                    <a:pt x="224789" y="0"/>
                  </a:moveTo>
                  <a:lnTo>
                    <a:pt x="207856" y="0"/>
                  </a:lnTo>
                  <a:lnTo>
                    <a:pt x="207009" y="2540"/>
                  </a:lnTo>
                  <a:lnTo>
                    <a:pt x="207009" y="7620"/>
                  </a:lnTo>
                  <a:lnTo>
                    <a:pt x="224789" y="7620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8149590" y="2170430"/>
              <a:ext cx="224790" cy="8890"/>
            </a:xfrm>
            <a:custGeom>
              <a:avLst/>
              <a:gdLst/>
              <a:ahLst/>
              <a:cxnLst/>
              <a:rect l="l" t="t" r="r" b="b"/>
              <a:pathLst>
                <a:path w="224790" h="8889">
                  <a:moveTo>
                    <a:pt x="5841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19" y="8890"/>
                  </a:lnTo>
                  <a:lnTo>
                    <a:pt x="58419" y="0"/>
                  </a:lnTo>
                  <a:close/>
                </a:path>
                <a:path w="224790" h="8889">
                  <a:moveTo>
                    <a:pt x="224789" y="0"/>
                  </a:moveTo>
                  <a:lnTo>
                    <a:pt x="207009" y="0"/>
                  </a:lnTo>
                  <a:lnTo>
                    <a:pt x="207009" y="1270"/>
                  </a:lnTo>
                  <a:lnTo>
                    <a:pt x="204469" y="3810"/>
                  </a:lnTo>
                  <a:lnTo>
                    <a:pt x="203200" y="7620"/>
                  </a:lnTo>
                  <a:lnTo>
                    <a:pt x="202564" y="8890"/>
                  </a:lnTo>
                  <a:lnTo>
                    <a:pt x="224789" y="8890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27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8149590" y="2178050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58419" y="0"/>
                  </a:lnTo>
                  <a:close/>
                </a:path>
                <a:path w="224790" h="7619">
                  <a:moveTo>
                    <a:pt x="224789" y="0"/>
                  </a:moveTo>
                  <a:lnTo>
                    <a:pt x="203200" y="0"/>
                  </a:lnTo>
                  <a:lnTo>
                    <a:pt x="201929" y="2539"/>
                  </a:lnTo>
                  <a:lnTo>
                    <a:pt x="199389" y="6350"/>
                  </a:lnTo>
                  <a:lnTo>
                    <a:pt x="198754" y="7620"/>
                  </a:lnTo>
                  <a:lnTo>
                    <a:pt x="224789" y="7620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8149590" y="2185670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5841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19" y="7619"/>
                  </a:lnTo>
                  <a:lnTo>
                    <a:pt x="58419" y="0"/>
                  </a:lnTo>
                  <a:close/>
                </a:path>
                <a:path w="224790" h="7619">
                  <a:moveTo>
                    <a:pt x="224789" y="0"/>
                  </a:moveTo>
                  <a:lnTo>
                    <a:pt x="198754" y="0"/>
                  </a:lnTo>
                  <a:lnTo>
                    <a:pt x="198119" y="1269"/>
                  </a:lnTo>
                  <a:lnTo>
                    <a:pt x="195579" y="3809"/>
                  </a:lnTo>
                  <a:lnTo>
                    <a:pt x="194309" y="6350"/>
                  </a:lnTo>
                  <a:lnTo>
                    <a:pt x="194309" y="7619"/>
                  </a:lnTo>
                  <a:lnTo>
                    <a:pt x="224789" y="7619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8149590" y="2193290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58419" y="0"/>
                  </a:lnTo>
                  <a:close/>
                </a:path>
                <a:path w="224790" h="7619">
                  <a:moveTo>
                    <a:pt x="224789" y="0"/>
                  </a:moveTo>
                  <a:lnTo>
                    <a:pt x="194309" y="0"/>
                  </a:lnTo>
                  <a:lnTo>
                    <a:pt x="190500" y="1270"/>
                  </a:lnTo>
                  <a:lnTo>
                    <a:pt x="187959" y="3810"/>
                  </a:lnTo>
                  <a:lnTo>
                    <a:pt x="186689" y="3810"/>
                  </a:lnTo>
                  <a:lnTo>
                    <a:pt x="184150" y="6350"/>
                  </a:lnTo>
                  <a:lnTo>
                    <a:pt x="177799" y="7620"/>
                  </a:lnTo>
                  <a:lnTo>
                    <a:pt x="224789" y="7620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8149590" y="219963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224790" y="0"/>
                  </a:moveTo>
                  <a:lnTo>
                    <a:pt x="174612" y="0"/>
                  </a:lnTo>
                  <a:lnTo>
                    <a:pt x="174612" y="3810"/>
                  </a:lnTo>
                  <a:lnTo>
                    <a:pt x="161290" y="3810"/>
                  </a:lnTo>
                  <a:lnTo>
                    <a:pt x="161290" y="5080"/>
                  </a:lnTo>
                  <a:lnTo>
                    <a:pt x="58420" y="5080"/>
                  </a:lnTo>
                  <a:lnTo>
                    <a:pt x="5842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224790" y="7620"/>
                  </a:lnTo>
                  <a:lnTo>
                    <a:pt x="224790" y="5080"/>
                  </a:lnTo>
                  <a:lnTo>
                    <a:pt x="224790" y="381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8149590" y="2207260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0" y="7619"/>
                  </a:moveTo>
                  <a:lnTo>
                    <a:pt x="0" y="0"/>
                  </a:lnTo>
                  <a:lnTo>
                    <a:pt x="224789" y="0"/>
                  </a:lnTo>
                  <a:lnTo>
                    <a:pt x="22478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56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8149590" y="2214880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0" y="7620"/>
                  </a:moveTo>
                  <a:lnTo>
                    <a:pt x="0" y="0"/>
                  </a:lnTo>
                  <a:lnTo>
                    <a:pt x="224789" y="0"/>
                  </a:lnTo>
                  <a:lnTo>
                    <a:pt x="22478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8149590" y="2222500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0" y="7620"/>
                  </a:moveTo>
                  <a:lnTo>
                    <a:pt x="0" y="0"/>
                  </a:lnTo>
                  <a:lnTo>
                    <a:pt x="224789" y="0"/>
                  </a:lnTo>
                  <a:lnTo>
                    <a:pt x="22478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8149590" y="222884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22479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6350"/>
                  </a:lnTo>
                  <a:lnTo>
                    <a:pt x="166370" y="6350"/>
                  </a:lnTo>
                  <a:lnTo>
                    <a:pt x="168910" y="7620"/>
                  </a:lnTo>
                  <a:lnTo>
                    <a:pt x="224790" y="7620"/>
                  </a:lnTo>
                  <a:lnTo>
                    <a:pt x="224790" y="635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8149590" y="2236470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5841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19" y="7619"/>
                  </a:lnTo>
                  <a:lnTo>
                    <a:pt x="58419" y="0"/>
                  </a:lnTo>
                  <a:close/>
                </a:path>
                <a:path w="224790" h="7619">
                  <a:moveTo>
                    <a:pt x="224789" y="0"/>
                  </a:moveTo>
                  <a:lnTo>
                    <a:pt x="168909" y="0"/>
                  </a:lnTo>
                  <a:lnTo>
                    <a:pt x="171450" y="1269"/>
                  </a:lnTo>
                  <a:lnTo>
                    <a:pt x="175259" y="2539"/>
                  </a:lnTo>
                  <a:lnTo>
                    <a:pt x="181609" y="3809"/>
                  </a:lnTo>
                  <a:lnTo>
                    <a:pt x="184150" y="5079"/>
                  </a:lnTo>
                  <a:lnTo>
                    <a:pt x="186689" y="7619"/>
                  </a:lnTo>
                  <a:lnTo>
                    <a:pt x="224789" y="7619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8149590" y="2244090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58419" y="0"/>
                  </a:lnTo>
                  <a:close/>
                </a:path>
                <a:path w="224790" h="7619">
                  <a:moveTo>
                    <a:pt x="224789" y="0"/>
                  </a:moveTo>
                  <a:lnTo>
                    <a:pt x="186689" y="0"/>
                  </a:lnTo>
                  <a:lnTo>
                    <a:pt x="190500" y="1270"/>
                  </a:lnTo>
                  <a:lnTo>
                    <a:pt x="194309" y="3810"/>
                  </a:lnTo>
                  <a:lnTo>
                    <a:pt x="195579" y="6350"/>
                  </a:lnTo>
                  <a:lnTo>
                    <a:pt x="196426" y="7620"/>
                  </a:lnTo>
                  <a:lnTo>
                    <a:pt x="224789" y="7620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8149590" y="2251710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5841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19" y="7619"/>
                  </a:lnTo>
                  <a:lnTo>
                    <a:pt x="58419" y="0"/>
                  </a:lnTo>
                  <a:close/>
                </a:path>
                <a:path w="224790" h="7619">
                  <a:moveTo>
                    <a:pt x="224789" y="0"/>
                  </a:moveTo>
                  <a:lnTo>
                    <a:pt x="196426" y="0"/>
                  </a:lnTo>
                  <a:lnTo>
                    <a:pt x="198119" y="2539"/>
                  </a:lnTo>
                  <a:lnTo>
                    <a:pt x="199389" y="5079"/>
                  </a:lnTo>
                  <a:lnTo>
                    <a:pt x="201083" y="7619"/>
                  </a:lnTo>
                  <a:lnTo>
                    <a:pt x="224789" y="7619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8149590" y="2258060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5841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19" y="7619"/>
                  </a:lnTo>
                  <a:lnTo>
                    <a:pt x="58419" y="0"/>
                  </a:lnTo>
                  <a:close/>
                </a:path>
                <a:path w="224790" h="7619">
                  <a:moveTo>
                    <a:pt x="224789" y="0"/>
                  </a:moveTo>
                  <a:lnTo>
                    <a:pt x="200236" y="0"/>
                  </a:lnTo>
                  <a:lnTo>
                    <a:pt x="201929" y="2539"/>
                  </a:lnTo>
                  <a:lnTo>
                    <a:pt x="203200" y="5079"/>
                  </a:lnTo>
                  <a:lnTo>
                    <a:pt x="204046" y="7619"/>
                  </a:lnTo>
                  <a:lnTo>
                    <a:pt x="224789" y="7619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8149590" y="2265680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58419" y="0"/>
                  </a:lnTo>
                  <a:close/>
                </a:path>
                <a:path w="224790" h="7619">
                  <a:moveTo>
                    <a:pt x="224789" y="0"/>
                  </a:moveTo>
                  <a:lnTo>
                    <a:pt x="204046" y="0"/>
                  </a:lnTo>
                  <a:lnTo>
                    <a:pt x="204469" y="1270"/>
                  </a:lnTo>
                  <a:lnTo>
                    <a:pt x="207009" y="2540"/>
                  </a:lnTo>
                  <a:lnTo>
                    <a:pt x="207009" y="7620"/>
                  </a:lnTo>
                  <a:lnTo>
                    <a:pt x="224789" y="7620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B6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1329"/>
            <p:cNvSpPr/>
            <p:nvPr/>
          </p:nvSpPr>
          <p:spPr>
            <a:xfrm>
              <a:off x="8149590" y="2273300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58419" y="0"/>
                  </a:lnTo>
                  <a:close/>
                </a:path>
                <a:path w="224790" h="7619">
                  <a:moveTo>
                    <a:pt x="224789" y="0"/>
                  </a:moveTo>
                  <a:lnTo>
                    <a:pt x="207009" y="0"/>
                  </a:lnTo>
                  <a:lnTo>
                    <a:pt x="208279" y="7620"/>
                  </a:lnTo>
                  <a:lnTo>
                    <a:pt x="224789" y="7620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1330"/>
            <p:cNvSpPr/>
            <p:nvPr/>
          </p:nvSpPr>
          <p:spPr>
            <a:xfrm>
              <a:off x="8149590" y="2279650"/>
              <a:ext cx="224790" cy="8890"/>
            </a:xfrm>
            <a:custGeom>
              <a:avLst/>
              <a:gdLst/>
              <a:ahLst/>
              <a:cxnLst/>
              <a:rect l="l" t="t" r="r" b="b"/>
              <a:pathLst>
                <a:path w="224790" h="8889">
                  <a:moveTo>
                    <a:pt x="5841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19" y="8889"/>
                  </a:lnTo>
                  <a:lnTo>
                    <a:pt x="58419" y="0"/>
                  </a:lnTo>
                  <a:close/>
                </a:path>
                <a:path w="224790" h="8889">
                  <a:moveTo>
                    <a:pt x="224789" y="0"/>
                  </a:moveTo>
                  <a:lnTo>
                    <a:pt x="208068" y="0"/>
                  </a:lnTo>
                  <a:lnTo>
                    <a:pt x="208279" y="1270"/>
                  </a:lnTo>
                  <a:lnTo>
                    <a:pt x="209550" y="6350"/>
                  </a:lnTo>
                  <a:lnTo>
                    <a:pt x="209973" y="8889"/>
                  </a:lnTo>
                  <a:lnTo>
                    <a:pt x="224789" y="8889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1" name="object 1331"/>
            <p:cNvSpPr/>
            <p:nvPr/>
          </p:nvSpPr>
          <p:spPr>
            <a:xfrm>
              <a:off x="8149590" y="2287270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5841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19" y="7619"/>
                  </a:lnTo>
                  <a:lnTo>
                    <a:pt x="58419" y="0"/>
                  </a:lnTo>
                  <a:close/>
                </a:path>
                <a:path w="224790" h="7619">
                  <a:moveTo>
                    <a:pt x="224789" y="0"/>
                  </a:moveTo>
                  <a:lnTo>
                    <a:pt x="209761" y="0"/>
                  </a:lnTo>
                  <a:lnTo>
                    <a:pt x="211031" y="7619"/>
                  </a:lnTo>
                  <a:lnTo>
                    <a:pt x="224789" y="7619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8149590" y="2294890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58419" y="0"/>
                  </a:lnTo>
                  <a:close/>
                </a:path>
                <a:path w="224790" h="7619">
                  <a:moveTo>
                    <a:pt x="224789" y="0"/>
                  </a:moveTo>
                  <a:lnTo>
                    <a:pt x="211031" y="0"/>
                  </a:lnTo>
                  <a:lnTo>
                    <a:pt x="212089" y="6350"/>
                  </a:lnTo>
                  <a:lnTo>
                    <a:pt x="212174" y="7620"/>
                  </a:lnTo>
                  <a:lnTo>
                    <a:pt x="224789" y="7620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8149590" y="2301239"/>
              <a:ext cx="224790" cy="8890"/>
            </a:xfrm>
            <a:custGeom>
              <a:avLst/>
              <a:gdLst/>
              <a:ahLst/>
              <a:cxnLst/>
              <a:rect l="l" t="t" r="r" b="b"/>
              <a:pathLst>
                <a:path w="22479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24790" h="8889">
                  <a:moveTo>
                    <a:pt x="224790" y="0"/>
                  </a:moveTo>
                  <a:lnTo>
                    <a:pt x="212090" y="0"/>
                  </a:lnTo>
                  <a:lnTo>
                    <a:pt x="212674" y="8890"/>
                  </a:lnTo>
                  <a:lnTo>
                    <a:pt x="224790" y="889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1E5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4" name="object 1334"/>
            <p:cNvSpPr/>
            <p:nvPr/>
          </p:nvSpPr>
          <p:spPr>
            <a:xfrm>
              <a:off x="8149590" y="2308859"/>
              <a:ext cx="224790" cy="8890"/>
            </a:xfrm>
            <a:custGeom>
              <a:avLst/>
              <a:gdLst/>
              <a:ahLst/>
              <a:cxnLst/>
              <a:rect l="l" t="t" r="r" b="b"/>
              <a:pathLst>
                <a:path w="22479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24790" h="8889">
                  <a:moveTo>
                    <a:pt x="224790" y="0"/>
                  </a:moveTo>
                  <a:lnTo>
                    <a:pt x="212585" y="0"/>
                  </a:lnTo>
                  <a:lnTo>
                    <a:pt x="213182" y="8890"/>
                  </a:lnTo>
                  <a:lnTo>
                    <a:pt x="224790" y="889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5" name="object 1335"/>
            <p:cNvSpPr/>
            <p:nvPr/>
          </p:nvSpPr>
          <p:spPr>
            <a:xfrm>
              <a:off x="8149590" y="231647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90" h="7619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24790" h="7619">
                  <a:moveTo>
                    <a:pt x="224790" y="0"/>
                  </a:moveTo>
                  <a:lnTo>
                    <a:pt x="213106" y="0"/>
                  </a:lnTo>
                  <a:lnTo>
                    <a:pt x="213360" y="3810"/>
                  </a:lnTo>
                  <a:lnTo>
                    <a:pt x="224790" y="381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1336"/>
            <p:cNvSpPr/>
            <p:nvPr/>
          </p:nvSpPr>
          <p:spPr>
            <a:xfrm>
              <a:off x="8149590" y="232410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1337"/>
            <p:cNvSpPr/>
            <p:nvPr/>
          </p:nvSpPr>
          <p:spPr>
            <a:xfrm>
              <a:off x="8149590" y="233045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05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8149590" y="233807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8149590" y="234569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20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8149590" y="235331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0" y="761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8149590" y="2359660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19" y="0"/>
                  </a:lnTo>
                  <a:lnTo>
                    <a:pt x="5841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1342"/>
            <p:cNvSpPr/>
            <p:nvPr/>
          </p:nvSpPr>
          <p:spPr>
            <a:xfrm>
              <a:off x="8149590" y="236727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95909" h="8889">
                  <a:moveTo>
                    <a:pt x="295910" y="7620"/>
                  </a:moveTo>
                  <a:lnTo>
                    <a:pt x="283210" y="7620"/>
                  </a:lnTo>
                  <a:lnTo>
                    <a:pt x="282638" y="8890"/>
                  </a:lnTo>
                  <a:lnTo>
                    <a:pt x="295567" y="8890"/>
                  </a:lnTo>
                  <a:lnTo>
                    <a:pt x="295910" y="7620"/>
                  </a:lnTo>
                  <a:close/>
                </a:path>
              </a:pathLst>
            </a:custGeom>
            <a:solidFill>
              <a:srgbClr val="2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1343"/>
            <p:cNvSpPr/>
            <p:nvPr/>
          </p:nvSpPr>
          <p:spPr>
            <a:xfrm>
              <a:off x="8149590" y="2374900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19">
                  <a:moveTo>
                    <a:pt x="295909" y="0"/>
                  </a:moveTo>
                  <a:lnTo>
                    <a:pt x="283209" y="0"/>
                  </a:lnTo>
                  <a:lnTo>
                    <a:pt x="279780" y="7620"/>
                  </a:lnTo>
                  <a:lnTo>
                    <a:pt x="293904" y="7620"/>
                  </a:lnTo>
                  <a:lnTo>
                    <a:pt x="295909" y="0"/>
                  </a:lnTo>
                  <a:close/>
                </a:path>
                <a:path w="295909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8149590" y="2382520"/>
              <a:ext cx="294005" cy="7620"/>
            </a:xfrm>
            <a:custGeom>
              <a:avLst/>
              <a:gdLst/>
              <a:ahLst/>
              <a:cxnLst/>
              <a:rect l="l" t="t" r="r" b="b"/>
              <a:pathLst>
                <a:path w="294004" h="7619">
                  <a:moveTo>
                    <a:pt x="293904" y="0"/>
                  </a:moveTo>
                  <a:lnTo>
                    <a:pt x="279780" y="0"/>
                  </a:lnTo>
                  <a:lnTo>
                    <a:pt x="276351" y="7619"/>
                  </a:lnTo>
                  <a:lnTo>
                    <a:pt x="291899" y="7619"/>
                  </a:lnTo>
                  <a:lnTo>
                    <a:pt x="293904" y="0"/>
                  </a:lnTo>
                  <a:close/>
                </a:path>
                <a:path w="294004" h="7619">
                  <a:moveTo>
                    <a:pt x="5841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19" y="7619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8149590" y="2388870"/>
              <a:ext cx="292735" cy="8890"/>
            </a:xfrm>
            <a:custGeom>
              <a:avLst/>
              <a:gdLst/>
              <a:ahLst/>
              <a:cxnLst/>
              <a:rect l="l" t="t" r="r" b="b"/>
              <a:pathLst>
                <a:path w="292734" h="8889">
                  <a:moveTo>
                    <a:pt x="292233" y="0"/>
                  </a:moveTo>
                  <a:lnTo>
                    <a:pt x="276923" y="0"/>
                  </a:lnTo>
                  <a:lnTo>
                    <a:pt x="272923" y="8889"/>
                  </a:lnTo>
                  <a:lnTo>
                    <a:pt x="289894" y="8889"/>
                  </a:lnTo>
                  <a:lnTo>
                    <a:pt x="292233" y="0"/>
                  </a:lnTo>
                  <a:close/>
                </a:path>
                <a:path w="292734" h="8889">
                  <a:moveTo>
                    <a:pt x="5841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19" y="8889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8149590" y="2396490"/>
              <a:ext cx="290830" cy="8890"/>
            </a:xfrm>
            <a:custGeom>
              <a:avLst/>
              <a:gdLst/>
              <a:ahLst/>
              <a:cxnLst/>
              <a:rect l="l" t="t" r="r" b="b"/>
              <a:pathLst>
                <a:path w="290829" h="8889">
                  <a:moveTo>
                    <a:pt x="290228" y="0"/>
                  </a:moveTo>
                  <a:lnTo>
                    <a:pt x="273494" y="0"/>
                  </a:lnTo>
                  <a:lnTo>
                    <a:pt x="269522" y="8889"/>
                  </a:lnTo>
                  <a:lnTo>
                    <a:pt x="287888" y="8889"/>
                  </a:lnTo>
                  <a:lnTo>
                    <a:pt x="290228" y="0"/>
                  </a:lnTo>
                  <a:close/>
                </a:path>
                <a:path w="290829" h="8889">
                  <a:moveTo>
                    <a:pt x="5841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19" y="8889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26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8149590" y="2404110"/>
              <a:ext cx="288290" cy="7620"/>
            </a:xfrm>
            <a:custGeom>
              <a:avLst/>
              <a:gdLst/>
              <a:ahLst/>
              <a:cxnLst/>
              <a:rect l="l" t="t" r="r" b="b"/>
              <a:pathLst>
                <a:path w="288290" h="7619">
                  <a:moveTo>
                    <a:pt x="288223" y="0"/>
                  </a:moveTo>
                  <a:lnTo>
                    <a:pt x="270086" y="0"/>
                  </a:lnTo>
                  <a:lnTo>
                    <a:pt x="266700" y="7619"/>
                  </a:lnTo>
                  <a:lnTo>
                    <a:pt x="286217" y="7619"/>
                  </a:lnTo>
                  <a:lnTo>
                    <a:pt x="288223" y="0"/>
                  </a:lnTo>
                  <a:close/>
                </a:path>
                <a:path w="288290" h="7619">
                  <a:moveTo>
                    <a:pt x="5841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19" y="7619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8149590" y="2411730"/>
              <a:ext cx="286385" cy="7620"/>
            </a:xfrm>
            <a:custGeom>
              <a:avLst/>
              <a:gdLst/>
              <a:ahLst/>
              <a:cxnLst/>
              <a:rect l="l" t="t" r="r" b="b"/>
              <a:pathLst>
                <a:path w="286384" h="7619">
                  <a:moveTo>
                    <a:pt x="286217" y="0"/>
                  </a:moveTo>
                  <a:lnTo>
                    <a:pt x="266700" y="0"/>
                  </a:lnTo>
                  <a:lnTo>
                    <a:pt x="262889" y="7620"/>
                  </a:lnTo>
                  <a:lnTo>
                    <a:pt x="284212" y="7620"/>
                  </a:lnTo>
                  <a:lnTo>
                    <a:pt x="286217" y="0"/>
                  </a:lnTo>
                  <a:close/>
                </a:path>
                <a:path w="286384" h="7619">
                  <a:moveTo>
                    <a:pt x="5841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19" y="7620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8149590" y="2418080"/>
              <a:ext cx="285115" cy="8890"/>
            </a:xfrm>
            <a:custGeom>
              <a:avLst/>
              <a:gdLst/>
              <a:ahLst/>
              <a:cxnLst/>
              <a:rect l="l" t="t" r="r" b="b"/>
              <a:pathLst>
                <a:path w="285115" h="8889">
                  <a:moveTo>
                    <a:pt x="284546" y="0"/>
                  </a:moveTo>
                  <a:lnTo>
                    <a:pt x="263525" y="0"/>
                  </a:lnTo>
                  <a:lnTo>
                    <a:pt x="261619" y="3810"/>
                  </a:lnTo>
                  <a:lnTo>
                    <a:pt x="259714" y="8890"/>
                  </a:lnTo>
                  <a:lnTo>
                    <a:pt x="282207" y="8890"/>
                  </a:lnTo>
                  <a:lnTo>
                    <a:pt x="284546" y="0"/>
                  </a:lnTo>
                  <a:close/>
                </a:path>
                <a:path w="285115" h="8889">
                  <a:moveTo>
                    <a:pt x="5841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19" y="8890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8149590" y="2425700"/>
              <a:ext cx="282575" cy="8890"/>
            </a:xfrm>
            <a:custGeom>
              <a:avLst/>
              <a:gdLst/>
              <a:ahLst/>
              <a:cxnLst/>
              <a:rect l="l" t="t" r="r" b="b"/>
              <a:pathLst>
                <a:path w="282575" h="8889">
                  <a:moveTo>
                    <a:pt x="282541" y="0"/>
                  </a:moveTo>
                  <a:lnTo>
                    <a:pt x="260191" y="0"/>
                  </a:lnTo>
                  <a:lnTo>
                    <a:pt x="257809" y="6350"/>
                  </a:lnTo>
                  <a:lnTo>
                    <a:pt x="256358" y="8889"/>
                  </a:lnTo>
                  <a:lnTo>
                    <a:pt x="280202" y="8889"/>
                  </a:lnTo>
                  <a:lnTo>
                    <a:pt x="282541" y="0"/>
                  </a:lnTo>
                  <a:close/>
                </a:path>
                <a:path w="282575" h="8889">
                  <a:moveTo>
                    <a:pt x="5841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19" y="8889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294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1351"/>
            <p:cNvSpPr/>
            <p:nvPr/>
          </p:nvSpPr>
          <p:spPr>
            <a:xfrm>
              <a:off x="8149378" y="2433320"/>
              <a:ext cx="281305" cy="7620"/>
            </a:xfrm>
            <a:custGeom>
              <a:avLst/>
              <a:gdLst/>
              <a:ahLst/>
              <a:cxnLst/>
              <a:rect l="l" t="t" r="r" b="b"/>
              <a:pathLst>
                <a:path w="281304" h="7619">
                  <a:moveTo>
                    <a:pt x="280747" y="0"/>
                  </a:moveTo>
                  <a:lnTo>
                    <a:pt x="257295" y="0"/>
                  </a:lnTo>
                  <a:lnTo>
                    <a:pt x="252941" y="7619"/>
                  </a:lnTo>
                  <a:lnTo>
                    <a:pt x="278742" y="7619"/>
                  </a:lnTo>
                  <a:lnTo>
                    <a:pt x="280747" y="0"/>
                  </a:lnTo>
                  <a:close/>
                </a:path>
                <a:path w="281304" h="7619">
                  <a:moveTo>
                    <a:pt x="58631" y="0"/>
                  </a:moveTo>
                  <a:lnTo>
                    <a:pt x="211" y="0"/>
                  </a:lnTo>
                  <a:lnTo>
                    <a:pt x="211" y="5079"/>
                  </a:lnTo>
                  <a:lnTo>
                    <a:pt x="0" y="7619"/>
                  </a:lnTo>
                  <a:lnTo>
                    <a:pt x="58631" y="7619"/>
                  </a:lnTo>
                  <a:lnTo>
                    <a:pt x="58631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8148743" y="2440940"/>
              <a:ext cx="279400" cy="7620"/>
            </a:xfrm>
            <a:custGeom>
              <a:avLst/>
              <a:gdLst/>
              <a:ahLst/>
              <a:cxnLst/>
              <a:rect l="l" t="t" r="r" b="b"/>
              <a:pathLst>
                <a:path w="279400" h="7619">
                  <a:moveTo>
                    <a:pt x="279377" y="0"/>
                  </a:moveTo>
                  <a:lnTo>
                    <a:pt x="253576" y="0"/>
                  </a:lnTo>
                  <a:lnTo>
                    <a:pt x="248496" y="7620"/>
                  </a:lnTo>
                  <a:lnTo>
                    <a:pt x="277372" y="7620"/>
                  </a:lnTo>
                  <a:lnTo>
                    <a:pt x="279377" y="0"/>
                  </a:lnTo>
                  <a:close/>
                </a:path>
                <a:path w="279400" h="7619">
                  <a:moveTo>
                    <a:pt x="59266" y="0"/>
                  </a:moveTo>
                  <a:lnTo>
                    <a:pt x="635" y="0"/>
                  </a:lnTo>
                  <a:lnTo>
                    <a:pt x="0" y="7620"/>
                  </a:lnTo>
                  <a:lnTo>
                    <a:pt x="59266" y="7620"/>
                  </a:lnTo>
                  <a:lnTo>
                    <a:pt x="59266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8148319" y="2447290"/>
              <a:ext cx="278130" cy="8890"/>
            </a:xfrm>
            <a:custGeom>
              <a:avLst/>
              <a:gdLst/>
              <a:ahLst/>
              <a:cxnLst/>
              <a:rect l="l" t="t" r="r" b="b"/>
              <a:pathLst>
                <a:path w="278129" h="8889">
                  <a:moveTo>
                    <a:pt x="278129" y="0"/>
                  </a:moveTo>
                  <a:lnTo>
                    <a:pt x="249766" y="0"/>
                  </a:lnTo>
                  <a:lnTo>
                    <a:pt x="248920" y="1270"/>
                  </a:lnTo>
                  <a:lnTo>
                    <a:pt x="246379" y="7620"/>
                  </a:lnTo>
                  <a:lnTo>
                    <a:pt x="245109" y="8889"/>
                  </a:lnTo>
                  <a:lnTo>
                    <a:pt x="275790" y="8889"/>
                  </a:lnTo>
                  <a:lnTo>
                    <a:pt x="278129" y="0"/>
                  </a:lnTo>
                  <a:close/>
                </a:path>
                <a:path w="278129" h="8889">
                  <a:moveTo>
                    <a:pt x="59689" y="0"/>
                  </a:moveTo>
                  <a:lnTo>
                    <a:pt x="529" y="0"/>
                  </a:lnTo>
                  <a:lnTo>
                    <a:pt x="0" y="6350"/>
                  </a:lnTo>
                  <a:lnTo>
                    <a:pt x="0" y="8889"/>
                  </a:lnTo>
                  <a:lnTo>
                    <a:pt x="59689" y="888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8147812" y="2454910"/>
              <a:ext cx="276860" cy="7620"/>
            </a:xfrm>
            <a:custGeom>
              <a:avLst/>
              <a:gdLst/>
              <a:ahLst/>
              <a:cxnLst/>
              <a:rect l="l" t="t" r="r" b="b"/>
              <a:pathLst>
                <a:path w="276859" h="7619">
                  <a:moveTo>
                    <a:pt x="276632" y="0"/>
                  </a:moveTo>
                  <a:lnTo>
                    <a:pt x="246887" y="0"/>
                  </a:lnTo>
                  <a:lnTo>
                    <a:pt x="239267" y="7619"/>
                  </a:lnTo>
                  <a:lnTo>
                    <a:pt x="274627" y="7619"/>
                  </a:lnTo>
                  <a:lnTo>
                    <a:pt x="276632" y="0"/>
                  </a:lnTo>
                  <a:close/>
                </a:path>
                <a:path w="276859" h="7619">
                  <a:moveTo>
                    <a:pt x="60197" y="0"/>
                  </a:moveTo>
                  <a:lnTo>
                    <a:pt x="507" y="0"/>
                  </a:lnTo>
                  <a:lnTo>
                    <a:pt x="507" y="5079"/>
                  </a:lnTo>
                  <a:lnTo>
                    <a:pt x="0" y="7619"/>
                  </a:lnTo>
                  <a:lnTo>
                    <a:pt x="61044" y="7619"/>
                  </a:lnTo>
                  <a:lnTo>
                    <a:pt x="60197" y="5079"/>
                  </a:lnTo>
                  <a:lnTo>
                    <a:pt x="60197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8147050" y="2462530"/>
              <a:ext cx="275590" cy="7620"/>
            </a:xfrm>
            <a:custGeom>
              <a:avLst/>
              <a:gdLst/>
              <a:ahLst/>
              <a:cxnLst/>
              <a:rect l="l" t="t" r="r" b="b"/>
              <a:pathLst>
                <a:path w="275590" h="7619">
                  <a:moveTo>
                    <a:pt x="275389" y="0"/>
                  </a:moveTo>
                  <a:lnTo>
                    <a:pt x="240029" y="0"/>
                  </a:lnTo>
                  <a:lnTo>
                    <a:pt x="238759" y="1270"/>
                  </a:lnTo>
                  <a:lnTo>
                    <a:pt x="234950" y="6350"/>
                  </a:lnTo>
                  <a:lnTo>
                    <a:pt x="233045" y="7620"/>
                  </a:lnTo>
                  <a:lnTo>
                    <a:pt x="273384" y="7620"/>
                  </a:lnTo>
                  <a:lnTo>
                    <a:pt x="275389" y="0"/>
                  </a:lnTo>
                  <a:close/>
                </a:path>
                <a:path w="275590" h="7619">
                  <a:moveTo>
                    <a:pt x="61806" y="0"/>
                  </a:moveTo>
                  <a:lnTo>
                    <a:pt x="762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62229" y="7620"/>
                  </a:lnTo>
                  <a:lnTo>
                    <a:pt x="62229" y="1270"/>
                  </a:lnTo>
                  <a:lnTo>
                    <a:pt x="61806" y="0"/>
                  </a:lnTo>
                  <a:close/>
                </a:path>
              </a:pathLst>
            </a:custGeom>
            <a:solidFill>
              <a:srgbClr val="2C3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8144509" y="2470150"/>
              <a:ext cx="276225" cy="7620"/>
            </a:xfrm>
            <a:custGeom>
              <a:avLst/>
              <a:gdLst/>
              <a:ahLst/>
              <a:cxnLst/>
              <a:rect l="l" t="t" r="r" b="b"/>
              <a:pathLst>
                <a:path w="276225" h="7619">
                  <a:moveTo>
                    <a:pt x="275924" y="0"/>
                  </a:moveTo>
                  <a:lnTo>
                    <a:pt x="235585" y="0"/>
                  </a:lnTo>
                  <a:lnTo>
                    <a:pt x="233680" y="1270"/>
                  </a:lnTo>
                  <a:lnTo>
                    <a:pt x="229870" y="5079"/>
                  </a:lnTo>
                  <a:lnTo>
                    <a:pt x="226060" y="6350"/>
                  </a:lnTo>
                  <a:lnTo>
                    <a:pt x="224790" y="7620"/>
                  </a:lnTo>
                  <a:lnTo>
                    <a:pt x="273918" y="7620"/>
                  </a:lnTo>
                  <a:lnTo>
                    <a:pt x="275924" y="0"/>
                  </a:lnTo>
                  <a:close/>
                </a:path>
                <a:path w="276225" h="7619">
                  <a:moveTo>
                    <a:pt x="64770" y="0"/>
                  </a:moveTo>
                  <a:lnTo>
                    <a:pt x="2540" y="0"/>
                  </a:lnTo>
                  <a:lnTo>
                    <a:pt x="2540" y="2539"/>
                  </a:lnTo>
                  <a:lnTo>
                    <a:pt x="127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69215" y="7620"/>
                  </a:lnTo>
                  <a:lnTo>
                    <a:pt x="68580" y="6350"/>
                  </a:lnTo>
                  <a:lnTo>
                    <a:pt x="67310" y="5079"/>
                  </a:lnTo>
                  <a:lnTo>
                    <a:pt x="66040" y="2539"/>
                  </a:lnTo>
                  <a:lnTo>
                    <a:pt x="6477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8141969" y="2476500"/>
              <a:ext cx="276860" cy="7620"/>
            </a:xfrm>
            <a:custGeom>
              <a:avLst/>
              <a:gdLst/>
              <a:ahLst/>
              <a:cxnLst/>
              <a:rect l="l" t="t" r="r" b="b"/>
              <a:pathLst>
                <a:path w="276859" h="7619">
                  <a:moveTo>
                    <a:pt x="276793" y="0"/>
                  </a:moveTo>
                  <a:lnTo>
                    <a:pt x="228600" y="0"/>
                  </a:lnTo>
                  <a:lnTo>
                    <a:pt x="224789" y="3810"/>
                  </a:lnTo>
                  <a:lnTo>
                    <a:pt x="220979" y="5079"/>
                  </a:lnTo>
                  <a:lnTo>
                    <a:pt x="215900" y="7620"/>
                  </a:lnTo>
                  <a:lnTo>
                    <a:pt x="274787" y="7620"/>
                  </a:lnTo>
                  <a:lnTo>
                    <a:pt x="276793" y="0"/>
                  </a:lnTo>
                  <a:close/>
                </a:path>
                <a:path w="276859" h="7619">
                  <a:moveTo>
                    <a:pt x="71120" y="0"/>
                  </a:moveTo>
                  <a:lnTo>
                    <a:pt x="2539" y="0"/>
                  </a:lnTo>
                  <a:lnTo>
                    <a:pt x="2539" y="5079"/>
                  </a:lnTo>
                  <a:lnTo>
                    <a:pt x="0" y="7620"/>
                  </a:lnTo>
                  <a:lnTo>
                    <a:pt x="77470" y="7620"/>
                  </a:lnTo>
                  <a:lnTo>
                    <a:pt x="74929" y="6350"/>
                  </a:lnTo>
                  <a:lnTo>
                    <a:pt x="74929" y="5079"/>
                  </a:lnTo>
                  <a:lnTo>
                    <a:pt x="72389" y="3810"/>
                  </a:lnTo>
                  <a:lnTo>
                    <a:pt x="72389" y="253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8135196" y="2484120"/>
              <a:ext cx="281940" cy="7620"/>
            </a:xfrm>
            <a:custGeom>
              <a:avLst/>
              <a:gdLst/>
              <a:ahLst/>
              <a:cxnLst/>
              <a:rect l="l" t="t" r="r" b="b"/>
              <a:pathLst>
                <a:path w="281940" h="7619">
                  <a:moveTo>
                    <a:pt x="281561" y="0"/>
                  </a:moveTo>
                  <a:lnTo>
                    <a:pt x="222673" y="0"/>
                  </a:lnTo>
                  <a:lnTo>
                    <a:pt x="218863" y="1269"/>
                  </a:lnTo>
                  <a:lnTo>
                    <a:pt x="212513" y="2539"/>
                  </a:lnTo>
                  <a:lnTo>
                    <a:pt x="208703" y="2539"/>
                  </a:lnTo>
                  <a:lnTo>
                    <a:pt x="176953" y="5079"/>
                  </a:lnTo>
                  <a:lnTo>
                    <a:pt x="1693" y="5079"/>
                  </a:lnTo>
                  <a:lnTo>
                    <a:pt x="0" y="7619"/>
                  </a:lnTo>
                  <a:lnTo>
                    <a:pt x="279555" y="7619"/>
                  </a:lnTo>
                  <a:lnTo>
                    <a:pt x="281561" y="0"/>
                  </a:lnTo>
                  <a:close/>
                </a:path>
                <a:path w="281940" h="7619">
                  <a:moveTo>
                    <a:pt x="84243" y="0"/>
                  </a:moveTo>
                  <a:lnTo>
                    <a:pt x="6773" y="0"/>
                  </a:lnTo>
                  <a:lnTo>
                    <a:pt x="5503" y="2539"/>
                  </a:lnTo>
                  <a:lnTo>
                    <a:pt x="5503" y="5079"/>
                  </a:lnTo>
                  <a:lnTo>
                    <a:pt x="107103" y="5079"/>
                  </a:lnTo>
                  <a:lnTo>
                    <a:pt x="99483" y="3809"/>
                  </a:lnTo>
                  <a:lnTo>
                    <a:pt x="91863" y="3809"/>
                  </a:lnTo>
                  <a:lnTo>
                    <a:pt x="89323" y="2539"/>
                  </a:lnTo>
                  <a:lnTo>
                    <a:pt x="86783" y="2539"/>
                  </a:lnTo>
                  <a:lnTo>
                    <a:pt x="84243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8124190" y="2491740"/>
              <a:ext cx="290830" cy="7620"/>
            </a:xfrm>
            <a:custGeom>
              <a:avLst/>
              <a:gdLst/>
              <a:ahLst/>
              <a:cxnLst/>
              <a:rect l="l" t="t" r="r" b="b"/>
              <a:pathLst>
                <a:path w="290829" h="7619">
                  <a:moveTo>
                    <a:pt x="290562" y="0"/>
                  </a:moveTo>
                  <a:lnTo>
                    <a:pt x="11006" y="0"/>
                  </a:lnTo>
                  <a:lnTo>
                    <a:pt x="10160" y="1270"/>
                  </a:lnTo>
                  <a:lnTo>
                    <a:pt x="8890" y="2539"/>
                  </a:lnTo>
                  <a:lnTo>
                    <a:pt x="5080" y="5080"/>
                  </a:lnTo>
                  <a:lnTo>
                    <a:pt x="1270" y="6350"/>
                  </a:lnTo>
                  <a:lnTo>
                    <a:pt x="0" y="7620"/>
                  </a:lnTo>
                  <a:lnTo>
                    <a:pt x="288557" y="7620"/>
                  </a:lnTo>
                  <a:lnTo>
                    <a:pt x="290562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8089900" y="2499360"/>
              <a:ext cx="323215" cy="7620"/>
            </a:xfrm>
            <a:custGeom>
              <a:avLst/>
              <a:gdLst/>
              <a:ahLst/>
              <a:cxnLst/>
              <a:rect l="l" t="t" r="r" b="b"/>
              <a:pathLst>
                <a:path w="323215" h="7619">
                  <a:moveTo>
                    <a:pt x="322847" y="0"/>
                  </a:moveTo>
                  <a:lnTo>
                    <a:pt x="34289" y="0"/>
                  </a:lnTo>
                  <a:lnTo>
                    <a:pt x="33020" y="1269"/>
                  </a:lnTo>
                  <a:lnTo>
                    <a:pt x="29209" y="2539"/>
                  </a:lnTo>
                  <a:lnTo>
                    <a:pt x="25400" y="2539"/>
                  </a:lnTo>
                  <a:lnTo>
                    <a:pt x="21590" y="5079"/>
                  </a:lnTo>
                  <a:lnTo>
                    <a:pt x="0" y="5079"/>
                  </a:lnTo>
                  <a:lnTo>
                    <a:pt x="0" y="7619"/>
                  </a:lnTo>
                  <a:lnTo>
                    <a:pt x="320842" y="7619"/>
                  </a:lnTo>
                  <a:lnTo>
                    <a:pt x="322847" y="0"/>
                  </a:lnTo>
                  <a:close/>
                </a:path>
              </a:pathLst>
            </a:custGeom>
            <a:solidFill>
              <a:srgbClr val="2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8089900" y="2505710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19">
                  <a:moveTo>
                    <a:pt x="321176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319171" y="7619"/>
                  </a:lnTo>
                  <a:lnTo>
                    <a:pt x="321176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8089900" y="2513330"/>
              <a:ext cx="319405" cy="6350"/>
            </a:xfrm>
            <a:custGeom>
              <a:avLst/>
              <a:gdLst/>
              <a:ahLst/>
              <a:cxnLst/>
              <a:rect l="l" t="t" r="r" b="b"/>
              <a:pathLst>
                <a:path w="319404" h="6350">
                  <a:moveTo>
                    <a:pt x="319171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17500" y="6350"/>
                  </a:lnTo>
                  <a:lnTo>
                    <a:pt x="319171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63" name="object 1363"/>
          <p:cNvGrpSpPr/>
          <p:nvPr/>
        </p:nvGrpSpPr>
        <p:grpSpPr>
          <a:xfrm>
            <a:off x="8496300" y="1932939"/>
            <a:ext cx="274320" cy="600710"/>
            <a:chOff x="8496300" y="1932939"/>
            <a:chExt cx="274320" cy="600710"/>
          </a:xfrm>
        </p:grpSpPr>
        <p:sp>
          <p:nvSpPr>
            <p:cNvPr id="1364" name="object 1364"/>
            <p:cNvSpPr/>
            <p:nvPr/>
          </p:nvSpPr>
          <p:spPr>
            <a:xfrm>
              <a:off x="8496300" y="1932939"/>
              <a:ext cx="270147" cy="39878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8501380" y="2330449"/>
              <a:ext cx="266700" cy="8890"/>
            </a:xfrm>
            <a:custGeom>
              <a:avLst/>
              <a:gdLst/>
              <a:ahLst/>
              <a:cxnLst/>
              <a:rect l="l" t="t" r="r" b="b"/>
              <a:pathLst>
                <a:path w="266700" h="8889">
                  <a:moveTo>
                    <a:pt x="11429" y="6350"/>
                  </a:moveTo>
                  <a:lnTo>
                    <a:pt x="0" y="6350"/>
                  </a:lnTo>
                  <a:lnTo>
                    <a:pt x="0" y="8889"/>
                  </a:lnTo>
                  <a:lnTo>
                    <a:pt x="11761" y="8889"/>
                  </a:lnTo>
                  <a:lnTo>
                    <a:pt x="11429" y="6350"/>
                  </a:lnTo>
                  <a:close/>
                </a:path>
                <a:path w="266700" h="8889">
                  <a:moveTo>
                    <a:pt x="264704" y="0"/>
                  </a:moveTo>
                  <a:lnTo>
                    <a:pt x="187325" y="0"/>
                  </a:lnTo>
                  <a:lnTo>
                    <a:pt x="189229" y="2539"/>
                  </a:lnTo>
                  <a:lnTo>
                    <a:pt x="193040" y="6350"/>
                  </a:lnTo>
                  <a:lnTo>
                    <a:pt x="195072" y="8889"/>
                  </a:lnTo>
                  <a:lnTo>
                    <a:pt x="266488" y="8889"/>
                  </a:lnTo>
                  <a:lnTo>
                    <a:pt x="265429" y="2539"/>
                  </a:lnTo>
                  <a:lnTo>
                    <a:pt x="264704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8501380" y="2338069"/>
              <a:ext cx="267970" cy="7620"/>
            </a:xfrm>
            <a:custGeom>
              <a:avLst/>
              <a:gdLst/>
              <a:ahLst/>
              <a:cxnLst/>
              <a:rect l="l" t="t" r="r" b="b"/>
              <a:pathLst>
                <a:path w="267970" h="7619">
                  <a:moveTo>
                    <a:pt x="11595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2589" y="7619"/>
                  </a:lnTo>
                  <a:lnTo>
                    <a:pt x="11595" y="0"/>
                  </a:lnTo>
                  <a:close/>
                </a:path>
                <a:path w="267970" h="7619">
                  <a:moveTo>
                    <a:pt x="266276" y="0"/>
                  </a:moveTo>
                  <a:lnTo>
                    <a:pt x="194056" y="0"/>
                  </a:lnTo>
                  <a:lnTo>
                    <a:pt x="198120" y="5079"/>
                  </a:lnTo>
                  <a:lnTo>
                    <a:pt x="198754" y="7619"/>
                  </a:lnTo>
                  <a:lnTo>
                    <a:pt x="267546" y="7619"/>
                  </a:lnTo>
                  <a:lnTo>
                    <a:pt x="266276" y="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8501380" y="2345689"/>
              <a:ext cx="269240" cy="7620"/>
            </a:xfrm>
            <a:custGeom>
              <a:avLst/>
              <a:gdLst/>
              <a:ahLst/>
              <a:cxnLst/>
              <a:rect l="l" t="t" r="r" b="b"/>
              <a:pathLst>
                <a:path w="269240" h="7619">
                  <a:moveTo>
                    <a:pt x="1258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3583" y="7620"/>
                  </a:lnTo>
                  <a:lnTo>
                    <a:pt x="12589" y="0"/>
                  </a:lnTo>
                  <a:close/>
                </a:path>
                <a:path w="269240" h="7619">
                  <a:moveTo>
                    <a:pt x="267546" y="0"/>
                  </a:moveTo>
                  <a:lnTo>
                    <a:pt x="198754" y="0"/>
                  </a:lnTo>
                  <a:lnTo>
                    <a:pt x="199390" y="2539"/>
                  </a:lnTo>
                  <a:lnTo>
                    <a:pt x="201930" y="7620"/>
                  </a:lnTo>
                  <a:lnTo>
                    <a:pt x="268695" y="7620"/>
                  </a:lnTo>
                  <a:lnTo>
                    <a:pt x="267970" y="2539"/>
                  </a:lnTo>
                  <a:lnTo>
                    <a:pt x="267546" y="0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8501380" y="2352039"/>
              <a:ext cx="269240" cy="8890"/>
            </a:xfrm>
            <a:custGeom>
              <a:avLst/>
              <a:gdLst/>
              <a:ahLst/>
              <a:cxnLst/>
              <a:rect l="l" t="t" r="r" b="b"/>
              <a:pathLst>
                <a:path w="269240" h="8889">
                  <a:moveTo>
                    <a:pt x="1341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14577" y="8889"/>
                  </a:lnTo>
                  <a:lnTo>
                    <a:pt x="13417" y="0"/>
                  </a:lnTo>
                  <a:close/>
                </a:path>
                <a:path w="269240" h="8889">
                  <a:moveTo>
                    <a:pt x="268514" y="0"/>
                  </a:moveTo>
                  <a:lnTo>
                    <a:pt x="201295" y="0"/>
                  </a:lnTo>
                  <a:lnTo>
                    <a:pt x="204470" y="6350"/>
                  </a:lnTo>
                  <a:lnTo>
                    <a:pt x="206163" y="8889"/>
                  </a:lnTo>
                  <a:lnTo>
                    <a:pt x="269240" y="8889"/>
                  </a:lnTo>
                  <a:lnTo>
                    <a:pt x="269240" y="5080"/>
                  </a:lnTo>
                  <a:lnTo>
                    <a:pt x="268514" y="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8501380" y="2359659"/>
              <a:ext cx="269240" cy="7620"/>
            </a:xfrm>
            <a:custGeom>
              <a:avLst/>
              <a:gdLst/>
              <a:ahLst/>
              <a:cxnLst/>
              <a:rect l="l" t="t" r="r" b="b"/>
              <a:pathLst>
                <a:path w="269240" h="7619">
                  <a:moveTo>
                    <a:pt x="14411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5494" y="7619"/>
                  </a:lnTo>
                  <a:lnTo>
                    <a:pt x="15240" y="6350"/>
                  </a:lnTo>
                  <a:lnTo>
                    <a:pt x="14411" y="0"/>
                  </a:lnTo>
                  <a:close/>
                </a:path>
                <a:path w="269240" h="7619">
                  <a:moveTo>
                    <a:pt x="269240" y="0"/>
                  </a:moveTo>
                  <a:lnTo>
                    <a:pt x="205316" y="0"/>
                  </a:lnTo>
                  <a:lnTo>
                    <a:pt x="207010" y="2539"/>
                  </a:lnTo>
                  <a:lnTo>
                    <a:pt x="207856" y="7619"/>
                  </a:lnTo>
                  <a:lnTo>
                    <a:pt x="269240" y="761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8501380" y="2367279"/>
              <a:ext cx="269240" cy="7620"/>
            </a:xfrm>
            <a:custGeom>
              <a:avLst/>
              <a:gdLst/>
              <a:ahLst/>
              <a:cxnLst/>
              <a:rect l="l" t="t" r="r" b="b"/>
              <a:pathLst>
                <a:path w="269240" h="7619">
                  <a:moveTo>
                    <a:pt x="1549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7018" y="7620"/>
                  </a:lnTo>
                  <a:lnTo>
                    <a:pt x="15494" y="0"/>
                  </a:lnTo>
                  <a:close/>
                </a:path>
                <a:path w="269240" h="7619">
                  <a:moveTo>
                    <a:pt x="269240" y="0"/>
                  </a:moveTo>
                  <a:lnTo>
                    <a:pt x="207856" y="0"/>
                  </a:lnTo>
                  <a:lnTo>
                    <a:pt x="208279" y="2540"/>
                  </a:lnTo>
                  <a:lnTo>
                    <a:pt x="210820" y="7620"/>
                  </a:lnTo>
                  <a:lnTo>
                    <a:pt x="269240" y="7620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8501380" y="2373629"/>
              <a:ext cx="269240" cy="8890"/>
            </a:xfrm>
            <a:custGeom>
              <a:avLst/>
              <a:gdLst/>
              <a:ahLst/>
              <a:cxnLst/>
              <a:rect l="l" t="t" r="r" b="b"/>
              <a:pathLst>
                <a:path w="269240" h="8889">
                  <a:moveTo>
                    <a:pt x="16764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18626" y="8890"/>
                  </a:lnTo>
                  <a:lnTo>
                    <a:pt x="17779" y="5080"/>
                  </a:lnTo>
                  <a:lnTo>
                    <a:pt x="16764" y="0"/>
                  </a:lnTo>
                  <a:close/>
                </a:path>
                <a:path w="269240" h="8889">
                  <a:moveTo>
                    <a:pt x="269240" y="0"/>
                  </a:moveTo>
                  <a:lnTo>
                    <a:pt x="210184" y="0"/>
                  </a:lnTo>
                  <a:lnTo>
                    <a:pt x="210820" y="1270"/>
                  </a:lnTo>
                  <a:lnTo>
                    <a:pt x="212725" y="8890"/>
                  </a:lnTo>
                  <a:lnTo>
                    <a:pt x="269240" y="8890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1372"/>
            <p:cNvSpPr/>
            <p:nvPr/>
          </p:nvSpPr>
          <p:spPr>
            <a:xfrm>
              <a:off x="8501380" y="2381249"/>
              <a:ext cx="269240" cy="8890"/>
            </a:xfrm>
            <a:custGeom>
              <a:avLst/>
              <a:gdLst/>
              <a:ahLst/>
              <a:cxnLst/>
              <a:rect l="l" t="t" r="r" b="b"/>
              <a:pathLst>
                <a:path w="269240" h="8889">
                  <a:moveTo>
                    <a:pt x="1834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0320" y="8889"/>
                  </a:lnTo>
                  <a:lnTo>
                    <a:pt x="18344" y="0"/>
                  </a:lnTo>
                  <a:close/>
                </a:path>
                <a:path w="269240" h="8889">
                  <a:moveTo>
                    <a:pt x="269240" y="0"/>
                  </a:moveTo>
                  <a:lnTo>
                    <a:pt x="212407" y="0"/>
                  </a:lnTo>
                  <a:lnTo>
                    <a:pt x="213360" y="3810"/>
                  </a:lnTo>
                  <a:lnTo>
                    <a:pt x="214375" y="8889"/>
                  </a:lnTo>
                  <a:lnTo>
                    <a:pt x="269240" y="888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1373"/>
            <p:cNvSpPr/>
            <p:nvPr/>
          </p:nvSpPr>
          <p:spPr>
            <a:xfrm>
              <a:off x="8501380" y="2388869"/>
              <a:ext cx="269240" cy="7620"/>
            </a:xfrm>
            <a:custGeom>
              <a:avLst/>
              <a:gdLst/>
              <a:ahLst/>
              <a:cxnLst/>
              <a:rect l="l" t="t" r="r" b="b"/>
              <a:pathLst>
                <a:path w="269240" h="7619">
                  <a:moveTo>
                    <a:pt x="2003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1907" y="7619"/>
                  </a:lnTo>
                  <a:lnTo>
                    <a:pt x="20320" y="1269"/>
                  </a:lnTo>
                  <a:lnTo>
                    <a:pt x="20037" y="0"/>
                  </a:lnTo>
                  <a:close/>
                </a:path>
                <a:path w="269240" h="7619">
                  <a:moveTo>
                    <a:pt x="269240" y="0"/>
                  </a:moveTo>
                  <a:lnTo>
                    <a:pt x="214122" y="0"/>
                  </a:lnTo>
                  <a:lnTo>
                    <a:pt x="214629" y="2539"/>
                  </a:lnTo>
                  <a:lnTo>
                    <a:pt x="214629" y="7619"/>
                  </a:lnTo>
                  <a:lnTo>
                    <a:pt x="268181" y="7619"/>
                  </a:lnTo>
                  <a:lnTo>
                    <a:pt x="269240" y="126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8501380" y="2396489"/>
              <a:ext cx="268605" cy="7620"/>
            </a:xfrm>
            <a:custGeom>
              <a:avLst/>
              <a:gdLst/>
              <a:ahLst/>
              <a:cxnLst/>
              <a:rect l="l" t="t" r="r" b="b"/>
              <a:pathLst>
                <a:path w="268604" h="7619">
                  <a:moveTo>
                    <a:pt x="21907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3706" y="7620"/>
                  </a:lnTo>
                  <a:lnTo>
                    <a:pt x="22860" y="3810"/>
                  </a:lnTo>
                  <a:lnTo>
                    <a:pt x="21907" y="0"/>
                  </a:lnTo>
                  <a:close/>
                </a:path>
                <a:path w="268604" h="7619">
                  <a:moveTo>
                    <a:pt x="268181" y="0"/>
                  </a:moveTo>
                  <a:lnTo>
                    <a:pt x="214629" y="0"/>
                  </a:lnTo>
                  <a:lnTo>
                    <a:pt x="215900" y="3810"/>
                  </a:lnTo>
                  <a:lnTo>
                    <a:pt x="215900" y="7620"/>
                  </a:lnTo>
                  <a:lnTo>
                    <a:pt x="266911" y="7620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8501380" y="2402839"/>
              <a:ext cx="267335" cy="8890"/>
            </a:xfrm>
            <a:custGeom>
              <a:avLst/>
              <a:gdLst/>
              <a:ahLst/>
              <a:cxnLst/>
              <a:rect l="l" t="t" r="r" b="b"/>
              <a:pathLst>
                <a:path w="267334" h="8889">
                  <a:moveTo>
                    <a:pt x="2342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5400" y="8889"/>
                  </a:lnTo>
                  <a:lnTo>
                    <a:pt x="23424" y="0"/>
                  </a:lnTo>
                  <a:close/>
                </a:path>
                <a:path w="267334" h="8889">
                  <a:moveTo>
                    <a:pt x="267123" y="0"/>
                  </a:moveTo>
                  <a:lnTo>
                    <a:pt x="215900" y="0"/>
                  </a:lnTo>
                  <a:lnTo>
                    <a:pt x="215900" y="8889"/>
                  </a:lnTo>
                  <a:lnTo>
                    <a:pt x="265641" y="8889"/>
                  </a:lnTo>
                  <a:lnTo>
                    <a:pt x="267123" y="0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1376"/>
            <p:cNvSpPr/>
            <p:nvPr/>
          </p:nvSpPr>
          <p:spPr>
            <a:xfrm>
              <a:off x="8501380" y="2410459"/>
              <a:ext cx="266065" cy="7620"/>
            </a:xfrm>
            <a:custGeom>
              <a:avLst/>
              <a:gdLst/>
              <a:ahLst/>
              <a:cxnLst/>
              <a:rect l="l" t="t" r="r" b="b"/>
              <a:pathLst>
                <a:path w="266065" h="7619">
                  <a:moveTo>
                    <a:pt x="25117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8121" y="7619"/>
                  </a:lnTo>
                  <a:lnTo>
                    <a:pt x="25400" y="1269"/>
                  </a:lnTo>
                  <a:lnTo>
                    <a:pt x="25117" y="0"/>
                  </a:lnTo>
                  <a:close/>
                </a:path>
                <a:path w="266065" h="7619">
                  <a:moveTo>
                    <a:pt x="265853" y="0"/>
                  </a:moveTo>
                  <a:lnTo>
                    <a:pt x="215900" y="0"/>
                  </a:lnTo>
                  <a:lnTo>
                    <a:pt x="215900" y="1269"/>
                  </a:lnTo>
                  <a:lnTo>
                    <a:pt x="214629" y="5079"/>
                  </a:lnTo>
                  <a:lnTo>
                    <a:pt x="214629" y="7619"/>
                  </a:lnTo>
                  <a:lnTo>
                    <a:pt x="264583" y="7619"/>
                  </a:lnTo>
                  <a:lnTo>
                    <a:pt x="265853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1377"/>
            <p:cNvSpPr/>
            <p:nvPr/>
          </p:nvSpPr>
          <p:spPr>
            <a:xfrm>
              <a:off x="8501380" y="2418079"/>
              <a:ext cx="264795" cy="7620"/>
            </a:xfrm>
            <a:custGeom>
              <a:avLst/>
              <a:gdLst/>
              <a:ahLst/>
              <a:cxnLst/>
              <a:rect l="l" t="t" r="r" b="b"/>
              <a:pathLst>
                <a:path w="264795" h="7619">
                  <a:moveTo>
                    <a:pt x="2812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1387" y="7620"/>
                  </a:lnTo>
                  <a:lnTo>
                    <a:pt x="28121" y="0"/>
                  </a:lnTo>
                  <a:close/>
                </a:path>
                <a:path w="264795" h="7619">
                  <a:moveTo>
                    <a:pt x="264583" y="0"/>
                  </a:moveTo>
                  <a:lnTo>
                    <a:pt x="214629" y="0"/>
                  </a:lnTo>
                  <a:lnTo>
                    <a:pt x="214629" y="2540"/>
                  </a:lnTo>
                  <a:lnTo>
                    <a:pt x="213360" y="6350"/>
                  </a:lnTo>
                  <a:lnTo>
                    <a:pt x="213360" y="7620"/>
                  </a:lnTo>
                  <a:lnTo>
                    <a:pt x="262890" y="7620"/>
                  </a:lnTo>
                  <a:lnTo>
                    <a:pt x="264160" y="2540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1378"/>
            <p:cNvSpPr/>
            <p:nvPr/>
          </p:nvSpPr>
          <p:spPr>
            <a:xfrm>
              <a:off x="8501380" y="2424429"/>
              <a:ext cx="263525" cy="8890"/>
            </a:xfrm>
            <a:custGeom>
              <a:avLst/>
              <a:gdLst/>
              <a:ahLst/>
              <a:cxnLst/>
              <a:rect l="l" t="t" r="r" b="b"/>
              <a:pathLst>
                <a:path w="263525" h="8889">
                  <a:moveTo>
                    <a:pt x="30842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34290" y="8890"/>
                  </a:lnTo>
                  <a:lnTo>
                    <a:pt x="33020" y="5080"/>
                  </a:lnTo>
                  <a:lnTo>
                    <a:pt x="30842" y="0"/>
                  </a:lnTo>
                  <a:close/>
                </a:path>
                <a:path w="263525" h="8889">
                  <a:moveTo>
                    <a:pt x="263207" y="0"/>
                  </a:moveTo>
                  <a:lnTo>
                    <a:pt x="213360" y="0"/>
                  </a:lnTo>
                  <a:lnTo>
                    <a:pt x="213360" y="5080"/>
                  </a:lnTo>
                  <a:lnTo>
                    <a:pt x="212090" y="8890"/>
                  </a:lnTo>
                  <a:lnTo>
                    <a:pt x="261801" y="8890"/>
                  </a:lnTo>
                  <a:lnTo>
                    <a:pt x="262890" y="1270"/>
                  </a:lnTo>
                  <a:lnTo>
                    <a:pt x="263207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1379"/>
            <p:cNvSpPr/>
            <p:nvPr/>
          </p:nvSpPr>
          <p:spPr>
            <a:xfrm>
              <a:off x="8501380" y="2432049"/>
              <a:ext cx="262255" cy="8890"/>
            </a:xfrm>
            <a:custGeom>
              <a:avLst/>
              <a:gdLst/>
              <a:ahLst/>
              <a:cxnLst/>
              <a:rect l="l" t="t" r="r" b="b"/>
              <a:pathLst>
                <a:path w="262254" h="8889">
                  <a:moveTo>
                    <a:pt x="3386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37846" y="8889"/>
                  </a:lnTo>
                  <a:lnTo>
                    <a:pt x="35560" y="5079"/>
                  </a:lnTo>
                  <a:lnTo>
                    <a:pt x="33866" y="0"/>
                  </a:lnTo>
                  <a:close/>
                </a:path>
                <a:path w="262254" h="8889">
                  <a:moveTo>
                    <a:pt x="261982" y="0"/>
                  </a:moveTo>
                  <a:lnTo>
                    <a:pt x="212513" y="0"/>
                  </a:lnTo>
                  <a:lnTo>
                    <a:pt x="212090" y="1270"/>
                  </a:lnTo>
                  <a:lnTo>
                    <a:pt x="210820" y="6350"/>
                  </a:lnTo>
                  <a:lnTo>
                    <a:pt x="210820" y="8889"/>
                  </a:lnTo>
                  <a:lnTo>
                    <a:pt x="258445" y="8889"/>
                  </a:lnTo>
                  <a:lnTo>
                    <a:pt x="261620" y="2539"/>
                  </a:lnTo>
                  <a:lnTo>
                    <a:pt x="261982" y="0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8501380" y="2439669"/>
              <a:ext cx="259079" cy="7620"/>
            </a:xfrm>
            <a:custGeom>
              <a:avLst/>
              <a:gdLst/>
              <a:ahLst/>
              <a:cxnLst/>
              <a:rect l="l" t="t" r="r" b="b"/>
              <a:pathLst>
                <a:path w="259079" h="7619">
                  <a:moveTo>
                    <a:pt x="37084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43179" y="7619"/>
                  </a:lnTo>
                  <a:lnTo>
                    <a:pt x="39370" y="3809"/>
                  </a:lnTo>
                  <a:lnTo>
                    <a:pt x="37084" y="0"/>
                  </a:lnTo>
                  <a:close/>
                </a:path>
                <a:path w="259079" h="7619">
                  <a:moveTo>
                    <a:pt x="259080" y="0"/>
                  </a:moveTo>
                  <a:lnTo>
                    <a:pt x="210820" y="0"/>
                  </a:lnTo>
                  <a:lnTo>
                    <a:pt x="210820" y="2539"/>
                  </a:lnTo>
                  <a:lnTo>
                    <a:pt x="208279" y="6350"/>
                  </a:lnTo>
                  <a:lnTo>
                    <a:pt x="207856" y="7619"/>
                  </a:lnTo>
                  <a:lnTo>
                    <a:pt x="255777" y="7619"/>
                  </a:lnTo>
                  <a:lnTo>
                    <a:pt x="257810" y="2539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1381"/>
            <p:cNvSpPr/>
            <p:nvPr/>
          </p:nvSpPr>
          <p:spPr>
            <a:xfrm>
              <a:off x="8501380" y="2447289"/>
              <a:ext cx="255904" cy="7620"/>
            </a:xfrm>
            <a:custGeom>
              <a:avLst/>
              <a:gdLst/>
              <a:ahLst/>
              <a:cxnLst/>
              <a:rect l="l" t="t" r="r" b="b"/>
              <a:pathLst>
                <a:path w="255904" h="7619">
                  <a:moveTo>
                    <a:pt x="431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47413" y="7620"/>
                  </a:lnTo>
                  <a:lnTo>
                    <a:pt x="45720" y="2539"/>
                  </a:lnTo>
                  <a:lnTo>
                    <a:pt x="43179" y="0"/>
                  </a:lnTo>
                  <a:close/>
                </a:path>
                <a:path w="255904" h="7619">
                  <a:moveTo>
                    <a:pt x="255777" y="0"/>
                  </a:moveTo>
                  <a:lnTo>
                    <a:pt x="207856" y="0"/>
                  </a:lnTo>
                  <a:lnTo>
                    <a:pt x="207010" y="2539"/>
                  </a:lnTo>
                  <a:lnTo>
                    <a:pt x="204470" y="6350"/>
                  </a:lnTo>
                  <a:lnTo>
                    <a:pt x="204046" y="7620"/>
                  </a:lnTo>
                  <a:lnTo>
                    <a:pt x="252729" y="7620"/>
                  </a:lnTo>
                  <a:lnTo>
                    <a:pt x="255777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1382"/>
            <p:cNvSpPr/>
            <p:nvPr/>
          </p:nvSpPr>
          <p:spPr>
            <a:xfrm>
              <a:off x="8501380" y="2453639"/>
              <a:ext cx="253237" cy="8001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3" name="object 1383"/>
          <p:cNvSpPr/>
          <p:nvPr/>
        </p:nvSpPr>
        <p:spPr>
          <a:xfrm>
            <a:off x="8985250" y="2292350"/>
            <a:ext cx="158750" cy="660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4279900" y="2813050"/>
            <a:ext cx="118110" cy="6350"/>
          </a:xfrm>
          <a:custGeom>
            <a:avLst/>
            <a:gdLst/>
            <a:ahLst/>
            <a:cxnLst/>
            <a:rect l="l" t="t" r="r" b="b"/>
            <a:pathLst>
              <a:path w="118110" h="6350">
                <a:moveTo>
                  <a:pt x="115570" y="0"/>
                </a:moveTo>
                <a:lnTo>
                  <a:pt x="0" y="0"/>
                </a:lnTo>
                <a:lnTo>
                  <a:pt x="0" y="6350"/>
                </a:lnTo>
                <a:lnTo>
                  <a:pt x="117710" y="6350"/>
                </a:lnTo>
                <a:lnTo>
                  <a:pt x="11557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4690581" y="2813050"/>
            <a:ext cx="119380" cy="6350"/>
          </a:xfrm>
          <a:custGeom>
            <a:avLst/>
            <a:gdLst/>
            <a:ahLst/>
            <a:cxnLst/>
            <a:rect l="l" t="t" r="r" b="b"/>
            <a:pathLst>
              <a:path w="119379" h="6350">
                <a:moveTo>
                  <a:pt x="118908" y="0"/>
                </a:moveTo>
                <a:lnTo>
                  <a:pt x="2068" y="0"/>
                </a:lnTo>
                <a:lnTo>
                  <a:pt x="0" y="6350"/>
                </a:lnTo>
                <a:lnTo>
                  <a:pt x="118908" y="6350"/>
                </a:lnTo>
                <a:lnTo>
                  <a:pt x="118908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4279900" y="2819400"/>
            <a:ext cx="120650" cy="7620"/>
          </a:xfrm>
          <a:custGeom>
            <a:avLst/>
            <a:gdLst/>
            <a:ahLst/>
            <a:cxnLst/>
            <a:rect l="l" t="t" r="r" b="b"/>
            <a:pathLst>
              <a:path w="120650" h="7619">
                <a:moveTo>
                  <a:pt x="117710" y="0"/>
                </a:moveTo>
                <a:lnTo>
                  <a:pt x="0" y="0"/>
                </a:lnTo>
                <a:lnTo>
                  <a:pt x="0" y="7620"/>
                </a:lnTo>
                <a:lnTo>
                  <a:pt x="120279" y="7620"/>
                </a:lnTo>
                <a:lnTo>
                  <a:pt x="117710" y="0"/>
                </a:lnTo>
                <a:close/>
              </a:path>
            </a:pathLst>
          </a:custGeom>
          <a:solidFill>
            <a:srgbClr val="00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87" name="object 1387"/>
          <p:cNvGrpSpPr/>
          <p:nvPr/>
        </p:nvGrpSpPr>
        <p:grpSpPr>
          <a:xfrm>
            <a:off x="4279900" y="2819400"/>
            <a:ext cx="640080" cy="566420"/>
            <a:chOff x="4279900" y="2819400"/>
            <a:chExt cx="640080" cy="566420"/>
          </a:xfrm>
        </p:grpSpPr>
        <p:sp>
          <p:nvSpPr>
            <p:cNvPr id="1388" name="object 1388"/>
            <p:cNvSpPr/>
            <p:nvPr/>
          </p:nvSpPr>
          <p:spPr>
            <a:xfrm>
              <a:off x="4688098" y="2819400"/>
              <a:ext cx="121920" cy="7620"/>
            </a:xfrm>
            <a:custGeom>
              <a:avLst/>
              <a:gdLst/>
              <a:ahLst/>
              <a:cxnLst/>
              <a:rect l="l" t="t" r="r" b="b"/>
              <a:pathLst>
                <a:path w="121920" h="7619">
                  <a:moveTo>
                    <a:pt x="121391" y="0"/>
                  </a:moveTo>
                  <a:lnTo>
                    <a:pt x="2482" y="0"/>
                  </a:lnTo>
                  <a:lnTo>
                    <a:pt x="0" y="7620"/>
                  </a:lnTo>
                  <a:lnTo>
                    <a:pt x="121391" y="7620"/>
                  </a:lnTo>
                  <a:lnTo>
                    <a:pt x="121391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4279900" y="2825750"/>
              <a:ext cx="529590" cy="7620"/>
            </a:xfrm>
            <a:custGeom>
              <a:avLst/>
              <a:gdLst/>
              <a:ahLst/>
              <a:cxnLst/>
              <a:rect l="l" t="t" r="r" b="b"/>
              <a:pathLst>
                <a:path w="529589" h="7619">
                  <a:moveTo>
                    <a:pt x="119851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5079" y="2539"/>
                  </a:lnTo>
                  <a:lnTo>
                    <a:pt x="10160" y="3810"/>
                  </a:lnTo>
                  <a:lnTo>
                    <a:pt x="16510" y="3810"/>
                  </a:lnTo>
                  <a:lnTo>
                    <a:pt x="21589" y="5079"/>
                  </a:lnTo>
                  <a:lnTo>
                    <a:pt x="25400" y="6350"/>
                  </a:lnTo>
                  <a:lnTo>
                    <a:pt x="29210" y="6350"/>
                  </a:lnTo>
                  <a:lnTo>
                    <a:pt x="31115" y="7620"/>
                  </a:lnTo>
                  <a:lnTo>
                    <a:pt x="122420" y="7620"/>
                  </a:lnTo>
                  <a:lnTo>
                    <a:pt x="119851" y="0"/>
                  </a:lnTo>
                  <a:close/>
                </a:path>
                <a:path w="529589" h="7619">
                  <a:moveTo>
                    <a:pt x="529589" y="0"/>
                  </a:moveTo>
                  <a:lnTo>
                    <a:pt x="408612" y="0"/>
                  </a:lnTo>
                  <a:lnTo>
                    <a:pt x="406130" y="7620"/>
                  </a:lnTo>
                  <a:lnTo>
                    <a:pt x="494029" y="7620"/>
                  </a:lnTo>
                  <a:lnTo>
                    <a:pt x="495300" y="6350"/>
                  </a:lnTo>
                  <a:lnTo>
                    <a:pt x="497839" y="6350"/>
                  </a:lnTo>
                  <a:lnTo>
                    <a:pt x="500379" y="5079"/>
                  </a:lnTo>
                  <a:lnTo>
                    <a:pt x="502920" y="5079"/>
                  </a:lnTo>
                  <a:lnTo>
                    <a:pt x="508000" y="3810"/>
                  </a:lnTo>
                  <a:lnTo>
                    <a:pt x="515620" y="2539"/>
                  </a:lnTo>
                  <a:lnTo>
                    <a:pt x="529589" y="2539"/>
                  </a:lnTo>
                  <a:lnTo>
                    <a:pt x="529589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4311015" y="2833370"/>
              <a:ext cx="462915" cy="7620"/>
            </a:xfrm>
            <a:custGeom>
              <a:avLst/>
              <a:gdLst/>
              <a:ahLst/>
              <a:cxnLst/>
              <a:rect l="l" t="t" r="r" b="b"/>
              <a:pathLst>
                <a:path w="462914" h="7619">
                  <a:moveTo>
                    <a:pt x="91305" y="0"/>
                  </a:moveTo>
                  <a:lnTo>
                    <a:pt x="0" y="0"/>
                  </a:lnTo>
                  <a:lnTo>
                    <a:pt x="1904" y="1269"/>
                  </a:lnTo>
                  <a:lnTo>
                    <a:pt x="4444" y="3809"/>
                  </a:lnTo>
                  <a:lnTo>
                    <a:pt x="6984" y="5079"/>
                  </a:lnTo>
                  <a:lnTo>
                    <a:pt x="9524" y="7619"/>
                  </a:lnTo>
                  <a:lnTo>
                    <a:pt x="93873" y="7619"/>
                  </a:lnTo>
                  <a:lnTo>
                    <a:pt x="91305" y="0"/>
                  </a:lnTo>
                  <a:close/>
                </a:path>
                <a:path w="462914" h="7619">
                  <a:moveTo>
                    <a:pt x="462914" y="0"/>
                  </a:moveTo>
                  <a:lnTo>
                    <a:pt x="375015" y="0"/>
                  </a:lnTo>
                  <a:lnTo>
                    <a:pt x="372532" y="7619"/>
                  </a:lnTo>
                  <a:lnTo>
                    <a:pt x="452754" y="7619"/>
                  </a:lnTo>
                  <a:lnTo>
                    <a:pt x="459104" y="1269"/>
                  </a:lnTo>
                  <a:lnTo>
                    <a:pt x="461644" y="1269"/>
                  </a:lnTo>
                  <a:lnTo>
                    <a:pt x="462914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1391"/>
            <p:cNvSpPr/>
            <p:nvPr/>
          </p:nvSpPr>
          <p:spPr>
            <a:xfrm>
              <a:off x="4320540" y="2840990"/>
              <a:ext cx="443230" cy="7620"/>
            </a:xfrm>
            <a:custGeom>
              <a:avLst/>
              <a:gdLst/>
              <a:ahLst/>
              <a:cxnLst/>
              <a:rect l="l" t="t" r="r" b="b"/>
              <a:pathLst>
                <a:path w="443229" h="7619">
                  <a:moveTo>
                    <a:pt x="84348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5080" y="3810"/>
                  </a:lnTo>
                  <a:lnTo>
                    <a:pt x="6350" y="7620"/>
                  </a:lnTo>
                  <a:lnTo>
                    <a:pt x="86917" y="7620"/>
                  </a:lnTo>
                  <a:lnTo>
                    <a:pt x="84348" y="0"/>
                  </a:lnTo>
                  <a:close/>
                </a:path>
                <a:path w="443229" h="7619">
                  <a:moveTo>
                    <a:pt x="443230" y="0"/>
                  </a:moveTo>
                  <a:lnTo>
                    <a:pt x="363007" y="0"/>
                  </a:lnTo>
                  <a:lnTo>
                    <a:pt x="360525" y="7620"/>
                  </a:lnTo>
                  <a:lnTo>
                    <a:pt x="437515" y="7620"/>
                  </a:lnTo>
                  <a:lnTo>
                    <a:pt x="439420" y="3810"/>
                  </a:lnTo>
                  <a:lnTo>
                    <a:pt x="443230" y="0"/>
                  </a:lnTo>
                  <a:close/>
                </a:path>
              </a:pathLst>
            </a:custGeom>
            <a:solidFill>
              <a:srgbClr val="019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4326466" y="2847340"/>
              <a:ext cx="432434" cy="8890"/>
            </a:xfrm>
            <a:custGeom>
              <a:avLst/>
              <a:gdLst/>
              <a:ahLst/>
              <a:cxnLst/>
              <a:rect l="l" t="t" r="r" b="b"/>
              <a:pathLst>
                <a:path w="432435" h="8889">
                  <a:moveTo>
                    <a:pt x="80562" y="0"/>
                  </a:moveTo>
                  <a:lnTo>
                    <a:pt x="0" y="0"/>
                  </a:lnTo>
                  <a:lnTo>
                    <a:pt x="423" y="1270"/>
                  </a:lnTo>
                  <a:lnTo>
                    <a:pt x="1693" y="3810"/>
                  </a:lnTo>
                  <a:lnTo>
                    <a:pt x="4233" y="6350"/>
                  </a:lnTo>
                  <a:lnTo>
                    <a:pt x="4233" y="8889"/>
                  </a:lnTo>
                  <a:lnTo>
                    <a:pt x="83559" y="8889"/>
                  </a:lnTo>
                  <a:lnTo>
                    <a:pt x="80562" y="0"/>
                  </a:lnTo>
                  <a:close/>
                </a:path>
                <a:path w="432435" h="8889">
                  <a:moveTo>
                    <a:pt x="432223" y="0"/>
                  </a:moveTo>
                  <a:lnTo>
                    <a:pt x="355012" y="0"/>
                  </a:lnTo>
                  <a:lnTo>
                    <a:pt x="352116" y="8889"/>
                  </a:lnTo>
                  <a:lnTo>
                    <a:pt x="428413" y="8889"/>
                  </a:lnTo>
                  <a:lnTo>
                    <a:pt x="429683" y="7620"/>
                  </a:lnTo>
                  <a:lnTo>
                    <a:pt x="429683" y="5080"/>
                  </a:lnTo>
                  <a:lnTo>
                    <a:pt x="432223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4330700" y="2854959"/>
              <a:ext cx="425450" cy="7620"/>
            </a:xfrm>
            <a:custGeom>
              <a:avLst/>
              <a:gdLst/>
              <a:ahLst/>
              <a:cxnLst/>
              <a:rect l="l" t="t" r="r" b="b"/>
              <a:pathLst>
                <a:path w="425450" h="7619">
                  <a:moveTo>
                    <a:pt x="78898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2539" y="6350"/>
                  </a:lnTo>
                  <a:lnTo>
                    <a:pt x="2539" y="7619"/>
                  </a:lnTo>
                  <a:lnTo>
                    <a:pt x="81467" y="7619"/>
                  </a:lnTo>
                  <a:lnTo>
                    <a:pt x="78898" y="0"/>
                  </a:lnTo>
                  <a:close/>
                </a:path>
                <a:path w="425450" h="7619">
                  <a:moveTo>
                    <a:pt x="425450" y="0"/>
                  </a:moveTo>
                  <a:lnTo>
                    <a:pt x="348296" y="0"/>
                  </a:lnTo>
                  <a:lnTo>
                    <a:pt x="345814" y="7619"/>
                  </a:lnTo>
                  <a:lnTo>
                    <a:pt x="423671" y="7619"/>
                  </a:lnTo>
                  <a:lnTo>
                    <a:pt x="424179" y="5079"/>
                  </a:lnTo>
                  <a:lnTo>
                    <a:pt x="424179" y="126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4333239" y="2862580"/>
              <a:ext cx="421640" cy="7620"/>
            </a:xfrm>
            <a:custGeom>
              <a:avLst/>
              <a:gdLst/>
              <a:ahLst/>
              <a:cxnLst/>
              <a:rect l="l" t="t" r="r" b="b"/>
              <a:pathLst>
                <a:path w="421639" h="7619">
                  <a:moveTo>
                    <a:pt x="7892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762" y="7620"/>
                  </a:lnTo>
                  <a:lnTo>
                    <a:pt x="81495" y="7620"/>
                  </a:lnTo>
                  <a:lnTo>
                    <a:pt x="78927" y="0"/>
                  </a:lnTo>
                  <a:close/>
                </a:path>
                <a:path w="421639" h="7619">
                  <a:moveTo>
                    <a:pt x="421132" y="0"/>
                  </a:moveTo>
                  <a:lnTo>
                    <a:pt x="343274" y="0"/>
                  </a:lnTo>
                  <a:lnTo>
                    <a:pt x="340791" y="7620"/>
                  </a:lnTo>
                  <a:lnTo>
                    <a:pt x="419608" y="7620"/>
                  </a:lnTo>
                  <a:lnTo>
                    <a:pt x="421132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5" name="object 1395"/>
            <p:cNvSpPr/>
            <p:nvPr/>
          </p:nvSpPr>
          <p:spPr>
            <a:xfrm>
              <a:off x="4333747" y="2868930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5" h="8889">
                  <a:moveTo>
                    <a:pt x="80559" y="0"/>
                  </a:moveTo>
                  <a:lnTo>
                    <a:pt x="0" y="0"/>
                  </a:lnTo>
                  <a:lnTo>
                    <a:pt x="1777" y="8890"/>
                  </a:lnTo>
                  <a:lnTo>
                    <a:pt x="83556" y="8890"/>
                  </a:lnTo>
                  <a:lnTo>
                    <a:pt x="80559" y="0"/>
                  </a:lnTo>
                  <a:close/>
                </a:path>
                <a:path w="419735" h="8889">
                  <a:moveTo>
                    <a:pt x="419353" y="0"/>
                  </a:moveTo>
                  <a:lnTo>
                    <a:pt x="340697" y="0"/>
                  </a:lnTo>
                  <a:lnTo>
                    <a:pt x="337801" y="8890"/>
                  </a:lnTo>
                  <a:lnTo>
                    <a:pt x="418591" y="8890"/>
                  </a:lnTo>
                  <a:lnTo>
                    <a:pt x="418591" y="3810"/>
                  </a:lnTo>
                  <a:lnTo>
                    <a:pt x="419353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6" name="object 1396"/>
            <p:cNvSpPr/>
            <p:nvPr/>
          </p:nvSpPr>
          <p:spPr>
            <a:xfrm>
              <a:off x="4335272" y="2876550"/>
              <a:ext cx="417195" cy="8890"/>
            </a:xfrm>
            <a:custGeom>
              <a:avLst/>
              <a:gdLst/>
              <a:ahLst/>
              <a:cxnLst/>
              <a:rect l="l" t="t" r="r" b="b"/>
              <a:pathLst>
                <a:path w="417195" h="8889">
                  <a:moveTo>
                    <a:pt x="81604" y="0"/>
                  </a:moveTo>
                  <a:lnTo>
                    <a:pt x="0" y="0"/>
                  </a:lnTo>
                  <a:lnTo>
                    <a:pt x="508" y="2539"/>
                  </a:lnTo>
                  <a:lnTo>
                    <a:pt x="1566" y="8889"/>
                  </a:lnTo>
                  <a:lnTo>
                    <a:pt x="84601" y="8889"/>
                  </a:lnTo>
                  <a:lnTo>
                    <a:pt x="81604" y="0"/>
                  </a:lnTo>
                  <a:close/>
                </a:path>
                <a:path w="417195" h="8889">
                  <a:moveTo>
                    <a:pt x="417068" y="0"/>
                  </a:moveTo>
                  <a:lnTo>
                    <a:pt x="336691" y="0"/>
                  </a:lnTo>
                  <a:lnTo>
                    <a:pt x="333794" y="8889"/>
                  </a:lnTo>
                  <a:lnTo>
                    <a:pt x="416523" y="8889"/>
                  </a:lnTo>
                  <a:lnTo>
                    <a:pt x="417068" y="5079"/>
                  </a:lnTo>
                  <a:lnTo>
                    <a:pt x="417068" y="0"/>
                  </a:lnTo>
                  <a:close/>
                </a:path>
              </a:pathLst>
            </a:custGeom>
            <a:solidFill>
              <a:srgbClr val="048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4336626" y="2884169"/>
              <a:ext cx="415925" cy="7620"/>
            </a:xfrm>
            <a:custGeom>
              <a:avLst/>
              <a:gdLst/>
              <a:ahLst/>
              <a:cxnLst/>
              <a:rect l="l" t="t" r="r" b="b"/>
              <a:pathLst>
                <a:path w="415925" h="7619">
                  <a:moveTo>
                    <a:pt x="82818" y="0"/>
                  </a:moveTo>
                  <a:lnTo>
                    <a:pt x="0" y="0"/>
                  </a:lnTo>
                  <a:lnTo>
                    <a:pt x="423" y="2539"/>
                  </a:lnTo>
                  <a:lnTo>
                    <a:pt x="423" y="7619"/>
                  </a:lnTo>
                  <a:lnTo>
                    <a:pt x="85387" y="7619"/>
                  </a:lnTo>
                  <a:lnTo>
                    <a:pt x="82818" y="0"/>
                  </a:lnTo>
                  <a:close/>
                </a:path>
                <a:path w="415925" h="7619">
                  <a:moveTo>
                    <a:pt x="415350" y="0"/>
                  </a:moveTo>
                  <a:lnTo>
                    <a:pt x="332853" y="0"/>
                  </a:lnTo>
                  <a:lnTo>
                    <a:pt x="330371" y="7619"/>
                  </a:lnTo>
                  <a:lnTo>
                    <a:pt x="414443" y="7619"/>
                  </a:lnTo>
                  <a:lnTo>
                    <a:pt x="414443" y="6350"/>
                  </a:lnTo>
                  <a:lnTo>
                    <a:pt x="415350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4337050" y="2891789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84964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87532" y="7620"/>
                  </a:lnTo>
                  <a:lnTo>
                    <a:pt x="84964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29948" y="0"/>
                  </a:lnTo>
                  <a:lnTo>
                    <a:pt x="327465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4337050" y="2898139"/>
              <a:ext cx="414020" cy="8890"/>
            </a:xfrm>
            <a:custGeom>
              <a:avLst/>
              <a:gdLst/>
              <a:ahLst/>
              <a:cxnLst/>
              <a:rect l="l" t="t" r="r" b="b"/>
              <a:pathLst>
                <a:path w="414020" h="8889">
                  <a:moveTo>
                    <a:pt x="87104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6350"/>
                  </a:lnTo>
                  <a:lnTo>
                    <a:pt x="89245" y="6350"/>
                  </a:lnTo>
                  <a:lnTo>
                    <a:pt x="87104" y="0"/>
                  </a:lnTo>
                  <a:close/>
                </a:path>
                <a:path w="414020" h="8889">
                  <a:moveTo>
                    <a:pt x="89245" y="6350"/>
                  </a:moveTo>
                  <a:lnTo>
                    <a:pt x="26670" y="6350"/>
                  </a:lnTo>
                  <a:lnTo>
                    <a:pt x="27514" y="8889"/>
                  </a:lnTo>
                  <a:lnTo>
                    <a:pt x="90101" y="8889"/>
                  </a:lnTo>
                  <a:lnTo>
                    <a:pt x="89245" y="6350"/>
                  </a:lnTo>
                  <a:close/>
                </a:path>
                <a:path w="414020" h="8889">
                  <a:moveTo>
                    <a:pt x="414020" y="0"/>
                  </a:moveTo>
                  <a:lnTo>
                    <a:pt x="327879" y="0"/>
                  </a:lnTo>
                  <a:lnTo>
                    <a:pt x="324983" y="8889"/>
                  </a:lnTo>
                  <a:lnTo>
                    <a:pt x="354762" y="8889"/>
                  </a:lnTo>
                  <a:lnTo>
                    <a:pt x="355600" y="6350"/>
                  </a:lnTo>
                  <a:lnTo>
                    <a:pt x="414020" y="6350"/>
                  </a:lnTo>
                  <a:lnTo>
                    <a:pt x="414020" y="0"/>
                  </a:lnTo>
                  <a:close/>
                </a:path>
                <a:path w="414020" h="8889">
                  <a:moveTo>
                    <a:pt x="414020" y="6350"/>
                  </a:moveTo>
                  <a:lnTo>
                    <a:pt x="355600" y="6350"/>
                  </a:lnTo>
                  <a:lnTo>
                    <a:pt x="355600" y="8889"/>
                  </a:lnTo>
                  <a:lnTo>
                    <a:pt x="414020" y="8889"/>
                  </a:lnTo>
                  <a:lnTo>
                    <a:pt x="414020" y="635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4337050" y="2905760"/>
              <a:ext cx="414020" cy="8890"/>
            </a:xfrm>
            <a:custGeom>
              <a:avLst/>
              <a:gdLst/>
              <a:ahLst/>
              <a:cxnLst/>
              <a:rect l="l" t="t" r="r" b="b"/>
              <a:pathLst>
                <a:path w="414020" h="8889">
                  <a:moveTo>
                    <a:pt x="89673" y="0"/>
                  </a:moveTo>
                  <a:lnTo>
                    <a:pt x="27092" y="0"/>
                  </a:lnTo>
                  <a:lnTo>
                    <a:pt x="30047" y="8889"/>
                  </a:lnTo>
                  <a:lnTo>
                    <a:pt x="92670" y="8889"/>
                  </a:lnTo>
                  <a:lnTo>
                    <a:pt x="89673" y="0"/>
                  </a:lnTo>
                  <a:close/>
                </a:path>
                <a:path w="41402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4020" h="8889">
                  <a:moveTo>
                    <a:pt x="414020" y="0"/>
                  </a:moveTo>
                  <a:lnTo>
                    <a:pt x="355600" y="0"/>
                  </a:lnTo>
                  <a:lnTo>
                    <a:pt x="355600" y="8889"/>
                  </a:lnTo>
                  <a:lnTo>
                    <a:pt x="414020" y="8889"/>
                  </a:lnTo>
                  <a:lnTo>
                    <a:pt x="414020" y="0"/>
                  </a:lnTo>
                  <a:close/>
                </a:path>
                <a:path w="414020" h="8889">
                  <a:moveTo>
                    <a:pt x="355181" y="0"/>
                  </a:moveTo>
                  <a:lnTo>
                    <a:pt x="325397" y="0"/>
                  </a:lnTo>
                  <a:lnTo>
                    <a:pt x="322500" y="8889"/>
                  </a:lnTo>
                  <a:lnTo>
                    <a:pt x="352249" y="8889"/>
                  </a:lnTo>
                  <a:lnTo>
                    <a:pt x="355181" y="0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4337050" y="291338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92242" y="0"/>
                  </a:moveTo>
                  <a:lnTo>
                    <a:pt x="29625" y="0"/>
                  </a:lnTo>
                  <a:lnTo>
                    <a:pt x="32158" y="7620"/>
                  </a:lnTo>
                  <a:lnTo>
                    <a:pt x="94811" y="7620"/>
                  </a:lnTo>
                  <a:lnTo>
                    <a:pt x="92242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352667" y="0"/>
                  </a:moveTo>
                  <a:lnTo>
                    <a:pt x="322914" y="0"/>
                  </a:lnTo>
                  <a:lnTo>
                    <a:pt x="320432" y="7620"/>
                  </a:lnTo>
                  <a:lnTo>
                    <a:pt x="350154" y="7620"/>
                  </a:lnTo>
                  <a:lnTo>
                    <a:pt x="352667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4337050" y="292100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94811" y="0"/>
                  </a:moveTo>
                  <a:lnTo>
                    <a:pt x="32158" y="0"/>
                  </a:lnTo>
                  <a:lnTo>
                    <a:pt x="34692" y="7620"/>
                  </a:lnTo>
                  <a:lnTo>
                    <a:pt x="97379" y="7620"/>
                  </a:lnTo>
                  <a:lnTo>
                    <a:pt x="94811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350154" y="0"/>
                  </a:moveTo>
                  <a:lnTo>
                    <a:pt x="320432" y="0"/>
                  </a:lnTo>
                  <a:lnTo>
                    <a:pt x="317949" y="7620"/>
                  </a:lnTo>
                  <a:lnTo>
                    <a:pt x="347641" y="7620"/>
                  </a:lnTo>
                  <a:lnTo>
                    <a:pt x="350154" y="0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4337050" y="2927350"/>
              <a:ext cx="414020" cy="8890"/>
            </a:xfrm>
            <a:custGeom>
              <a:avLst/>
              <a:gdLst/>
              <a:ahLst/>
              <a:cxnLst/>
              <a:rect l="l" t="t" r="r" b="b"/>
              <a:pathLst>
                <a:path w="414020" h="8889">
                  <a:moveTo>
                    <a:pt x="96951" y="0"/>
                  </a:moveTo>
                  <a:lnTo>
                    <a:pt x="34269" y="0"/>
                  </a:lnTo>
                  <a:lnTo>
                    <a:pt x="37225" y="8889"/>
                  </a:lnTo>
                  <a:lnTo>
                    <a:pt x="99948" y="8889"/>
                  </a:lnTo>
                  <a:lnTo>
                    <a:pt x="96951" y="0"/>
                  </a:lnTo>
                  <a:close/>
                </a:path>
                <a:path w="41402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4020" h="8889">
                  <a:moveTo>
                    <a:pt x="414020" y="0"/>
                  </a:moveTo>
                  <a:lnTo>
                    <a:pt x="355600" y="0"/>
                  </a:lnTo>
                  <a:lnTo>
                    <a:pt x="355600" y="8889"/>
                  </a:lnTo>
                  <a:lnTo>
                    <a:pt x="414020" y="8889"/>
                  </a:lnTo>
                  <a:lnTo>
                    <a:pt x="414020" y="0"/>
                  </a:lnTo>
                  <a:close/>
                </a:path>
                <a:path w="414020" h="8889">
                  <a:moveTo>
                    <a:pt x="348060" y="0"/>
                  </a:moveTo>
                  <a:lnTo>
                    <a:pt x="318363" y="0"/>
                  </a:lnTo>
                  <a:lnTo>
                    <a:pt x="315467" y="8889"/>
                  </a:lnTo>
                  <a:lnTo>
                    <a:pt x="345128" y="8889"/>
                  </a:lnTo>
                  <a:lnTo>
                    <a:pt x="348060" y="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1404"/>
            <p:cNvSpPr/>
            <p:nvPr/>
          </p:nvSpPr>
          <p:spPr>
            <a:xfrm>
              <a:off x="4337050" y="2934970"/>
              <a:ext cx="414020" cy="8890"/>
            </a:xfrm>
            <a:custGeom>
              <a:avLst/>
              <a:gdLst/>
              <a:ahLst/>
              <a:cxnLst/>
              <a:rect l="l" t="t" r="r" b="b"/>
              <a:pathLst>
                <a:path w="414020" h="8889">
                  <a:moveTo>
                    <a:pt x="99520" y="0"/>
                  </a:moveTo>
                  <a:lnTo>
                    <a:pt x="36803" y="0"/>
                  </a:lnTo>
                  <a:lnTo>
                    <a:pt x="39758" y="8889"/>
                  </a:lnTo>
                  <a:lnTo>
                    <a:pt x="102517" y="8889"/>
                  </a:lnTo>
                  <a:lnTo>
                    <a:pt x="99520" y="0"/>
                  </a:lnTo>
                  <a:close/>
                </a:path>
                <a:path w="41402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4020" h="8889">
                  <a:moveTo>
                    <a:pt x="414020" y="0"/>
                  </a:moveTo>
                  <a:lnTo>
                    <a:pt x="355600" y="0"/>
                  </a:lnTo>
                  <a:lnTo>
                    <a:pt x="355600" y="8889"/>
                  </a:lnTo>
                  <a:lnTo>
                    <a:pt x="414020" y="8889"/>
                  </a:lnTo>
                  <a:lnTo>
                    <a:pt x="414020" y="0"/>
                  </a:lnTo>
                  <a:close/>
                </a:path>
                <a:path w="414020" h="8889">
                  <a:moveTo>
                    <a:pt x="345547" y="0"/>
                  </a:moveTo>
                  <a:lnTo>
                    <a:pt x="315881" y="0"/>
                  </a:lnTo>
                  <a:lnTo>
                    <a:pt x="312984" y="8889"/>
                  </a:lnTo>
                  <a:lnTo>
                    <a:pt x="342615" y="8889"/>
                  </a:lnTo>
                  <a:lnTo>
                    <a:pt x="345547" y="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4337050" y="2942589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02089" y="0"/>
                  </a:moveTo>
                  <a:lnTo>
                    <a:pt x="39336" y="0"/>
                  </a:lnTo>
                  <a:lnTo>
                    <a:pt x="41869" y="7620"/>
                  </a:lnTo>
                  <a:lnTo>
                    <a:pt x="104658" y="7620"/>
                  </a:lnTo>
                  <a:lnTo>
                    <a:pt x="102089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343034" y="0"/>
                  </a:moveTo>
                  <a:lnTo>
                    <a:pt x="313398" y="0"/>
                  </a:lnTo>
                  <a:lnTo>
                    <a:pt x="310916" y="7620"/>
                  </a:lnTo>
                  <a:lnTo>
                    <a:pt x="340520" y="7620"/>
                  </a:lnTo>
                  <a:lnTo>
                    <a:pt x="343034" y="0"/>
                  </a:lnTo>
                  <a:close/>
                </a:path>
              </a:pathLst>
            </a:custGeom>
            <a:solidFill>
              <a:srgbClr val="0A8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4337050" y="295021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04658" y="0"/>
                  </a:moveTo>
                  <a:lnTo>
                    <a:pt x="41869" y="0"/>
                  </a:lnTo>
                  <a:lnTo>
                    <a:pt x="44403" y="7619"/>
                  </a:lnTo>
                  <a:lnTo>
                    <a:pt x="107226" y="7619"/>
                  </a:lnTo>
                  <a:lnTo>
                    <a:pt x="104658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19"/>
                  </a:lnTo>
                  <a:lnTo>
                    <a:pt x="414020" y="7619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340520" y="0"/>
                  </a:moveTo>
                  <a:lnTo>
                    <a:pt x="310916" y="0"/>
                  </a:lnTo>
                  <a:lnTo>
                    <a:pt x="308433" y="7619"/>
                  </a:lnTo>
                  <a:lnTo>
                    <a:pt x="338007" y="7619"/>
                  </a:lnTo>
                  <a:lnTo>
                    <a:pt x="340520" y="0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4337050" y="2956560"/>
              <a:ext cx="414020" cy="8890"/>
            </a:xfrm>
            <a:custGeom>
              <a:avLst/>
              <a:gdLst/>
              <a:ahLst/>
              <a:cxnLst/>
              <a:rect l="l" t="t" r="r" b="b"/>
              <a:pathLst>
                <a:path w="414020" h="8889">
                  <a:moveTo>
                    <a:pt x="106798" y="0"/>
                  </a:moveTo>
                  <a:lnTo>
                    <a:pt x="43980" y="0"/>
                  </a:lnTo>
                  <a:lnTo>
                    <a:pt x="46936" y="8889"/>
                  </a:lnTo>
                  <a:lnTo>
                    <a:pt x="109795" y="8889"/>
                  </a:lnTo>
                  <a:lnTo>
                    <a:pt x="106798" y="0"/>
                  </a:lnTo>
                  <a:close/>
                </a:path>
                <a:path w="41402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4020" h="8889">
                  <a:moveTo>
                    <a:pt x="414020" y="0"/>
                  </a:moveTo>
                  <a:lnTo>
                    <a:pt x="355600" y="0"/>
                  </a:lnTo>
                  <a:lnTo>
                    <a:pt x="355600" y="8889"/>
                  </a:lnTo>
                  <a:lnTo>
                    <a:pt x="414020" y="8889"/>
                  </a:lnTo>
                  <a:lnTo>
                    <a:pt x="414020" y="0"/>
                  </a:lnTo>
                  <a:close/>
                </a:path>
                <a:path w="414020" h="8889">
                  <a:moveTo>
                    <a:pt x="338426" y="0"/>
                  </a:moveTo>
                  <a:lnTo>
                    <a:pt x="308847" y="0"/>
                  </a:lnTo>
                  <a:lnTo>
                    <a:pt x="305951" y="8889"/>
                  </a:lnTo>
                  <a:lnTo>
                    <a:pt x="335494" y="8889"/>
                  </a:lnTo>
                  <a:lnTo>
                    <a:pt x="338426" y="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4337050" y="2964179"/>
              <a:ext cx="414020" cy="8890"/>
            </a:xfrm>
            <a:custGeom>
              <a:avLst/>
              <a:gdLst/>
              <a:ahLst/>
              <a:cxnLst/>
              <a:rect l="l" t="t" r="r" b="b"/>
              <a:pathLst>
                <a:path w="414020" h="8889">
                  <a:moveTo>
                    <a:pt x="109367" y="0"/>
                  </a:moveTo>
                  <a:lnTo>
                    <a:pt x="46514" y="0"/>
                  </a:lnTo>
                  <a:lnTo>
                    <a:pt x="49469" y="8890"/>
                  </a:lnTo>
                  <a:lnTo>
                    <a:pt x="112364" y="8890"/>
                  </a:lnTo>
                  <a:lnTo>
                    <a:pt x="109367" y="0"/>
                  </a:lnTo>
                  <a:close/>
                </a:path>
                <a:path w="414020" h="8889">
                  <a:moveTo>
                    <a:pt x="2667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6670" y="8890"/>
                  </a:lnTo>
                  <a:lnTo>
                    <a:pt x="26670" y="0"/>
                  </a:lnTo>
                  <a:close/>
                </a:path>
                <a:path w="414020" h="8889">
                  <a:moveTo>
                    <a:pt x="414020" y="0"/>
                  </a:moveTo>
                  <a:lnTo>
                    <a:pt x="355600" y="0"/>
                  </a:lnTo>
                  <a:lnTo>
                    <a:pt x="355600" y="8890"/>
                  </a:lnTo>
                  <a:lnTo>
                    <a:pt x="414020" y="8890"/>
                  </a:lnTo>
                  <a:lnTo>
                    <a:pt x="414020" y="0"/>
                  </a:lnTo>
                  <a:close/>
                </a:path>
                <a:path w="414020" h="8889">
                  <a:moveTo>
                    <a:pt x="335913" y="0"/>
                  </a:moveTo>
                  <a:lnTo>
                    <a:pt x="306365" y="0"/>
                  </a:lnTo>
                  <a:lnTo>
                    <a:pt x="303468" y="8890"/>
                  </a:lnTo>
                  <a:lnTo>
                    <a:pt x="332981" y="8890"/>
                  </a:lnTo>
                  <a:lnTo>
                    <a:pt x="335913" y="0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4337050" y="297180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11936" y="0"/>
                  </a:moveTo>
                  <a:lnTo>
                    <a:pt x="49047" y="0"/>
                  </a:lnTo>
                  <a:lnTo>
                    <a:pt x="51580" y="7620"/>
                  </a:lnTo>
                  <a:lnTo>
                    <a:pt x="114505" y="7620"/>
                  </a:lnTo>
                  <a:lnTo>
                    <a:pt x="111936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333400" y="0"/>
                  </a:moveTo>
                  <a:lnTo>
                    <a:pt x="303882" y="0"/>
                  </a:lnTo>
                  <a:lnTo>
                    <a:pt x="301400" y="7620"/>
                  </a:lnTo>
                  <a:lnTo>
                    <a:pt x="330886" y="7620"/>
                  </a:lnTo>
                  <a:lnTo>
                    <a:pt x="333400" y="0"/>
                  </a:lnTo>
                  <a:close/>
                </a:path>
              </a:pathLst>
            </a:custGeom>
            <a:solidFill>
              <a:srgbClr val="0D7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4337050" y="297942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14505" y="0"/>
                  </a:moveTo>
                  <a:lnTo>
                    <a:pt x="51580" y="0"/>
                  </a:lnTo>
                  <a:lnTo>
                    <a:pt x="54114" y="7619"/>
                  </a:lnTo>
                  <a:lnTo>
                    <a:pt x="117073" y="7619"/>
                  </a:lnTo>
                  <a:lnTo>
                    <a:pt x="114505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19"/>
                  </a:lnTo>
                  <a:lnTo>
                    <a:pt x="414020" y="7619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330886" y="0"/>
                  </a:moveTo>
                  <a:lnTo>
                    <a:pt x="301400" y="0"/>
                  </a:lnTo>
                  <a:lnTo>
                    <a:pt x="298917" y="7619"/>
                  </a:lnTo>
                  <a:lnTo>
                    <a:pt x="328373" y="7619"/>
                  </a:lnTo>
                  <a:lnTo>
                    <a:pt x="330886" y="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4337050" y="2985770"/>
              <a:ext cx="414020" cy="8890"/>
            </a:xfrm>
            <a:custGeom>
              <a:avLst/>
              <a:gdLst/>
              <a:ahLst/>
              <a:cxnLst/>
              <a:rect l="l" t="t" r="r" b="b"/>
              <a:pathLst>
                <a:path w="414020" h="8889">
                  <a:moveTo>
                    <a:pt x="116645" y="0"/>
                  </a:moveTo>
                  <a:lnTo>
                    <a:pt x="53691" y="0"/>
                  </a:lnTo>
                  <a:lnTo>
                    <a:pt x="56647" y="8889"/>
                  </a:lnTo>
                  <a:lnTo>
                    <a:pt x="119642" y="8889"/>
                  </a:lnTo>
                  <a:lnTo>
                    <a:pt x="116645" y="0"/>
                  </a:lnTo>
                  <a:close/>
                </a:path>
                <a:path w="41402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4020" h="8889">
                  <a:moveTo>
                    <a:pt x="414020" y="0"/>
                  </a:moveTo>
                  <a:lnTo>
                    <a:pt x="355600" y="0"/>
                  </a:lnTo>
                  <a:lnTo>
                    <a:pt x="355600" y="8889"/>
                  </a:lnTo>
                  <a:lnTo>
                    <a:pt x="414020" y="8889"/>
                  </a:lnTo>
                  <a:lnTo>
                    <a:pt x="414020" y="0"/>
                  </a:lnTo>
                  <a:close/>
                </a:path>
                <a:path w="414020" h="8889">
                  <a:moveTo>
                    <a:pt x="328792" y="0"/>
                  </a:moveTo>
                  <a:lnTo>
                    <a:pt x="299331" y="0"/>
                  </a:lnTo>
                  <a:lnTo>
                    <a:pt x="296435" y="8889"/>
                  </a:lnTo>
                  <a:lnTo>
                    <a:pt x="325860" y="8889"/>
                  </a:lnTo>
                  <a:lnTo>
                    <a:pt x="328792" y="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4337050" y="2993389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19214" y="0"/>
                  </a:moveTo>
                  <a:lnTo>
                    <a:pt x="56225" y="0"/>
                  </a:lnTo>
                  <a:lnTo>
                    <a:pt x="58758" y="7620"/>
                  </a:lnTo>
                  <a:lnTo>
                    <a:pt x="121783" y="7620"/>
                  </a:lnTo>
                  <a:lnTo>
                    <a:pt x="119214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326279" y="0"/>
                  </a:moveTo>
                  <a:lnTo>
                    <a:pt x="296849" y="0"/>
                  </a:lnTo>
                  <a:lnTo>
                    <a:pt x="294366" y="7620"/>
                  </a:lnTo>
                  <a:lnTo>
                    <a:pt x="323766" y="7620"/>
                  </a:lnTo>
                  <a:lnTo>
                    <a:pt x="326279" y="0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1413"/>
            <p:cNvSpPr/>
            <p:nvPr/>
          </p:nvSpPr>
          <p:spPr>
            <a:xfrm>
              <a:off x="4337050" y="300101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21783" y="0"/>
                  </a:moveTo>
                  <a:lnTo>
                    <a:pt x="58758" y="0"/>
                  </a:lnTo>
                  <a:lnTo>
                    <a:pt x="61291" y="7619"/>
                  </a:lnTo>
                  <a:lnTo>
                    <a:pt x="124352" y="7619"/>
                  </a:lnTo>
                  <a:lnTo>
                    <a:pt x="121783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19"/>
                  </a:lnTo>
                  <a:lnTo>
                    <a:pt x="414020" y="7619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323766" y="0"/>
                  </a:moveTo>
                  <a:lnTo>
                    <a:pt x="294366" y="0"/>
                  </a:lnTo>
                  <a:lnTo>
                    <a:pt x="291884" y="7619"/>
                  </a:lnTo>
                  <a:lnTo>
                    <a:pt x="321253" y="7619"/>
                  </a:lnTo>
                  <a:lnTo>
                    <a:pt x="323766" y="0"/>
                  </a:lnTo>
                  <a:close/>
                </a:path>
              </a:pathLst>
            </a:custGeom>
            <a:solidFill>
              <a:srgbClr val="0F7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4337050" y="3008629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24352" y="0"/>
                  </a:moveTo>
                  <a:lnTo>
                    <a:pt x="61291" y="0"/>
                  </a:lnTo>
                  <a:lnTo>
                    <a:pt x="63825" y="7620"/>
                  </a:lnTo>
                  <a:lnTo>
                    <a:pt x="126920" y="7620"/>
                  </a:lnTo>
                  <a:lnTo>
                    <a:pt x="124352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321253" y="0"/>
                  </a:moveTo>
                  <a:lnTo>
                    <a:pt x="291884" y="0"/>
                  </a:lnTo>
                  <a:lnTo>
                    <a:pt x="289401" y="7620"/>
                  </a:lnTo>
                  <a:lnTo>
                    <a:pt x="318739" y="7620"/>
                  </a:lnTo>
                  <a:lnTo>
                    <a:pt x="321253" y="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4337050" y="3014979"/>
              <a:ext cx="414020" cy="8890"/>
            </a:xfrm>
            <a:custGeom>
              <a:avLst/>
              <a:gdLst/>
              <a:ahLst/>
              <a:cxnLst/>
              <a:rect l="l" t="t" r="r" b="b"/>
              <a:pathLst>
                <a:path w="414020" h="8889">
                  <a:moveTo>
                    <a:pt x="126492" y="0"/>
                  </a:moveTo>
                  <a:lnTo>
                    <a:pt x="63402" y="0"/>
                  </a:lnTo>
                  <a:lnTo>
                    <a:pt x="66358" y="8890"/>
                  </a:lnTo>
                  <a:lnTo>
                    <a:pt x="129489" y="8890"/>
                  </a:lnTo>
                  <a:lnTo>
                    <a:pt x="126492" y="0"/>
                  </a:lnTo>
                  <a:close/>
                </a:path>
                <a:path w="414020" h="8889">
                  <a:moveTo>
                    <a:pt x="2667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6670" y="8890"/>
                  </a:lnTo>
                  <a:lnTo>
                    <a:pt x="26670" y="0"/>
                  </a:lnTo>
                  <a:close/>
                </a:path>
                <a:path w="414020" h="8889">
                  <a:moveTo>
                    <a:pt x="414020" y="0"/>
                  </a:moveTo>
                  <a:lnTo>
                    <a:pt x="355600" y="0"/>
                  </a:lnTo>
                  <a:lnTo>
                    <a:pt x="355600" y="8890"/>
                  </a:lnTo>
                  <a:lnTo>
                    <a:pt x="414020" y="8890"/>
                  </a:lnTo>
                  <a:lnTo>
                    <a:pt x="414020" y="0"/>
                  </a:lnTo>
                  <a:close/>
                </a:path>
                <a:path w="414020" h="8889">
                  <a:moveTo>
                    <a:pt x="319158" y="0"/>
                  </a:moveTo>
                  <a:lnTo>
                    <a:pt x="289815" y="0"/>
                  </a:lnTo>
                  <a:lnTo>
                    <a:pt x="286919" y="8890"/>
                  </a:lnTo>
                  <a:lnTo>
                    <a:pt x="316226" y="8890"/>
                  </a:lnTo>
                  <a:lnTo>
                    <a:pt x="319158" y="0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4337050" y="302260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29061" y="0"/>
                  </a:moveTo>
                  <a:lnTo>
                    <a:pt x="65936" y="0"/>
                  </a:lnTo>
                  <a:lnTo>
                    <a:pt x="68469" y="7620"/>
                  </a:lnTo>
                  <a:lnTo>
                    <a:pt x="131630" y="7620"/>
                  </a:lnTo>
                  <a:lnTo>
                    <a:pt x="129061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316645" y="0"/>
                  </a:moveTo>
                  <a:lnTo>
                    <a:pt x="287333" y="0"/>
                  </a:lnTo>
                  <a:lnTo>
                    <a:pt x="284850" y="7620"/>
                  </a:lnTo>
                  <a:lnTo>
                    <a:pt x="314132" y="7620"/>
                  </a:lnTo>
                  <a:lnTo>
                    <a:pt x="316645" y="0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4337050" y="303022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31630" y="0"/>
                  </a:moveTo>
                  <a:lnTo>
                    <a:pt x="68469" y="0"/>
                  </a:lnTo>
                  <a:lnTo>
                    <a:pt x="71002" y="7619"/>
                  </a:lnTo>
                  <a:lnTo>
                    <a:pt x="134199" y="7619"/>
                  </a:lnTo>
                  <a:lnTo>
                    <a:pt x="131630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19"/>
                  </a:lnTo>
                  <a:lnTo>
                    <a:pt x="414020" y="7619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314132" y="0"/>
                  </a:moveTo>
                  <a:lnTo>
                    <a:pt x="284850" y="0"/>
                  </a:lnTo>
                  <a:lnTo>
                    <a:pt x="282368" y="7619"/>
                  </a:lnTo>
                  <a:lnTo>
                    <a:pt x="311619" y="7619"/>
                  </a:lnTo>
                  <a:lnTo>
                    <a:pt x="314132" y="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4337050" y="303784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34199" y="0"/>
                  </a:moveTo>
                  <a:lnTo>
                    <a:pt x="71002" y="0"/>
                  </a:lnTo>
                  <a:lnTo>
                    <a:pt x="73536" y="7620"/>
                  </a:lnTo>
                  <a:lnTo>
                    <a:pt x="136767" y="7620"/>
                  </a:lnTo>
                  <a:lnTo>
                    <a:pt x="134199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311619" y="0"/>
                  </a:moveTo>
                  <a:lnTo>
                    <a:pt x="282368" y="0"/>
                  </a:lnTo>
                  <a:lnTo>
                    <a:pt x="279885" y="7620"/>
                  </a:lnTo>
                  <a:lnTo>
                    <a:pt x="309105" y="7620"/>
                  </a:lnTo>
                  <a:lnTo>
                    <a:pt x="311619" y="0"/>
                  </a:lnTo>
                  <a:close/>
                </a:path>
              </a:pathLst>
            </a:custGeom>
            <a:solidFill>
              <a:srgbClr val="127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4337050" y="304419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36339" y="0"/>
                  </a:moveTo>
                  <a:lnTo>
                    <a:pt x="73113" y="0"/>
                  </a:lnTo>
                  <a:lnTo>
                    <a:pt x="75647" y="7620"/>
                  </a:lnTo>
                  <a:lnTo>
                    <a:pt x="138908" y="7620"/>
                  </a:lnTo>
                  <a:lnTo>
                    <a:pt x="136339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309524" y="0"/>
                  </a:moveTo>
                  <a:lnTo>
                    <a:pt x="280299" y="0"/>
                  </a:lnTo>
                  <a:lnTo>
                    <a:pt x="277816" y="7620"/>
                  </a:lnTo>
                  <a:lnTo>
                    <a:pt x="307011" y="7620"/>
                  </a:lnTo>
                  <a:lnTo>
                    <a:pt x="309524" y="0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4337050" y="3051809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38908" y="0"/>
                  </a:moveTo>
                  <a:lnTo>
                    <a:pt x="75647" y="0"/>
                  </a:lnTo>
                  <a:lnTo>
                    <a:pt x="78180" y="7619"/>
                  </a:lnTo>
                  <a:lnTo>
                    <a:pt x="141477" y="7619"/>
                  </a:lnTo>
                  <a:lnTo>
                    <a:pt x="138908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19"/>
                  </a:lnTo>
                  <a:lnTo>
                    <a:pt x="414020" y="7619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307011" y="0"/>
                  </a:moveTo>
                  <a:lnTo>
                    <a:pt x="277816" y="0"/>
                  </a:lnTo>
                  <a:lnTo>
                    <a:pt x="275334" y="7619"/>
                  </a:lnTo>
                  <a:lnTo>
                    <a:pt x="304498" y="7619"/>
                  </a:lnTo>
                  <a:lnTo>
                    <a:pt x="307011" y="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4337050" y="3059429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41477" y="0"/>
                  </a:moveTo>
                  <a:lnTo>
                    <a:pt x="78180" y="0"/>
                  </a:lnTo>
                  <a:lnTo>
                    <a:pt x="80713" y="7620"/>
                  </a:lnTo>
                  <a:lnTo>
                    <a:pt x="144046" y="7620"/>
                  </a:lnTo>
                  <a:lnTo>
                    <a:pt x="141477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304498" y="0"/>
                  </a:moveTo>
                  <a:lnTo>
                    <a:pt x="275334" y="0"/>
                  </a:lnTo>
                  <a:lnTo>
                    <a:pt x="272852" y="7620"/>
                  </a:lnTo>
                  <a:lnTo>
                    <a:pt x="301985" y="7620"/>
                  </a:lnTo>
                  <a:lnTo>
                    <a:pt x="304498" y="0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4337050" y="3065779"/>
              <a:ext cx="414020" cy="8890"/>
            </a:xfrm>
            <a:custGeom>
              <a:avLst/>
              <a:gdLst/>
              <a:ahLst/>
              <a:cxnLst/>
              <a:rect l="l" t="t" r="r" b="b"/>
              <a:pathLst>
                <a:path w="414020" h="8889">
                  <a:moveTo>
                    <a:pt x="143617" y="0"/>
                  </a:moveTo>
                  <a:lnTo>
                    <a:pt x="80291" y="0"/>
                  </a:lnTo>
                  <a:lnTo>
                    <a:pt x="83246" y="8890"/>
                  </a:lnTo>
                  <a:lnTo>
                    <a:pt x="146614" y="8890"/>
                  </a:lnTo>
                  <a:lnTo>
                    <a:pt x="143617" y="0"/>
                  </a:lnTo>
                  <a:close/>
                </a:path>
                <a:path w="414020" h="8889">
                  <a:moveTo>
                    <a:pt x="2667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6670" y="8890"/>
                  </a:lnTo>
                  <a:lnTo>
                    <a:pt x="26670" y="0"/>
                  </a:lnTo>
                  <a:close/>
                </a:path>
                <a:path w="414020" h="8889">
                  <a:moveTo>
                    <a:pt x="414020" y="0"/>
                  </a:moveTo>
                  <a:lnTo>
                    <a:pt x="355600" y="0"/>
                  </a:lnTo>
                  <a:lnTo>
                    <a:pt x="355600" y="8890"/>
                  </a:lnTo>
                  <a:lnTo>
                    <a:pt x="414020" y="8890"/>
                  </a:lnTo>
                  <a:lnTo>
                    <a:pt x="414020" y="0"/>
                  </a:lnTo>
                  <a:close/>
                </a:path>
                <a:path w="414020" h="8889">
                  <a:moveTo>
                    <a:pt x="302404" y="0"/>
                  </a:moveTo>
                  <a:lnTo>
                    <a:pt x="273265" y="0"/>
                  </a:lnTo>
                  <a:lnTo>
                    <a:pt x="270369" y="8890"/>
                  </a:lnTo>
                  <a:lnTo>
                    <a:pt x="299472" y="8890"/>
                  </a:lnTo>
                  <a:lnTo>
                    <a:pt x="302404" y="0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1423"/>
            <p:cNvSpPr/>
            <p:nvPr/>
          </p:nvSpPr>
          <p:spPr>
            <a:xfrm>
              <a:off x="4337050" y="307340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46186" y="0"/>
                  </a:moveTo>
                  <a:lnTo>
                    <a:pt x="82824" y="0"/>
                  </a:lnTo>
                  <a:lnTo>
                    <a:pt x="85358" y="7620"/>
                  </a:lnTo>
                  <a:lnTo>
                    <a:pt x="148755" y="7620"/>
                  </a:lnTo>
                  <a:lnTo>
                    <a:pt x="146186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299890" y="0"/>
                  </a:moveTo>
                  <a:lnTo>
                    <a:pt x="270783" y="0"/>
                  </a:lnTo>
                  <a:lnTo>
                    <a:pt x="268300" y="7620"/>
                  </a:lnTo>
                  <a:lnTo>
                    <a:pt x="297377" y="7620"/>
                  </a:lnTo>
                  <a:lnTo>
                    <a:pt x="299890" y="0"/>
                  </a:lnTo>
                  <a:close/>
                </a:path>
              </a:pathLst>
            </a:custGeom>
            <a:solidFill>
              <a:srgbClr val="156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1424"/>
            <p:cNvSpPr/>
            <p:nvPr/>
          </p:nvSpPr>
          <p:spPr>
            <a:xfrm>
              <a:off x="4337050" y="308102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48755" y="0"/>
                  </a:moveTo>
                  <a:lnTo>
                    <a:pt x="85358" y="0"/>
                  </a:lnTo>
                  <a:lnTo>
                    <a:pt x="87891" y="7619"/>
                  </a:lnTo>
                  <a:lnTo>
                    <a:pt x="151324" y="7619"/>
                  </a:lnTo>
                  <a:lnTo>
                    <a:pt x="148755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19"/>
                  </a:lnTo>
                  <a:lnTo>
                    <a:pt x="414020" y="7619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297377" y="0"/>
                  </a:moveTo>
                  <a:lnTo>
                    <a:pt x="268300" y="0"/>
                  </a:lnTo>
                  <a:lnTo>
                    <a:pt x="265818" y="7619"/>
                  </a:lnTo>
                  <a:lnTo>
                    <a:pt x="294864" y="7619"/>
                  </a:lnTo>
                  <a:lnTo>
                    <a:pt x="297377" y="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4337050" y="308864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51324" y="0"/>
                  </a:moveTo>
                  <a:lnTo>
                    <a:pt x="87891" y="0"/>
                  </a:lnTo>
                  <a:lnTo>
                    <a:pt x="90424" y="7620"/>
                  </a:lnTo>
                  <a:lnTo>
                    <a:pt x="153893" y="7620"/>
                  </a:lnTo>
                  <a:lnTo>
                    <a:pt x="151324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294864" y="0"/>
                  </a:moveTo>
                  <a:lnTo>
                    <a:pt x="265818" y="0"/>
                  </a:lnTo>
                  <a:lnTo>
                    <a:pt x="263336" y="7620"/>
                  </a:lnTo>
                  <a:lnTo>
                    <a:pt x="292351" y="7620"/>
                  </a:lnTo>
                  <a:lnTo>
                    <a:pt x="294864" y="0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4337050" y="3094990"/>
              <a:ext cx="414020" cy="8890"/>
            </a:xfrm>
            <a:custGeom>
              <a:avLst/>
              <a:gdLst/>
              <a:ahLst/>
              <a:cxnLst/>
              <a:rect l="l" t="t" r="r" b="b"/>
              <a:pathLst>
                <a:path w="414020" h="8889">
                  <a:moveTo>
                    <a:pt x="153464" y="0"/>
                  </a:moveTo>
                  <a:lnTo>
                    <a:pt x="90002" y="0"/>
                  </a:lnTo>
                  <a:lnTo>
                    <a:pt x="92957" y="8889"/>
                  </a:lnTo>
                  <a:lnTo>
                    <a:pt x="156461" y="8889"/>
                  </a:lnTo>
                  <a:lnTo>
                    <a:pt x="153464" y="0"/>
                  </a:lnTo>
                  <a:close/>
                </a:path>
                <a:path w="41402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4020" h="8889">
                  <a:moveTo>
                    <a:pt x="414020" y="0"/>
                  </a:moveTo>
                  <a:lnTo>
                    <a:pt x="355600" y="0"/>
                  </a:lnTo>
                  <a:lnTo>
                    <a:pt x="355600" y="8889"/>
                  </a:lnTo>
                  <a:lnTo>
                    <a:pt x="414020" y="8889"/>
                  </a:lnTo>
                  <a:lnTo>
                    <a:pt x="414020" y="0"/>
                  </a:lnTo>
                  <a:close/>
                </a:path>
                <a:path w="414020" h="8889">
                  <a:moveTo>
                    <a:pt x="292770" y="0"/>
                  </a:moveTo>
                  <a:lnTo>
                    <a:pt x="263749" y="0"/>
                  </a:lnTo>
                  <a:lnTo>
                    <a:pt x="260853" y="8889"/>
                  </a:lnTo>
                  <a:lnTo>
                    <a:pt x="289838" y="8889"/>
                  </a:lnTo>
                  <a:lnTo>
                    <a:pt x="292770" y="0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4337050" y="3102609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56033" y="0"/>
                  </a:moveTo>
                  <a:lnTo>
                    <a:pt x="92535" y="0"/>
                  </a:lnTo>
                  <a:lnTo>
                    <a:pt x="95069" y="7619"/>
                  </a:lnTo>
                  <a:lnTo>
                    <a:pt x="158602" y="7619"/>
                  </a:lnTo>
                  <a:lnTo>
                    <a:pt x="156033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19"/>
                  </a:lnTo>
                  <a:lnTo>
                    <a:pt x="414020" y="7619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290256" y="0"/>
                  </a:moveTo>
                  <a:lnTo>
                    <a:pt x="261267" y="0"/>
                  </a:lnTo>
                  <a:lnTo>
                    <a:pt x="258784" y="7619"/>
                  </a:lnTo>
                  <a:lnTo>
                    <a:pt x="287743" y="7619"/>
                  </a:lnTo>
                  <a:lnTo>
                    <a:pt x="290256" y="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4337050" y="3110229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58602" y="0"/>
                  </a:moveTo>
                  <a:lnTo>
                    <a:pt x="95069" y="0"/>
                  </a:lnTo>
                  <a:lnTo>
                    <a:pt x="97602" y="7620"/>
                  </a:lnTo>
                  <a:lnTo>
                    <a:pt x="161171" y="7620"/>
                  </a:lnTo>
                  <a:lnTo>
                    <a:pt x="158602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287743" y="0"/>
                  </a:moveTo>
                  <a:lnTo>
                    <a:pt x="258784" y="0"/>
                  </a:lnTo>
                  <a:lnTo>
                    <a:pt x="256302" y="7620"/>
                  </a:lnTo>
                  <a:lnTo>
                    <a:pt x="285230" y="7620"/>
                  </a:lnTo>
                  <a:lnTo>
                    <a:pt x="287743" y="0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4337050" y="311785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61171" y="0"/>
                  </a:moveTo>
                  <a:lnTo>
                    <a:pt x="97602" y="0"/>
                  </a:lnTo>
                  <a:lnTo>
                    <a:pt x="100135" y="7620"/>
                  </a:lnTo>
                  <a:lnTo>
                    <a:pt x="163740" y="7620"/>
                  </a:lnTo>
                  <a:lnTo>
                    <a:pt x="161171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285230" y="0"/>
                  </a:moveTo>
                  <a:lnTo>
                    <a:pt x="256302" y="0"/>
                  </a:lnTo>
                  <a:lnTo>
                    <a:pt x="253820" y="7620"/>
                  </a:lnTo>
                  <a:lnTo>
                    <a:pt x="282717" y="7620"/>
                  </a:lnTo>
                  <a:lnTo>
                    <a:pt x="285230" y="0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4337050" y="3124200"/>
              <a:ext cx="414020" cy="8890"/>
            </a:xfrm>
            <a:custGeom>
              <a:avLst/>
              <a:gdLst/>
              <a:ahLst/>
              <a:cxnLst/>
              <a:rect l="l" t="t" r="r" b="b"/>
              <a:pathLst>
                <a:path w="414020" h="8889">
                  <a:moveTo>
                    <a:pt x="163311" y="0"/>
                  </a:moveTo>
                  <a:lnTo>
                    <a:pt x="99713" y="0"/>
                  </a:lnTo>
                  <a:lnTo>
                    <a:pt x="102668" y="8889"/>
                  </a:lnTo>
                  <a:lnTo>
                    <a:pt x="166308" y="8889"/>
                  </a:lnTo>
                  <a:lnTo>
                    <a:pt x="163311" y="0"/>
                  </a:lnTo>
                  <a:close/>
                </a:path>
                <a:path w="41402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4020" h="8889">
                  <a:moveTo>
                    <a:pt x="414020" y="0"/>
                  </a:moveTo>
                  <a:lnTo>
                    <a:pt x="355600" y="0"/>
                  </a:lnTo>
                  <a:lnTo>
                    <a:pt x="355600" y="8889"/>
                  </a:lnTo>
                  <a:lnTo>
                    <a:pt x="414020" y="8889"/>
                  </a:lnTo>
                  <a:lnTo>
                    <a:pt x="414020" y="0"/>
                  </a:lnTo>
                  <a:close/>
                </a:path>
                <a:path w="414020" h="8889">
                  <a:moveTo>
                    <a:pt x="283136" y="0"/>
                  </a:moveTo>
                  <a:lnTo>
                    <a:pt x="254233" y="0"/>
                  </a:lnTo>
                  <a:lnTo>
                    <a:pt x="251337" y="8889"/>
                  </a:lnTo>
                  <a:lnTo>
                    <a:pt x="280204" y="8889"/>
                  </a:lnTo>
                  <a:lnTo>
                    <a:pt x="283136" y="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4337050" y="313182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65880" y="0"/>
                  </a:moveTo>
                  <a:lnTo>
                    <a:pt x="102246" y="0"/>
                  </a:lnTo>
                  <a:lnTo>
                    <a:pt x="104780" y="7619"/>
                  </a:lnTo>
                  <a:lnTo>
                    <a:pt x="168449" y="7619"/>
                  </a:lnTo>
                  <a:lnTo>
                    <a:pt x="165880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19"/>
                  </a:lnTo>
                  <a:lnTo>
                    <a:pt x="414020" y="7619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280623" y="0"/>
                  </a:moveTo>
                  <a:lnTo>
                    <a:pt x="251751" y="0"/>
                  </a:lnTo>
                  <a:lnTo>
                    <a:pt x="249268" y="7619"/>
                  </a:lnTo>
                  <a:lnTo>
                    <a:pt x="278109" y="7619"/>
                  </a:lnTo>
                  <a:lnTo>
                    <a:pt x="280623" y="0"/>
                  </a:lnTo>
                  <a:close/>
                </a:path>
              </a:pathLst>
            </a:custGeom>
            <a:solidFill>
              <a:srgbClr val="1B6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4337050" y="313944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68449" y="0"/>
                  </a:moveTo>
                  <a:lnTo>
                    <a:pt x="104780" y="0"/>
                  </a:lnTo>
                  <a:lnTo>
                    <a:pt x="107313" y="7620"/>
                  </a:lnTo>
                  <a:lnTo>
                    <a:pt x="171018" y="7620"/>
                  </a:lnTo>
                  <a:lnTo>
                    <a:pt x="168449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278109" y="0"/>
                  </a:moveTo>
                  <a:lnTo>
                    <a:pt x="249268" y="0"/>
                  </a:lnTo>
                  <a:lnTo>
                    <a:pt x="246786" y="7620"/>
                  </a:lnTo>
                  <a:lnTo>
                    <a:pt x="275596" y="7620"/>
                  </a:lnTo>
                  <a:lnTo>
                    <a:pt x="278109" y="0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4337050" y="3145790"/>
              <a:ext cx="414020" cy="8890"/>
            </a:xfrm>
            <a:custGeom>
              <a:avLst/>
              <a:gdLst/>
              <a:ahLst/>
              <a:cxnLst/>
              <a:rect l="l" t="t" r="r" b="b"/>
              <a:pathLst>
                <a:path w="414020" h="8889">
                  <a:moveTo>
                    <a:pt x="170590" y="0"/>
                  </a:moveTo>
                  <a:lnTo>
                    <a:pt x="106891" y="0"/>
                  </a:lnTo>
                  <a:lnTo>
                    <a:pt x="109846" y="8889"/>
                  </a:lnTo>
                  <a:lnTo>
                    <a:pt x="173587" y="8889"/>
                  </a:lnTo>
                  <a:lnTo>
                    <a:pt x="170590" y="0"/>
                  </a:lnTo>
                  <a:close/>
                </a:path>
                <a:path w="41402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4020" h="8889">
                  <a:moveTo>
                    <a:pt x="414020" y="0"/>
                  </a:moveTo>
                  <a:lnTo>
                    <a:pt x="355600" y="0"/>
                  </a:lnTo>
                  <a:lnTo>
                    <a:pt x="355600" y="8889"/>
                  </a:lnTo>
                  <a:lnTo>
                    <a:pt x="414020" y="8889"/>
                  </a:lnTo>
                  <a:lnTo>
                    <a:pt x="414020" y="0"/>
                  </a:lnTo>
                  <a:close/>
                </a:path>
                <a:path w="414020" h="8889">
                  <a:moveTo>
                    <a:pt x="276015" y="0"/>
                  </a:moveTo>
                  <a:lnTo>
                    <a:pt x="247200" y="0"/>
                  </a:lnTo>
                  <a:lnTo>
                    <a:pt x="244304" y="8889"/>
                  </a:lnTo>
                  <a:lnTo>
                    <a:pt x="273083" y="8889"/>
                  </a:lnTo>
                  <a:lnTo>
                    <a:pt x="276015" y="0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4337050" y="3153409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73158" y="0"/>
                  </a:moveTo>
                  <a:lnTo>
                    <a:pt x="109424" y="0"/>
                  </a:lnTo>
                  <a:lnTo>
                    <a:pt x="111957" y="7619"/>
                  </a:lnTo>
                  <a:lnTo>
                    <a:pt x="175727" y="7619"/>
                  </a:lnTo>
                  <a:lnTo>
                    <a:pt x="173158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19"/>
                  </a:lnTo>
                  <a:lnTo>
                    <a:pt x="414020" y="7619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273502" y="0"/>
                  </a:moveTo>
                  <a:lnTo>
                    <a:pt x="244717" y="0"/>
                  </a:lnTo>
                  <a:lnTo>
                    <a:pt x="242235" y="7619"/>
                  </a:lnTo>
                  <a:lnTo>
                    <a:pt x="270989" y="7619"/>
                  </a:lnTo>
                  <a:lnTo>
                    <a:pt x="273502" y="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4337050" y="3161029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75727" y="0"/>
                  </a:moveTo>
                  <a:lnTo>
                    <a:pt x="111957" y="0"/>
                  </a:lnTo>
                  <a:lnTo>
                    <a:pt x="114491" y="7620"/>
                  </a:lnTo>
                  <a:lnTo>
                    <a:pt x="178296" y="7620"/>
                  </a:lnTo>
                  <a:lnTo>
                    <a:pt x="175727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270989" y="0"/>
                  </a:moveTo>
                  <a:lnTo>
                    <a:pt x="242235" y="0"/>
                  </a:lnTo>
                  <a:lnTo>
                    <a:pt x="239752" y="7620"/>
                  </a:lnTo>
                  <a:lnTo>
                    <a:pt x="268475" y="7620"/>
                  </a:lnTo>
                  <a:lnTo>
                    <a:pt x="270989" y="0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4337050" y="316865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78296" y="0"/>
                  </a:moveTo>
                  <a:lnTo>
                    <a:pt x="114491" y="0"/>
                  </a:lnTo>
                  <a:lnTo>
                    <a:pt x="117024" y="7620"/>
                  </a:lnTo>
                  <a:lnTo>
                    <a:pt x="180865" y="7620"/>
                  </a:lnTo>
                  <a:lnTo>
                    <a:pt x="178296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268475" y="0"/>
                  </a:moveTo>
                  <a:lnTo>
                    <a:pt x="239752" y="0"/>
                  </a:lnTo>
                  <a:lnTo>
                    <a:pt x="237270" y="7620"/>
                  </a:lnTo>
                  <a:lnTo>
                    <a:pt x="265962" y="7620"/>
                  </a:lnTo>
                  <a:lnTo>
                    <a:pt x="268475" y="0"/>
                  </a:lnTo>
                  <a:close/>
                </a:path>
              </a:pathLst>
            </a:custGeom>
            <a:solidFill>
              <a:srgbClr val="1E5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4337050" y="3175000"/>
              <a:ext cx="414020" cy="8890"/>
            </a:xfrm>
            <a:custGeom>
              <a:avLst/>
              <a:gdLst/>
              <a:ahLst/>
              <a:cxnLst/>
              <a:rect l="l" t="t" r="r" b="b"/>
              <a:pathLst>
                <a:path w="414020" h="8889">
                  <a:moveTo>
                    <a:pt x="180437" y="0"/>
                  </a:moveTo>
                  <a:lnTo>
                    <a:pt x="116602" y="0"/>
                  </a:lnTo>
                  <a:lnTo>
                    <a:pt x="119557" y="8889"/>
                  </a:lnTo>
                  <a:lnTo>
                    <a:pt x="183434" y="8889"/>
                  </a:lnTo>
                  <a:lnTo>
                    <a:pt x="180437" y="0"/>
                  </a:lnTo>
                  <a:close/>
                </a:path>
                <a:path w="41402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4020" h="8889">
                  <a:moveTo>
                    <a:pt x="414020" y="0"/>
                  </a:moveTo>
                  <a:lnTo>
                    <a:pt x="355600" y="0"/>
                  </a:lnTo>
                  <a:lnTo>
                    <a:pt x="355600" y="8889"/>
                  </a:lnTo>
                  <a:lnTo>
                    <a:pt x="414020" y="8889"/>
                  </a:lnTo>
                  <a:lnTo>
                    <a:pt x="414020" y="0"/>
                  </a:lnTo>
                  <a:close/>
                </a:path>
                <a:path w="414020" h="8889">
                  <a:moveTo>
                    <a:pt x="266381" y="0"/>
                  </a:moveTo>
                  <a:lnTo>
                    <a:pt x="237684" y="0"/>
                  </a:lnTo>
                  <a:lnTo>
                    <a:pt x="234788" y="8889"/>
                  </a:lnTo>
                  <a:lnTo>
                    <a:pt x="263449" y="8889"/>
                  </a:lnTo>
                  <a:lnTo>
                    <a:pt x="266381" y="0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4337050" y="318262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83005" y="0"/>
                  </a:moveTo>
                  <a:lnTo>
                    <a:pt x="119135" y="0"/>
                  </a:lnTo>
                  <a:lnTo>
                    <a:pt x="121668" y="7619"/>
                  </a:lnTo>
                  <a:lnTo>
                    <a:pt x="185574" y="7619"/>
                  </a:lnTo>
                  <a:lnTo>
                    <a:pt x="183005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19"/>
                  </a:lnTo>
                  <a:lnTo>
                    <a:pt x="414020" y="7619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263868" y="0"/>
                  </a:moveTo>
                  <a:lnTo>
                    <a:pt x="235201" y="0"/>
                  </a:lnTo>
                  <a:lnTo>
                    <a:pt x="232719" y="7619"/>
                  </a:lnTo>
                  <a:lnTo>
                    <a:pt x="261355" y="7619"/>
                  </a:lnTo>
                  <a:lnTo>
                    <a:pt x="263868" y="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4337050" y="319024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85574" y="0"/>
                  </a:moveTo>
                  <a:lnTo>
                    <a:pt x="121668" y="0"/>
                  </a:lnTo>
                  <a:lnTo>
                    <a:pt x="124201" y="7620"/>
                  </a:lnTo>
                  <a:lnTo>
                    <a:pt x="188143" y="7620"/>
                  </a:lnTo>
                  <a:lnTo>
                    <a:pt x="185574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261355" y="0"/>
                  </a:moveTo>
                  <a:lnTo>
                    <a:pt x="232719" y="0"/>
                  </a:lnTo>
                  <a:lnTo>
                    <a:pt x="230236" y="7620"/>
                  </a:lnTo>
                  <a:lnTo>
                    <a:pt x="258842" y="7620"/>
                  </a:lnTo>
                  <a:lnTo>
                    <a:pt x="261355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4337050" y="3197859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88143" y="0"/>
                  </a:moveTo>
                  <a:lnTo>
                    <a:pt x="124201" y="0"/>
                  </a:lnTo>
                  <a:lnTo>
                    <a:pt x="126735" y="7619"/>
                  </a:lnTo>
                  <a:lnTo>
                    <a:pt x="190712" y="7619"/>
                  </a:lnTo>
                  <a:lnTo>
                    <a:pt x="188143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19"/>
                  </a:lnTo>
                  <a:lnTo>
                    <a:pt x="414020" y="7619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258842" y="0"/>
                  </a:moveTo>
                  <a:lnTo>
                    <a:pt x="230236" y="0"/>
                  </a:lnTo>
                  <a:lnTo>
                    <a:pt x="227754" y="7619"/>
                  </a:lnTo>
                  <a:lnTo>
                    <a:pt x="256328" y="7619"/>
                  </a:lnTo>
                  <a:lnTo>
                    <a:pt x="258842" y="0"/>
                  </a:lnTo>
                  <a:close/>
                </a:path>
              </a:pathLst>
            </a:custGeom>
            <a:solidFill>
              <a:srgbClr val="205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4337050" y="3204209"/>
              <a:ext cx="414020" cy="8890"/>
            </a:xfrm>
            <a:custGeom>
              <a:avLst/>
              <a:gdLst/>
              <a:ahLst/>
              <a:cxnLst/>
              <a:rect l="l" t="t" r="r" b="b"/>
              <a:pathLst>
                <a:path w="414020" h="8889">
                  <a:moveTo>
                    <a:pt x="190284" y="0"/>
                  </a:moveTo>
                  <a:lnTo>
                    <a:pt x="126313" y="0"/>
                  </a:lnTo>
                  <a:lnTo>
                    <a:pt x="129268" y="8889"/>
                  </a:lnTo>
                  <a:lnTo>
                    <a:pt x="193281" y="8889"/>
                  </a:lnTo>
                  <a:lnTo>
                    <a:pt x="190284" y="0"/>
                  </a:lnTo>
                  <a:close/>
                </a:path>
                <a:path w="41402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4020" h="8889">
                  <a:moveTo>
                    <a:pt x="414020" y="0"/>
                  </a:moveTo>
                  <a:lnTo>
                    <a:pt x="355600" y="0"/>
                  </a:lnTo>
                  <a:lnTo>
                    <a:pt x="355600" y="8889"/>
                  </a:lnTo>
                  <a:lnTo>
                    <a:pt x="414020" y="8889"/>
                  </a:lnTo>
                  <a:lnTo>
                    <a:pt x="414020" y="0"/>
                  </a:lnTo>
                  <a:close/>
                </a:path>
                <a:path w="414020" h="8889">
                  <a:moveTo>
                    <a:pt x="256747" y="0"/>
                  </a:moveTo>
                  <a:lnTo>
                    <a:pt x="228168" y="0"/>
                  </a:lnTo>
                  <a:lnTo>
                    <a:pt x="225272" y="8889"/>
                  </a:lnTo>
                  <a:lnTo>
                    <a:pt x="253815" y="8889"/>
                  </a:lnTo>
                  <a:lnTo>
                    <a:pt x="256747" y="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4337050" y="3211829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92852" y="0"/>
                  </a:moveTo>
                  <a:lnTo>
                    <a:pt x="128846" y="0"/>
                  </a:lnTo>
                  <a:lnTo>
                    <a:pt x="131379" y="7620"/>
                  </a:lnTo>
                  <a:lnTo>
                    <a:pt x="195421" y="7620"/>
                  </a:lnTo>
                  <a:lnTo>
                    <a:pt x="192852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254234" y="0"/>
                  </a:moveTo>
                  <a:lnTo>
                    <a:pt x="225685" y="0"/>
                  </a:lnTo>
                  <a:lnTo>
                    <a:pt x="223203" y="7620"/>
                  </a:lnTo>
                  <a:lnTo>
                    <a:pt x="251721" y="7620"/>
                  </a:lnTo>
                  <a:lnTo>
                    <a:pt x="254234" y="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4337050" y="321945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195421" y="0"/>
                  </a:moveTo>
                  <a:lnTo>
                    <a:pt x="131379" y="0"/>
                  </a:lnTo>
                  <a:lnTo>
                    <a:pt x="133912" y="7620"/>
                  </a:lnTo>
                  <a:lnTo>
                    <a:pt x="197990" y="7620"/>
                  </a:lnTo>
                  <a:lnTo>
                    <a:pt x="195421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251721" y="0"/>
                  </a:moveTo>
                  <a:lnTo>
                    <a:pt x="223203" y="0"/>
                  </a:lnTo>
                  <a:lnTo>
                    <a:pt x="220720" y="7620"/>
                  </a:lnTo>
                  <a:lnTo>
                    <a:pt x="249208" y="7620"/>
                  </a:lnTo>
                  <a:lnTo>
                    <a:pt x="251721" y="0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4337050" y="3225800"/>
              <a:ext cx="414020" cy="8890"/>
            </a:xfrm>
            <a:custGeom>
              <a:avLst/>
              <a:gdLst/>
              <a:ahLst/>
              <a:cxnLst/>
              <a:rect l="l" t="t" r="r" b="b"/>
              <a:pathLst>
                <a:path w="414020" h="8889">
                  <a:moveTo>
                    <a:pt x="197562" y="0"/>
                  </a:moveTo>
                  <a:lnTo>
                    <a:pt x="133490" y="0"/>
                  </a:lnTo>
                  <a:lnTo>
                    <a:pt x="136446" y="8889"/>
                  </a:lnTo>
                  <a:lnTo>
                    <a:pt x="200559" y="8889"/>
                  </a:lnTo>
                  <a:lnTo>
                    <a:pt x="197562" y="0"/>
                  </a:lnTo>
                  <a:close/>
                </a:path>
                <a:path w="41402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4020" h="8889">
                  <a:moveTo>
                    <a:pt x="414020" y="0"/>
                  </a:moveTo>
                  <a:lnTo>
                    <a:pt x="355600" y="0"/>
                  </a:lnTo>
                  <a:lnTo>
                    <a:pt x="355600" y="8889"/>
                  </a:lnTo>
                  <a:lnTo>
                    <a:pt x="414020" y="8889"/>
                  </a:lnTo>
                  <a:lnTo>
                    <a:pt x="414020" y="0"/>
                  </a:lnTo>
                  <a:close/>
                </a:path>
                <a:path w="414020" h="8889">
                  <a:moveTo>
                    <a:pt x="249627" y="0"/>
                  </a:moveTo>
                  <a:lnTo>
                    <a:pt x="221134" y="0"/>
                  </a:lnTo>
                  <a:lnTo>
                    <a:pt x="218238" y="8889"/>
                  </a:lnTo>
                  <a:lnTo>
                    <a:pt x="246694" y="8889"/>
                  </a:lnTo>
                  <a:lnTo>
                    <a:pt x="249627" y="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4337050" y="3233419"/>
              <a:ext cx="414020" cy="8890"/>
            </a:xfrm>
            <a:custGeom>
              <a:avLst/>
              <a:gdLst/>
              <a:ahLst/>
              <a:cxnLst/>
              <a:rect l="l" t="t" r="r" b="b"/>
              <a:pathLst>
                <a:path w="414020" h="8889">
                  <a:moveTo>
                    <a:pt x="200131" y="0"/>
                  </a:moveTo>
                  <a:lnTo>
                    <a:pt x="136024" y="0"/>
                  </a:lnTo>
                  <a:lnTo>
                    <a:pt x="138979" y="8889"/>
                  </a:lnTo>
                  <a:lnTo>
                    <a:pt x="203128" y="8889"/>
                  </a:lnTo>
                  <a:lnTo>
                    <a:pt x="200131" y="0"/>
                  </a:lnTo>
                  <a:close/>
                </a:path>
                <a:path w="41402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4020" h="8889">
                  <a:moveTo>
                    <a:pt x="414020" y="0"/>
                  </a:moveTo>
                  <a:lnTo>
                    <a:pt x="355600" y="0"/>
                  </a:lnTo>
                  <a:lnTo>
                    <a:pt x="355600" y="8889"/>
                  </a:lnTo>
                  <a:lnTo>
                    <a:pt x="414020" y="8889"/>
                  </a:lnTo>
                  <a:lnTo>
                    <a:pt x="414020" y="0"/>
                  </a:lnTo>
                  <a:close/>
                </a:path>
                <a:path w="414020" h="8889">
                  <a:moveTo>
                    <a:pt x="247113" y="0"/>
                  </a:moveTo>
                  <a:lnTo>
                    <a:pt x="218652" y="0"/>
                  </a:lnTo>
                  <a:lnTo>
                    <a:pt x="215756" y="8889"/>
                  </a:lnTo>
                  <a:lnTo>
                    <a:pt x="244181" y="8889"/>
                  </a:lnTo>
                  <a:lnTo>
                    <a:pt x="247113" y="0"/>
                  </a:lnTo>
                  <a:close/>
                </a:path>
              </a:pathLst>
            </a:custGeom>
            <a:solidFill>
              <a:srgbClr val="2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4337050" y="324104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19">
                  <a:moveTo>
                    <a:pt x="202699" y="0"/>
                  </a:moveTo>
                  <a:lnTo>
                    <a:pt x="138557" y="0"/>
                  </a:lnTo>
                  <a:lnTo>
                    <a:pt x="141090" y="7620"/>
                  </a:lnTo>
                  <a:lnTo>
                    <a:pt x="205268" y="7620"/>
                  </a:lnTo>
                  <a:lnTo>
                    <a:pt x="202699" y="0"/>
                  </a:lnTo>
                  <a:close/>
                </a:path>
                <a:path w="414020" h="7619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19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  <a:path w="414020" h="7619">
                  <a:moveTo>
                    <a:pt x="244600" y="0"/>
                  </a:moveTo>
                  <a:lnTo>
                    <a:pt x="216169" y="0"/>
                  </a:lnTo>
                  <a:lnTo>
                    <a:pt x="213687" y="7620"/>
                  </a:lnTo>
                  <a:lnTo>
                    <a:pt x="242087" y="7620"/>
                  </a:lnTo>
                  <a:lnTo>
                    <a:pt x="244600" y="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4337050" y="3248659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20">
                  <a:moveTo>
                    <a:pt x="205268" y="0"/>
                  </a:moveTo>
                  <a:lnTo>
                    <a:pt x="141090" y="0"/>
                  </a:lnTo>
                  <a:lnTo>
                    <a:pt x="143623" y="7619"/>
                  </a:lnTo>
                  <a:lnTo>
                    <a:pt x="207837" y="7619"/>
                  </a:lnTo>
                  <a:lnTo>
                    <a:pt x="205268" y="0"/>
                  </a:lnTo>
                  <a:close/>
                </a:path>
                <a:path w="41402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4020" h="7620">
                  <a:moveTo>
                    <a:pt x="414020" y="0"/>
                  </a:moveTo>
                  <a:lnTo>
                    <a:pt x="355600" y="0"/>
                  </a:lnTo>
                  <a:lnTo>
                    <a:pt x="355600" y="7619"/>
                  </a:lnTo>
                  <a:lnTo>
                    <a:pt x="414020" y="7619"/>
                  </a:lnTo>
                  <a:lnTo>
                    <a:pt x="414020" y="0"/>
                  </a:lnTo>
                  <a:close/>
                </a:path>
                <a:path w="414020" h="7620">
                  <a:moveTo>
                    <a:pt x="242087" y="0"/>
                  </a:moveTo>
                  <a:lnTo>
                    <a:pt x="213687" y="0"/>
                  </a:lnTo>
                  <a:lnTo>
                    <a:pt x="211204" y="7619"/>
                  </a:lnTo>
                  <a:lnTo>
                    <a:pt x="239574" y="7619"/>
                  </a:lnTo>
                  <a:lnTo>
                    <a:pt x="242087" y="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1448"/>
            <p:cNvSpPr/>
            <p:nvPr/>
          </p:nvSpPr>
          <p:spPr>
            <a:xfrm>
              <a:off x="4337050" y="3255009"/>
              <a:ext cx="414020" cy="8890"/>
            </a:xfrm>
            <a:custGeom>
              <a:avLst/>
              <a:gdLst/>
              <a:ahLst/>
              <a:cxnLst/>
              <a:rect l="l" t="t" r="r" b="b"/>
              <a:pathLst>
                <a:path w="414020" h="8889">
                  <a:moveTo>
                    <a:pt x="207409" y="0"/>
                  </a:moveTo>
                  <a:lnTo>
                    <a:pt x="143201" y="0"/>
                  </a:lnTo>
                  <a:lnTo>
                    <a:pt x="146157" y="8889"/>
                  </a:lnTo>
                  <a:lnTo>
                    <a:pt x="237061" y="8889"/>
                  </a:lnTo>
                  <a:lnTo>
                    <a:pt x="237898" y="6350"/>
                  </a:lnTo>
                  <a:lnTo>
                    <a:pt x="209550" y="6350"/>
                  </a:lnTo>
                  <a:lnTo>
                    <a:pt x="207409" y="0"/>
                  </a:lnTo>
                  <a:close/>
                </a:path>
                <a:path w="414020" h="8889">
                  <a:moveTo>
                    <a:pt x="239993" y="0"/>
                  </a:moveTo>
                  <a:lnTo>
                    <a:pt x="211618" y="0"/>
                  </a:lnTo>
                  <a:lnTo>
                    <a:pt x="209550" y="6350"/>
                  </a:lnTo>
                  <a:lnTo>
                    <a:pt x="237898" y="6350"/>
                  </a:lnTo>
                  <a:lnTo>
                    <a:pt x="239993" y="0"/>
                  </a:lnTo>
                  <a:close/>
                </a:path>
                <a:path w="41402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4020" h="8889">
                  <a:moveTo>
                    <a:pt x="414020" y="0"/>
                  </a:moveTo>
                  <a:lnTo>
                    <a:pt x="355600" y="0"/>
                  </a:lnTo>
                  <a:lnTo>
                    <a:pt x="355600" y="8889"/>
                  </a:lnTo>
                  <a:lnTo>
                    <a:pt x="414020" y="8889"/>
                  </a:lnTo>
                  <a:lnTo>
                    <a:pt x="414020" y="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449"/>
            <p:cNvSpPr/>
            <p:nvPr/>
          </p:nvSpPr>
          <p:spPr>
            <a:xfrm>
              <a:off x="4337050" y="3262629"/>
              <a:ext cx="414020" cy="8890"/>
            </a:xfrm>
            <a:custGeom>
              <a:avLst/>
              <a:gdLst/>
              <a:ahLst/>
              <a:cxnLst/>
              <a:rect l="l" t="t" r="r" b="b"/>
              <a:pathLst>
                <a:path w="414020" h="8889">
                  <a:moveTo>
                    <a:pt x="2667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6670" y="8890"/>
                  </a:lnTo>
                  <a:lnTo>
                    <a:pt x="26670" y="0"/>
                  </a:lnTo>
                  <a:close/>
                </a:path>
                <a:path w="414020" h="8889">
                  <a:moveTo>
                    <a:pt x="237477" y="0"/>
                  </a:moveTo>
                  <a:lnTo>
                    <a:pt x="145732" y="0"/>
                  </a:lnTo>
                  <a:lnTo>
                    <a:pt x="148678" y="8890"/>
                  </a:lnTo>
                  <a:lnTo>
                    <a:pt x="234543" y="8890"/>
                  </a:lnTo>
                  <a:lnTo>
                    <a:pt x="237477" y="0"/>
                  </a:lnTo>
                  <a:close/>
                </a:path>
                <a:path w="414020" h="8889">
                  <a:moveTo>
                    <a:pt x="414020" y="0"/>
                  </a:moveTo>
                  <a:lnTo>
                    <a:pt x="355600" y="0"/>
                  </a:lnTo>
                  <a:lnTo>
                    <a:pt x="355600" y="8890"/>
                  </a:lnTo>
                  <a:lnTo>
                    <a:pt x="414020" y="8890"/>
                  </a:lnTo>
                  <a:lnTo>
                    <a:pt x="414020" y="0"/>
                  </a:lnTo>
                  <a:close/>
                </a:path>
              </a:pathLst>
            </a:custGeom>
            <a:solidFill>
              <a:srgbClr val="26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4337050" y="327025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20">
                  <a:moveTo>
                    <a:pt x="234966" y="0"/>
                  </a:moveTo>
                  <a:lnTo>
                    <a:pt x="148268" y="0"/>
                  </a:lnTo>
                  <a:lnTo>
                    <a:pt x="150801" y="7620"/>
                  </a:lnTo>
                  <a:lnTo>
                    <a:pt x="232453" y="7620"/>
                  </a:lnTo>
                  <a:lnTo>
                    <a:pt x="234966" y="0"/>
                  </a:lnTo>
                  <a:close/>
                </a:path>
                <a:path w="414020" h="7620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7620">
                  <a:moveTo>
                    <a:pt x="41402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4337050" y="3277869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20">
                  <a:moveTo>
                    <a:pt x="232453" y="0"/>
                  </a:moveTo>
                  <a:lnTo>
                    <a:pt x="150801" y="0"/>
                  </a:lnTo>
                  <a:lnTo>
                    <a:pt x="153334" y="7619"/>
                  </a:lnTo>
                  <a:lnTo>
                    <a:pt x="229940" y="7619"/>
                  </a:lnTo>
                  <a:lnTo>
                    <a:pt x="232453" y="0"/>
                  </a:lnTo>
                  <a:close/>
                </a:path>
                <a:path w="41402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4020" h="7620">
                  <a:moveTo>
                    <a:pt x="414020" y="0"/>
                  </a:moveTo>
                  <a:lnTo>
                    <a:pt x="355600" y="0"/>
                  </a:lnTo>
                  <a:lnTo>
                    <a:pt x="355600" y="7619"/>
                  </a:lnTo>
                  <a:lnTo>
                    <a:pt x="414020" y="7619"/>
                  </a:lnTo>
                  <a:lnTo>
                    <a:pt x="414020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4337050" y="3284219"/>
              <a:ext cx="414020" cy="8890"/>
            </a:xfrm>
            <a:custGeom>
              <a:avLst/>
              <a:gdLst/>
              <a:ahLst/>
              <a:cxnLst/>
              <a:rect l="l" t="t" r="r" b="b"/>
              <a:pathLst>
                <a:path w="414020" h="8889">
                  <a:moveTo>
                    <a:pt x="230359" y="0"/>
                  </a:moveTo>
                  <a:lnTo>
                    <a:pt x="152912" y="0"/>
                  </a:lnTo>
                  <a:lnTo>
                    <a:pt x="155868" y="8889"/>
                  </a:lnTo>
                  <a:lnTo>
                    <a:pt x="227427" y="8889"/>
                  </a:lnTo>
                  <a:lnTo>
                    <a:pt x="230359" y="0"/>
                  </a:lnTo>
                  <a:close/>
                </a:path>
                <a:path w="41402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4020" h="8889">
                  <a:moveTo>
                    <a:pt x="414020" y="0"/>
                  </a:moveTo>
                  <a:lnTo>
                    <a:pt x="355600" y="0"/>
                  </a:lnTo>
                  <a:lnTo>
                    <a:pt x="355600" y="2539"/>
                  </a:lnTo>
                  <a:lnTo>
                    <a:pt x="355247" y="8889"/>
                  </a:lnTo>
                  <a:lnTo>
                    <a:pt x="414020" y="8889"/>
                  </a:lnTo>
                  <a:lnTo>
                    <a:pt x="414020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4337050" y="3291840"/>
              <a:ext cx="414020" cy="8890"/>
            </a:xfrm>
            <a:custGeom>
              <a:avLst/>
              <a:gdLst/>
              <a:ahLst/>
              <a:cxnLst/>
              <a:rect l="l" t="t" r="r" b="b"/>
              <a:pathLst>
                <a:path w="414020" h="8889">
                  <a:moveTo>
                    <a:pt x="227846" y="0"/>
                  </a:moveTo>
                  <a:lnTo>
                    <a:pt x="155445" y="0"/>
                  </a:lnTo>
                  <a:lnTo>
                    <a:pt x="158401" y="8889"/>
                  </a:lnTo>
                  <a:lnTo>
                    <a:pt x="224913" y="8889"/>
                  </a:lnTo>
                  <a:lnTo>
                    <a:pt x="227846" y="0"/>
                  </a:lnTo>
                  <a:close/>
                </a:path>
                <a:path w="41402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811" y="8889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4020" h="8889">
                  <a:moveTo>
                    <a:pt x="414020" y="0"/>
                  </a:moveTo>
                  <a:lnTo>
                    <a:pt x="355317" y="0"/>
                  </a:lnTo>
                  <a:lnTo>
                    <a:pt x="354823" y="8889"/>
                  </a:lnTo>
                  <a:lnTo>
                    <a:pt x="414020" y="8889"/>
                  </a:lnTo>
                  <a:lnTo>
                    <a:pt x="414020" y="0"/>
                  </a:lnTo>
                  <a:close/>
                </a:path>
              </a:pathLst>
            </a:custGeom>
            <a:solidFill>
              <a:srgbClr val="294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4337050" y="3299459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20">
                  <a:moveTo>
                    <a:pt x="225332" y="0"/>
                  </a:moveTo>
                  <a:lnTo>
                    <a:pt x="157979" y="0"/>
                  </a:lnTo>
                  <a:lnTo>
                    <a:pt x="160512" y="7619"/>
                  </a:lnTo>
                  <a:lnTo>
                    <a:pt x="222819" y="7619"/>
                  </a:lnTo>
                  <a:lnTo>
                    <a:pt x="225332" y="0"/>
                  </a:lnTo>
                  <a:close/>
                </a:path>
                <a:path w="41402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7516" y="7619"/>
                  </a:lnTo>
                  <a:lnTo>
                    <a:pt x="26670" y="0"/>
                  </a:lnTo>
                  <a:close/>
                </a:path>
                <a:path w="414020" h="7620">
                  <a:moveTo>
                    <a:pt x="414020" y="0"/>
                  </a:moveTo>
                  <a:lnTo>
                    <a:pt x="354894" y="0"/>
                  </a:lnTo>
                  <a:lnTo>
                    <a:pt x="354471" y="7619"/>
                  </a:lnTo>
                  <a:lnTo>
                    <a:pt x="414020" y="7619"/>
                  </a:lnTo>
                  <a:lnTo>
                    <a:pt x="414020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4336324" y="3307080"/>
              <a:ext cx="415290" cy="7620"/>
            </a:xfrm>
            <a:custGeom>
              <a:avLst/>
              <a:gdLst/>
              <a:ahLst/>
              <a:cxnLst/>
              <a:rect l="l" t="t" r="r" b="b"/>
              <a:pathLst>
                <a:path w="415289" h="7620">
                  <a:moveTo>
                    <a:pt x="223545" y="0"/>
                  </a:moveTo>
                  <a:lnTo>
                    <a:pt x="161238" y="0"/>
                  </a:lnTo>
                  <a:lnTo>
                    <a:pt x="163771" y="7620"/>
                  </a:lnTo>
                  <a:lnTo>
                    <a:pt x="221032" y="7620"/>
                  </a:lnTo>
                  <a:lnTo>
                    <a:pt x="223545" y="0"/>
                  </a:lnTo>
                  <a:close/>
                </a:path>
                <a:path w="415289" h="7620">
                  <a:moveTo>
                    <a:pt x="28242" y="0"/>
                  </a:moveTo>
                  <a:lnTo>
                    <a:pt x="725" y="0"/>
                  </a:lnTo>
                  <a:lnTo>
                    <a:pt x="725" y="2540"/>
                  </a:lnTo>
                  <a:lnTo>
                    <a:pt x="0" y="7620"/>
                  </a:lnTo>
                  <a:lnTo>
                    <a:pt x="28665" y="7620"/>
                  </a:lnTo>
                  <a:lnTo>
                    <a:pt x="28665" y="3810"/>
                  </a:lnTo>
                  <a:lnTo>
                    <a:pt x="28242" y="0"/>
                  </a:lnTo>
                  <a:close/>
                </a:path>
                <a:path w="415289" h="7620">
                  <a:moveTo>
                    <a:pt x="414745" y="0"/>
                  </a:moveTo>
                  <a:lnTo>
                    <a:pt x="355196" y="0"/>
                  </a:lnTo>
                  <a:lnTo>
                    <a:pt x="355055" y="2540"/>
                  </a:lnTo>
                  <a:lnTo>
                    <a:pt x="355055" y="7620"/>
                  </a:lnTo>
                  <a:lnTo>
                    <a:pt x="415221" y="7620"/>
                  </a:lnTo>
                  <a:lnTo>
                    <a:pt x="414745" y="3810"/>
                  </a:lnTo>
                  <a:lnTo>
                    <a:pt x="414745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4335780" y="3313430"/>
              <a:ext cx="417195" cy="8890"/>
            </a:xfrm>
            <a:custGeom>
              <a:avLst/>
              <a:gdLst/>
              <a:ahLst/>
              <a:cxnLst/>
              <a:rect l="l" t="t" r="r" b="b"/>
              <a:pathLst>
                <a:path w="417195" h="8889">
                  <a:moveTo>
                    <a:pt x="221995" y="0"/>
                  </a:moveTo>
                  <a:lnTo>
                    <a:pt x="163893" y="0"/>
                  </a:lnTo>
                  <a:lnTo>
                    <a:pt x="166849" y="8890"/>
                  </a:lnTo>
                  <a:lnTo>
                    <a:pt x="219063" y="8890"/>
                  </a:lnTo>
                  <a:lnTo>
                    <a:pt x="221995" y="0"/>
                  </a:lnTo>
                  <a:close/>
                </a:path>
                <a:path w="417195" h="8889">
                  <a:moveTo>
                    <a:pt x="29210" y="0"/>
                  </a:moveTo>
                  <a:lnTo>
                    <a:pt x="725" y="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29391" y="8890"/>
                  </a:lnTo>
                  <a:lnTo>
                    <a:pt x="29210" y="7620"/>
                  </a:lnTo>
                  <a:lnTo>
                    <a:pt x="29210" y="0"/>
                  </a:lnTo>
                  <a:close/>
                </a:path>
                <a:path w="417195" h="8889">
                  <a:moveTo>
                    <a:pt x="415607" y="0"/>
                  </a:moveTo>
                  <a:lnTo>
                    <a:pt x="355600" y="0"/>
                  </a:lnTo>
                  <a:lnTo>
                    <a:pt x="355600" y="8890"/>
                  </a:lnTo>
                  <a:lnTo>
                    <a:pt x="416741" y="8890"/>
                  </a:lnTo>
                  <a:lnTo>
                    <a:pt x="416560" y="7620"/>
                  </a:lnTo>
                  <a:lnTo>
                    <a:pt x="415607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4335356" y="3321050"/>
              <a:ext cx="418465" cy="7620"/>
            </a:xfrm>
            <a:custGeom>
              <a:avLst/>
              <a:gdLst/>
              <a:ahLst/>
              <a:cxnLst/>
              <a:rect l="l" t="t" r="r" b="b"/>
              <a:pathLst>
                <a:path w="418464" h="7620">
                  <a:moveTo>
                    <a:pt x="219905" y="0"/>
                  </a:moveTo>
                  <a:lnTo>
                    <a:pt x="166850" y="0"/>
                  </a:lnTo>
                  <a:lnTo>
                    <a:pt x="169383" y="7620"/>
                  </a:lnTo>
                  <a:lnTo>
                    <a:pt x="217392" y="7620"/>
                  </a:lnTo>
                  <a:lnTo>
                    <a:pt x="219905" y="0"/>
                  </a:lnTo>
                  <a:close/>
                </a:path>
                <a:path w="418464" h="7620">
                  <a:moveTo>
                    <a:pt x="29633" y="0"/>
                  </a:moveTo>
                  <a:lnTo>
                    <a:pt x="423" y="0"/>
                  </a:lnTo>
                  <a:lnTo>
                    <a:pt x="423" y="5079"/>
                  </a:lnTo>
                  <a:lnTo>
                    <a:pt x="0" y="7620"/>
                  </a:lnTo>
                  <a:lnTo>
                    <a:pt x="30721" y="7620"/>
                  </a:lnTo>
                  <a:lnTo>
                    <a:pt x="29633" y="0"/>
                  </a:lnTo>
                  <a:close/>
                </a:path>
                <a:path w="418464" h="7620">
                  <a:moveTo>
                    <a:pt x="416983" y="0"/>
                  </a:moveTo>
                  <a:lnTo>
                    <a:pt x="356023" y="0"/>
                  </a:lnTo>
                  <a:lnTo>
                    <a:pt x="356023" y="5079"/>
                  </a:lnTo>
                  <a:lnTo>
                    <a:pt x="355600" y="7620"/>
                  </a:lnTo>
                  <a:lnTo>
                    <a:pt x="418071" y="7620"/>
                  </a:lnTo>
                  <a:lnTo>
                    <a:pt x="416983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4334002" y="3328669"/>
              <a:ext cx="419734" cy="7620"/>
            </a:xfrm>
            <a:custGeom>
              <a:avLst/>
              <a:gdLst/>
              <a:ahLst/>
              <a:cxnLst/>
              <a:rect l="l" t="t" r="r" b="b"/>
              <a:pathLst>
                <a:path w="419735" h="7620">
                  <a:moveTo>
                    <a:pt x="218746" y="0"/>
                  </a:moveTo>
                  <a:lnTo>
                    <a:pt x="170738" y="0"/>
                  </a:lnTo>
                  <a:lnTo>
                    <a:pt x="173271" y="7619"/>
                  </a:lnTo>
                  <a:lnTo>
                    <a:pt x="216233" y="7619"/>
                  </a:lnTo>
                  <a:lnTo>
                    <a:pt x="218746" y="0"/>
                  </a:lnTo>
                  <a:close/>
                </a:path>
                <a:path w="419735" h="7620">
                  <a:moveTo>
                    <a:pt x="32076" y="0"/>
                  </a:moveTo>
                  <a:lnTo>
                    <a:pt x="1354" y="0"/>
                  </a:lnTo>
                  <a:lnTo>
                    <a:pt x="508" y="5079"/>
                  </a:lnTo>
                  <a:lnTo>
                    <a:pt x="0" y="7619"/>
                  </a:lnTo>
                  <a:lnTo>
                    <a:pt x="34374" y="7619"/>
                  </a:lnTo>
                  <a:lnTo>
                    <a:pt x="32258" y="1269"/>
                  </a:lnTo>
                  <a:lnTo>
                    <a:pt x="32076" y="0"/>
                  </a:lnTo>
                  <a:close/>
                </a:path>
                <a:path w="419735" h="7620">
                  <a:moveTo>
                    <a:pt x="419426" y="0"/>
                  </a:moveTo>
                  <a:lnTo>
                    <a:pt x="356954" y="0"/>
                  </a:lnTo>
                  <a:lnTo>
                    <a:pt x="356108" y="5079"/>
                  </a:lnTo>
                  <a:lnTo>
                    <a:pt x="355600" y="7619"/>
                  </a:lnTo>
                  <a:lnTo>
                    <a:pt x="419608" y="7619"/>
                  </a:lnTo>
                  <a:lnTo>
                    <a:pt x="419608" y="1269"/>
                  </a:lnTo>
                  <a:lnTo>
                    <a:pt x="419426" y="0"/>
                  </a:lnTo>
                  <a:close/>
                </a:path>
              </a:pathLst>
            </a:custGeom>
            <a:solidFill>
              <a:srgbClr val="2C3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1459"/>
            <p:cNvSpPr/>
            <p:nvPr/>
          </p:nvSpPr>
          <p:spPr>
            <a:xfrm>
              <a:off x="4332605" y="3336290"/>
              <a:ext cx="423545" cy="7620"/>
            </a:xfrm>
            <a:custGeom>
              <a:avLst/>
              <a:gdLst/>
              <a:ahLst/>
              <a:cxnLst/>
              <a:rect l="l" t="t" r="r" b="b"/>
              <a:pathLst>
                <a:path w="423545" h="7620">
                  <a:moveTo>
                    <a:pt x="217630" y="0"/>
                  </a:moveTo>
                  <a:lnTo>
                    <a:pt x="174668" y="0"/>
                  </a:lnTo>
                  <a:lnTo>
                    <a:pt x="177201" y="7620"/>
                  </a:lnTo>
                  <a:lnTo>
                    <a:pt x="215117" y="7620"/>
                  </a:lnTo>
                  <a:lnTo>
                    <a:pt x="217630" y="0"/>
                  </a:lnTo>
                  <a:close/>
                </a:path>
                <a:path w="423545" h="7620">
                  <a:moveTo>
                    <a:pt x="35771" y="0"/>
                  </a:moveTo>
                  <a:lnTo>
                    <a:pt x="1397" y="0"/>
                  </a:lnTo>
                  <a:lnTo>
                    <a:pt x="635" y="3810"/>
                  </a:lnTo>
                  <a:lnTo>
                    <a:pt x="635" y="6350"/>
                  </a:lnTo>
                  <a:lnTo>
                    <a:pt x="0" y="7620"/>
                  </a:lnTo>
                  <a:lnTo>
                    <a:pt x="36195" y="7620"/>
                  </a:lnTo>
                  <a:lnTo>
                    <a:pt x="36195" y="1270"/>
                  </a:lnTo>
                  <a:lnTo>
                    <a:pt x="35771" y="0"/>
                  </a:lnTo>
                  <a:close/>
                </a:path>
                <a:path w="423545" h="7620">
                  <a:moveTo>
                    <a:pt x="421005" y="0"/>
                  </a:moveTo>
                  <a:lnTo>
                    <a:pt x="356997" y="0"/>
                  </a:lnTo>
                  <a:lnTo>
                    <a:pt x="356235" y="3810"/>
                  </a:lnTo>
                  <a:lnTo>
                    <a:pt x="354965" y="6350"/>
                  </a:lnTo>
                  <a:lnTo>
                    <a:pt x="354965" y="7620"/>
                  </a:lnTo>
                  <a:lnTo>
                    <a:pt x="423545" y="7620"/>
                  </a:lnTo>
                  <a:lnTo>
                    <a:pt x="422275" y="3810"/>
                  </a:lnTo>
                  <a:lnTo>
                    <a:pt x="421005" y="1270"/>
                  </a:lnTo>
                  <a:lnTo>
                    <a:pt x="421005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0" name="object 1460"/>
            <p:cNvSpPr/>
            <p:nvPr/>
          </p:nvSpPr>
          <p:spPr>
            <a:xfrm>
              <a:off x="4330700" y="3342640"/>
              <a:ext cx="427355" cy="7620"/>
            </a:xfrm>
            <a:custGeom>
              <a:avLst/>
              <a:gdLst/>
              <a:ahLst/>
              <a:cxnLst/>
              <a:rect l="l" t="t" r="r" b="b"/>
              <a:pathLst>
                <a:path w="427354" h="7620">
                  <a:moveTo>
                    <a:pt x="217441" y="0"/>
                  </a:moveTo>
                  <a:lnTo>
                    <a:pt x="178684" y="0"/>
                  </a:lnTo>
                  <a:lnTo>
                    <a:pt x="181217" y="7620"/>
                  </a:lnTo>
                  <a:lnTo>
                    <a:pt x="214928" y="7620"/>
                  </a:lnTo>
                  <a:lnTo>
                    <a:pt x="217441" y="0"/>
                  </a:lnTo>
                  <a:close/>
                </a:path>
                <a:path w="427354" h="7620">
                  <a:moveTo>
                    <a:pt x="38100" y="0"/>
                  </a:moveTo>
                  <a:lnTo>
                    <a:pt x="2539" y="0"/>
                  </a:lnTo>
                  <a:lnTo>
                    <a:pt x="1270" y="2539"/>
                  </a:lnTo>
                  <a:lnTo>
                    <a:pt x="1270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40004" y="7620"/>
                  </a:lnTo>
                  <a:lnTo>
                    <a:pt x="38100" y="3810"/>
                  </a:lnTo>
                  <a:lnTo>
                    <a:pt x="38100" y="0"/>
                  </a:lnTo>
                  <a:close/>
                </a:path>
                <a:path w="427354" h="7620">
                  <a:moveTo>
                    <a:pt x="425026" y="0"/>
                  </a:moveTo>
                  <a:lnTo>
                    <a:pt x="356870" y="0"/>
                  </a:lnTo>
                  <a:lnTo>
                    <a:pt x="356870" y="2539"/>
                  </a:lnTo>
                  <a:lnTo>
                    <a:pt x="355600" y="3810"/>
                  </a:lnTo>
                  <a:lnTo>
                    <a:pt x="355600" y="7620"/>
                  </a:lnTo>
                  <a:lnTo>
                    <a:pt x="427354" y="7620"/>
                  </a:lnTo>
                  <a:lnTo>
                    <a:pt x="425450" y="3810"/>
                  </a:lnTo>
                  <a:lnTo>
                    <a:pt x="425450" y="1270"/>
                  </a:lnTo>
                  <a:lnTo>
                    <a:pt x="425026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1461"/>
            <p:cNvSpPr/>
            <p:nvPr/>
          </p:nvSpPr>
          <p:spPr>
            <a:xfrm>
              <a:off x="4324350" y="3350259"/>
              <a:ext cx="438784" cy="7620"/>
            </a:xfrm>
            <a:custGeom>
              <a:avLst/>
              <a:gdLst/>
              <a:ahLst/>
              <a:cxnLst/>
              <a:rect l="l" t="t" r="r" b="b"/>
              <a:pathLst>
                <a:path w="438785" h="7620">
                  <a:moveTo>
                    <a:pt x="221278" y="0"/>
                  </a:moveTo>
                  <a:lnTo>
                    <a:pt x="187567" y="0"/>
                  </a:lnTo>
                  <a:lnTo>
                    <a:pt x="190101" y="7619"/>
                  </a:lnTo>
                  <a:lnTo>
                    <a:pt x="218765" y="7619"/>
                  </a:lnTo>
                  <a:lnTo>
                    <a:pt x="221278" y="0"/>
                  </a:lnTo>
                  <a:close/>
                </a:path>
                <a:path w="438785" h="7620">
                  <a:moveTo>
                    <a:pt x="46355" y="0"/>
                  </a:moveTo>
                  <a:lnTo>
                    <a:pt x="6350" y="0"/>
                  </a:lnTo>
                  <a:lnTo>
                    <a:pt x="6350" y="1269"/>
                  </a:lnTo>
                  <a:lnTo>
                    <a:pt x="3810" y="2539"/>
                  </a:lnTo>
                  <a:lnTo>
                    <a:pt x="1270" y="6350"/>
                  </a:lnTo>
                  <a:lnTo>
                    <a:pt x="0" y="7619"/>
                  </a:lnTo>
                  <a:lnTo>
                    <a:pt x="51435" y="7619"/>
                  </a:lnTo>
                  <a:lnTo>
                    <a:pt x="50800" y="6350"/>
                  </a:lnTo>
                  <a:lnTo>
                    <a:pt x="49529" y="5079"/>
                  </a:lnTo>
                  <a:lnTo>
                    <a:pt x="48260" y="2539"/>
                  </a:lnTo>
                  <a:lnTo>
                    <a:pt x="46989" y="1269"/>
                  </a:lnTo>
                  <a:lnTo>
                    <a:pt x="46355" y="0"/>
                  </a:lnTo>
                  <a:close/>
                </a:path>
                <a:path w="438785" h="7620">
                  <a:moveTo>
                    <a:pt x="433704" y="0"/>
                  </a:moveTo>
                  <a:lnTo>
                    <a:pt x="361950" y="0"/>
                  </a:lnTo>
                  <a:lnTo>
                    <a:pt x="361950" y="1269"/>
                  </a:lnTo>
                  <a:lnTo>
                    <a:pt x="358139" y="2539"/>
                  </a:lnTo>
                  <a:lnTo>
                    <a:pt x="356870" y="6350"/>
                  </a:lnTo>
                  <a:lnTo>
                    <a:pt x="355600" y="7619"/>
                  </a:lnTo>
                  <a:lnTo>
                    <a:pt x="438785" y="7619"/>
                  </a:lnTo>
                  <a:lnTo>
                    <a:pt x="438150" y="6350"/>
                  </a:lnTo>
                  <a:lnTo>
                    <a:pt x="438150" y="5079"/>
                  </a:lnTo>
                  <a:lnTo>
                    <a:pt x="434339" y="2539"/>
                  </a:lnTo>
                  <a:lnTo>
                    <a:pt x="434339" y="1269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4318000" y="3357880"/>
              <a:ext cx="453390" cy="7620"/>
            </a:xfrm>
            <a:custGeom>
              <a:avLst/>
              <a:gdLst/>
              <a:ahLst/>
              <a:cxnLst/>
              <a:rect l="l" t="t" r="r" b="b"/>
              <a:pathLst>
                <a:path w="453389" h="7620">
                  <a:moveTo>
                    <a:pt x="225115" y="0"/>
                  </a:moveTo>
                  <a:lnTo>
                    <a:pt x="196451" y="0"/>
                  </a:lnTo>
                  <a:lnTo>
                    <a:pt x="198984" y="7620"/>
                  </a:lnTo>
                  <a:lnTo>
                    <a:pt x="222601" y="7620"/>
                  </a:lnTo>
                  <a:lnTo>
                    <a:pt x="225115" y="0"/>
                  </a:lnTo>
                  <a:close/>
                </a:path>
                <a:path w="453389" h="7620">
                  <a:moveTo>
                    <a:pt x="57785" y="0"/>
                  </a:moveTo>
                  <a:lnTo>
                    <a:pt x="6350" y="0"/>
                  </a:lnTo>
                  <a:lnTo>
                    <a:pt x="5079" y="2540"/>
                  </a:lnTo>
                  <a:lnTo>
                    <a:pt x="2539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66039" y="7620"/>
                  </a:lnTo>
                  <a:lnTo>
                    <a:pt x="60960" y="2540"/>
                  </a:lnTo>
                  <a:lnTo>
                    <a:pt x="58420" y="1270"/>
                  </a:lnTo>
                  <a:lnTo>
                    <a:pt x="57785" y="0"/>
                  </a:lnTo>
                  <a:close/>
                </a:path>
                <a:path w="453389" h="7620">
                  <a:moveTo>
                    <a:pt x="445135" y="0"/>
                  </a:moveTo>
                  <a:lnTo>
                    <a:pt x="361950" y="0"/>
                  </a:lnTo>
                  <a:lnTo>
                    <a:pt x="359410" y="2540"/>
                  </a:lnTo>
                  <a:lnTo>
                    <a:pt x="356870" y="3810"/>
                  </a:lnTo>
                  <a:lnTo>
                    <a:pt x="355600" y="6350"/>
                  </a:lnTo>
                  <a:lnTo>
                    <a:pt x="353060" y="7620"/>
                  </a:lnTo>
                  <a:lnTo>
                    <a:pt x="453389" y="7620"/>
                  </a:lnTo>
                  <a:lnTo>
                    <a:pt x="450850" y="6350"/>
                  </a:lnTo>
                  <a:lnTo>
                    <a:pt x="449579" y="5080"/>
                  </a:lnTo>
                  <a:lnTo>
                    <a:pt x="448310" y="2540"/>
                  </a:lnTo>
                  <a:lnTo>
                    <a:pt x="445770" y="1270"/>
                  </a:lnTo>
                  <a:lnTo>
                    <a:pt x="445135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4279900" y="3365500"/>
              <a:ext cx="529590" cy="7620"/>
            </a:xfrm>
            <a:custGeom>
              <a:avLst/>
              <a:gdLst/>
              <a:ahLst/>
              <a:cxnLst/>
              <a:rect l="l" t="t" r="r" b="b"/>
              <a:pathLst>
                <a:path w="529589" h="7620">
                  <a:moveTo>
                    <a:pt x="142239" y="5079"/>
                  </a:moveTo>
                  <a:lnTo>
                    <a:pt x="0" y="5079"/>
                  </a:lnTo>
                  <a:lnTo>
                    <a:pt x="0" y="7620"/>
                  </a:lnTo>
                  <a:lnTo>
                    <a:pt x="142239" y="7620"/>
                  </a:lnTo>
                  <a:lnTo>
                    <a:pt x="142239" y="5079"/>
                  </a:lnTo>
                  <a:close/>
                </a:path>
                <a:path w="529589" h="7620">
                  <a:moveTo>
                    <a:pt x="106679" y="0"/>
                  </a:moveTo>
                  <a:lnTo>
                    <a:pt x="34289" y="0"/>
                  </a:lnTo>
                  <a:lnTo>
                    <a:pt x="31750" y="2539"/>
                  </a:lnTo>
                  <a:lnTo>
                    <a:pt x="29210" y="3810"/>
                  </a:lnTo>
                  <a:lnTo>
                    <a:pt x="25400" y="3810"/>
                  </a:lnTo>
                  <a:lnTo>
                    <a:pt x="20320" y="5079"/>
                  </a:lnTo>
                  <a:lnTo>
                    <a:pt x="121920" y="5079"/>
                  </a:lnTo>
                  <a:lnTo>
                    <a:pt x="111760" y="2539"/>
                  </a:lnTo>
                  <a:lnTo>
                    <a:pt x="109220" y="2539"/>
                  </a:lnTo>
                  <a:lnTo>
                    <a:pt x="106679" y="0"/>
                  </a:lnTo>
                  <a:close/>
                </a:path>
                <a:path w="529589" h="7620">
                  <a:moveTo>
                    <a:pt x="260701" y="0"/>
                  </a:moveTo>
                  <a:lnTo>
                    <a:pt x="237084" y="0"/>
                  </a:lnTo>
                  <a:lnTo>
                    <a:pt x="239617" y="7620"/>
                  </a:lnTo>
                  <a:lnTo>
                    <a:pt x="258188" y="7620"/>
                  </a:lnTo>
                  <a:lnTo>
                    <a:pt x="260701" y="0"/>
                  </a:lnTo>
                  <a:close/>
                </a:path>
                <a:path w="529589" h="7620">
                  <a:moveTo>
                    <a:pt x="529589" y="5079"/>
                  </a:moveTo>
                  <a:lnTo>
                    <a:pt x="355600" y="5079"/>
                  </a:lnTo>
                  <a:lnTo>
                    <a:pt x="355600" y="7620"/>
                  </a:lnTo>
                  <a:lnTo>
                    <a:pt x="529589" y="7620"/>
                  </a:lnTo>
                  <a:lnTo>
                    <a:pt x="529589" y="5079"/>
                  </a:lnTo>
                  <a:close/>
                </a:path>
                <a:path w="529589" h="7620">
                  <a:moveTo>
                    <a:pt x="495300" y="0"/>
                  </a:moveTo>
                  <a:lnTo>
                    <a:pt x="388620" y="0"/>
                  </a:lnTo>
                  <a:lnTo>
                    <a:pt x="386079" y="2539"/>
                  </a:lnTo>
                  <a:lnTo>
                    <a:pt x="383539" y="3810"/>
                  </a:lnTo>
                  <a:lnTo>
                    <a:pt x="381000" y="3810"/>
                  </a:lnTo>
                  <a:lnTo>
                    <a:pt x="374650" y="5079"/>
                  </a:lnTo>
                  <a:lnTo>
                    <a:pt x="509270" y="5079"/>
                  </a:lnTo>
                  <a:lnTo>
                    <a:pt x="499110" y="2539"/>
                  </a:lnTo>
                  <a:lnTo>
                    <a:pt x="496570" y="2539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2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4279900" y="3371849"/>
              <a:ext cx="529590" cy="7620"/>
            </a:xfrm>
            <a:custGeom>
              <a:avLst/>
              <a:gdLst/>
              <a:ahLst/>
              <a:cxnLst/>
              <a:rect l="l" t="t" r="r" b="b"/>
              <a:pathLst>
                <a:path w="529589" h="7620">
                  <a:moveTo>
                    <a:pt x="14224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42240" y="7620"/>
                  </a:lnTo>
                  <a:lnTo>
                    <a:pt x="142240" y="0"/>
                  </a:lnTo>
                  <a:close/>
                </a:path>
                <a:path w="529589" h="7620">
                  <a:moveTo>
                    <a:pt x="258597" y="0"/>
                  </a:moveTo>
                  <a:lnTo>
                    <a:pt x="239191" y="0"/>
                  </a:lnTo>
                  <a:lnTo>
                    <a:pt x="241719" y="7620"/>
                  </a:lnTo>
                  <a:lnTo>
                    <a:pt x="256082" y="7620"/>
                  </a:lnTo>
                  <a:lnTo>
                    <a:pt x="258597" y="0"/>
                  </a:lnTo>
                  <a:close/>
                </a:path>
                <a:path w="529589" h="7620">
                  <a:moveTo>
                    <a:pt x="529590" y="0"/>
                  </a:moveTo>
                  <a:lnTo>
                    <a:pt x="355600" y="0"/>
                  </a:lnTo>
                  <a:lnTo>
                    <a:pt x="355600" y="7620"/>
                  </a:lnTo>
                  <a:lnTo>
                    <a:pt x="529590" y="7620"/>
                  </a:lnTo>
                  <a:lnTo>
                    <a:pt x="529590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4279900" y="3379469"/>
              <a:ext cx="529590" cy="6350"/>
            </a:xfrm>
            <a:custGeom>
              <a:avLst/>
              <a:gdLst/>
              <a:ahLst/>
              <a:cxnLst/>
              <a:rect l="l" t="t" r="r" b="b"/>
              <a:pathLst>
                <a:path w="529589" h="6350">
                  <a:moveTo>
                    <a:pt x="14224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42240" y="6350"/>
                  </a:lnTo>
                  <a:lnTo>
                    <a:pt x="142240" y="0"/>
                  </a:lnTo>
                  <a:close/>
                </a:path>
                <a:path w="529589" h="6350">
                  <a:moveTo>
                    <a:pt x="256082" y="0"/>
                  </a:moveTo>
                  <a:lnTo>
                    <a:pt x="241719" y="0"/>
                  </a:lnTo>
                  <a:lnTo>
                    <a:pt x="243840" y="6350"/>
                  </a:lnTo>
                  <a:lnTo>
                    <a:pt x="254000" y="6350"/>
                  </a:lnTo>
                  <a:lnTo>
                    <a:pt x="256082" y="0"/>
                  </a:lnTo>
                  <a:close/>
                </a:path>
                <a:path w="529589" h="6350">
                  <a:moveTo>
                    <a:pt x="529590" y="0"/>
                  </a:moveTo>
                  <a:lnTo>
                    <a:pt x="355600" y="0"/>
                  </a:lnTo>
                  <a:lnTo>
                    <a:pt x="355600" y="6350"/>
                  </a:lnTo>
                  <a:lnTo>
                    <a:pt x="529590" y="6350"/>
                  </a:lnTo>
                  <a:lnTo>
                    <a:pt x="529590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4823459" y="2997200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7" name="object 1467"/>
          <p:cNvSpPr/>
          <p:nvPr/>
        </p:nvSpPr>
        <p:spPr>
          <a:xfrm>
            <a:off x="4991100" y="2997200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4823459" y="2997200"/>
            <a:ext cx="96520" cy="7620"/>
          </a:xfrm>
          <a:custGeom>
            <a:avLst/>
            <a:gdLst/>
            <a:ahLst/>
            <a:cxnLst/>
            <a:rect l="l" t="t" r="r" b="b"/>
            <a:pathLst>
              <a:path w="96520" h="7619">
                <a:moveTo>
                  <a:pt x="96519" y="0"/>
                </a:moveTo>
                <a:lnTo>
                  <a:pt x="0" y="0"/>
                </a:lnTo>
                <a:lnTo>
                  <a:pt x="0" y="7620"/>
                </a:lnTo>
                <a:lnTo>
                  <a:pt x="96519" y="7620"/>
                </a:lnTo>
                <a:lnTo>
                  <a:pt x="96519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4991100" y="2997200"/>
            <a:ext cx="95250" cy="7620"/>
          </a:xfrm>
          <a:custGeom>
            <a:avLst/>
            <a:gdLst/>
            <a:ahLst/>
            <a:cxnLst/>
            <a:rect l="l" t="t" r="r" b="b"/>
            <a:pathLst>
              <a:path w="95250" h="7619">
                <a:moveTo>
                  <a:pt x="95250" y="0"/>
                </a:moveTo>
                <a:lnTo>
                  <a:pt x="0" y="0"/>
                </a:lnTo>
                <a:lnTo>
                  <a:pt x="0" y="7620"/>
                </a:lnTo>
                <a:lnTo>
                  <a:pt x="95250" y="7620"/>
                </a:lnTo>
                <a:lnTo>
                  <a:pt x="9525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4823459" y="3004820"/>
            <a:ext cx="96520" cy="7620"/>
          </a:xfrm>
          <a:custGeom>
            <a:avLst/>
            <a:gdLst/>
            <a:ahLst/>
            <a:cxnLst/>
            <a:rect l="l" t="t" r="r" b="b"/>
            <a:pathLst>
              <a:path w="96520" h="7619">
                <a:moveTo>
                  <a:pt x="96519" y="0"/>
                </a:moveTo>
                <a:lnTo>
                  <a:pt x="0" y="0"/>
                </a:lnTo>
                <a:lnTo>
                  <a:pt x="0" y="7619"/>
                </a:lnTo>
                <a:lnTo>
                  <a:pt x="96519" y="7619"/>
                </a:lnTo>
                <a:lnTo>
                  <a:pt x="96519" y="0"/>
                </a:lnTo>
                <a:close/>
              </a:path>
            </a:pathLst>
          </a:custGeom>
          <a:solidFill>
            <a:srgbClr val="00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71" name="object 1471"/>
          <p:cNvGrpSpPr/>
          <p:nvPr/>
        </p:nvGrpSpPr>
        <p:grpSpPr>
          <a:xfrm>
            <a:off x="4823459" y="3004820"/>
            <a:ext cx="308610" cy="393700"/>
            <a:chOff x="4823459" y="3004820"/>
            <a:chExt cx="308610" cy="393700"/>
          </a:xfrm>
        </p:grpSpPr>
        <p:sp>
          <p:nvSpPr>
            <p:cNvPr id="1472" name="object 1472"/>
            <p:cNvSpPr/>
            <p:nvPr/>
          </p:nvSpPr>
          <p:spPr>
            <a:xfrm>
              <a:off x="4991099" y="3004820"/>
              <a:ext cx="95250" cy="7620"/>
            </a:xfrm>
            <a:custGeom>
              <a:avLst/>
              <a:gdLst/>
              <a:ahLst/>
              <a:cxnLst/>
              <a:rect l="l" t="t" r="r" b="b"/>
              <a:pathLst>
                <a:path w="95250" h="7619">
                  <a:moveTo>
                    <a:pt x="9525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95250" y="7619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1473"/>
            <p:cNvSpPr/>
            <p:nvPr/>
          </p:nvSpPr>
          <p:spPr>
            <a:xfrm>
              <a:off x="4823459" y="3011170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89" h="8889">
                  <a:moveTo>
                    <a:pt x="96519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15239" y="3809"/>
                  </a:lnTo>
                  <a:lnTo>
                    <a:pt x="17779" y="5079"/>
                  </a:lnTo>
                  <a:lnTo>
                    <a:pt x="21589" y="5079"/>
                  </a:lnTo>
                  <a:lnTo>
                    <a:pt x="24129" y="6350"/>
                  </a:lnTo>
                  <a:lnTo>
                    <a:pt x="27939" y="7619"/>
                  </a:lnTo>
                  <a:lnTo>
                    <a:pt x="27939" y="8889"/>
                  </a:lnTo>
                  <a:lnTo>
                    <a:pt x="96519" y="8889"/>
                  </a:lnTo>
                  <a:lnTo>
                    <a:pt x="96519" y="0"/>
                  </a:lnTo>
                  <a:close/>
                </a:path>
                <a:path w="262889" h="8889">
                  <a:moveTo>
                    <a:pt x="262889" y="0"/>
                  </a:moveTo>
                  <a:lnTo>
                    <a:pt x="167639" y="0"/>
                  </a:lnTo>
                  <a:lnTo>
                    <a:pt x="167639" y="3809"/>
                  </a:lnTo>
                  <a:lnTo>
                    <a:pt x="180339" y="3809"/>
                  </a:lnTo>
                  <a:lnTo>
                    <a:pt x="190500" y="6350"/>
                  </a:lnTo>
                  <a:lnTo>
                    <a:pt x="194310" y="8889"/>
                  </a:lnTo>
                  <a:lnTo>
                    <a:pt x="262889" y="8889"/>
                  </a:lnTo>
                  <a:lnTo>
                    <a:pt x="262889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1474"/>
            <p:cNvSpPr/>
            <p:nvPr/>
          </p:nvSpPr>
          <p:spPr>
            <a:xfrm>
              <a:off x="4851399" y="3018790"/>
              <a:ext cx="280323" cy="37973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5" name="object 1475"/>
          <p:cNvGrpSpPr/>
          <p:nvPr/>
        </p:nvGrpSpPr>
        <p:grpSpPr>
          <a:xfrm>
            <a:off x="5152813" y="2785110"/>
            <a:ext cx="140970" cy="600710"/>
            <a:chOff x="5152813" y="2785110"/>
            <a:chExt cx="140970" cy="600710"/>
          </a:xfrm>
        </p:grpSpPr>
        <p:sp>
          <p:nvSpPr>
            <p:cNvPr id="1476" name="object 1476"/>
            <p:cNvSpPr/>
            <p:nvPr/>
          </p:nvSpPr>
          <p:spPr>
            <a:xfrm>
              <a:off x="5223784" y="2785110"/>
              <a:ext cx="25400" cy="6350"/>
            </a:xfrm>
            <a:custGeom>
              <a:avLst/>
              <a:gdLst/>
              <a:ahLst/>
              <a:cxnLst/>
              <a:rect l="l" t="t" r="r" b="b"/>
              <a:pathLst>
                <a:path w="25400" h="6350">
                  <a:moveTo>
                    <a:pt x="25125" y="0"/>
                  </a:moveTo>
                  <a:lnTo>
                    <a:pt x="11155" y="0"/>
                  </a:lnTo>
                  <a:lnTo>
                    <a:pt x="0" y="6350"/>
                  </a:lnTo>
                  <a:lnTo>
                    <a:pt x="25125" y="6350"/>
                  </a:lnTo>
                  <a:lnTo>
                    <a:pt x="25125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1477"/>
            <p:cNvSpPr/>
            <p:nvPr/>
          </p:nvSpPr>
          <p:spPr>
            <a:xfrm>
              <a:off x="5210398" y="2790190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5" h="8889">
                  <a:moveTo>
                    <a:pt x="38511" y="0"/>
                  </a:moveTo>
                  <a:lnTo>
                    <a:pt x="15617" y="0"/>
                  </a:lnTo>
                  <a:lnTo>
                    <a:pt x="0" y="8889"/>
                  </a:lnTo>
                  <a:lnTo>
                    <a:pt x="38511" y="8889"/>
                  </a:lnTo>
                  <a:lnTo>
                    <a:pt x="38511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5199242" y="2797810"/>
              <a:ext cx="50165" cy="7620"/>
            </a:xfrm>
            <a:custGeom>
              <a:avLst/>
              <a:gdLst/>
              <a:ahLst/>
              <a:cxnLst/>
              <a:rect l="l" t="t" r="r" b="b"/>
              <a:pathLst>
                <a:path w="50164" h="7619">
                  <a:moveTo>
                    <a:pt x="49667" y="0"/>
                  </a:moveTo>
                  <a:lnTo>
                    <a:pt x="13386" y="0"/>
                  </a:lnTo>
                  <a:lnTo>
                    <a:pt x="0" y="7619"/>
                  </a:lnTo>
                  <a:lnTo>
                    <a:pt x="49667" y="7619"/>
                  </a:lnTo>
                  <a:lnTo>
                    <a:pt x="49667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1479"/>
            <p:cNvSpPr/>
            <p:nvPr/>
          </p:nvSpPr>
          <p:spPr>
            <a:xfrm>
              <a:off x="5185856" y="2805430"/>
              <a:ext cx="63500" cy="7620"/>
            </a:xfrm>
            <a:custGeom>
              <a:avLst/>
              <a:gdLst/>
              <a:ahLst/>
              <a:cxnLst/>
              <a:rect l="l" t="t" r="r" b="b"/>
              <a:pathLst>
                <a:path w="63500" h="7619">
                  <a:moveTo>
                    <a:pt x="63053" y="0"/>
                  </a:moveTo>
                  <a:lnTo>
                    <a:pt x="13386" y="0"/>
                  </a:lnTo>
                  <a:lnTo>
                    <a:pt x="0" y="7620"/>
                  </a:lnTo>
                  <a:lnTo>
                    <a:pt x="63053" y="7620"/>
                  </a:lnTo>
                  <a:lnTo>
                    <a:pt x="63053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0" name="object 1480"/>
            <p:cNvSpPr/>
            <p:nvPr/>
          </p:nvSpPr>
          <p:spPr>
            <a:xfrm>
              <a:off x="5172469" y="2811780"/>
              <a:ext cx="76835" cy="8890"/>
            </a:xfrm>
            <a:custGeom>
              <a:avLst/>
              <a:gdLst/>
              <a:ahLst/>
              <a:cxnLst/>
              <a:rect l="l" t="t" r="r" b="b"/>
              <a:pathLst>
                <a:path w="76835" h="8889">
                  <a:moveTo>
                    <a:pt x="76440" y="0"/>
                  </a:moveTo>
                  <a:lnTo>
                    <a:pt x="15617" y="0"/>
                  </a:lnTo>
                  <a:lnTo>
                    <a:pt x="0" y="8890"/>
                  </a:lnTo>
                  <a:lnTo>
                    <a:pt x="76440" y="8890"/>
                  </a:lnTo>
                  <a:lnTo>
                    <a:pt x="76440" y="0"/>
                  </a:lnTo>
                  <a:close/>
                </a:path>
              </a:pathLst>
            </a:custGeom>
            <a:solidFill>
              <a:srgbClr val="019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1" name="object 1481"/>
            <p:cNvSpPr/>
            <p:nvPr/>
          </p:nvSpPr>
          <p:spPr>
            <a:xfrm>
              <a:off x="5159083" y="2819400"/>
              <a:ext cx="90170" cy="8890"/>
            </a:xfrm>
            <a:custGeom>
              <a:avLst/>
              <a:gdLst/>
              <a:ahLst/>
              <a:cxnLst/>
              <a:rect l="l" t="t" r="r" b="b"/>
              <a:pathLst>
                <a:path w="90170" h="8889">
                  <a:moveTo>
                    <a:pt x="89826" y="0"/>
                  </a:moveTo>
                  <a:lnTo>
                    <a:pt x="15617" y="0"/>
                  </a:lnTo>
                  <a:lnTo>
                    <a:pt x="0" y="8889"/>
                  </a:lnTo>
                  <a:lnTo>
                    <a:pt x="89826" y="8889"/>
                  </a:lnTo>
                  <a:lnTo>
                    <a:pt x="89826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2" name="object 1482"/>
            <p:cNvSpPr/>
            <p:nvPr/>
          </p:nvSpPr>
          <p:spPr>
            <a:xfrm>
              <a:off x="5152809" y="2827019"/>
              <a:ext cx="96520" cy="7620"/>
            </a:xfrm>
            <a:custGeom>
              <a:avLst/>
              <a:gdLst/>
              <a:ahLst/>
              <a:cxnLst/>
              <a:rect l="l" t="t" r="r" b="b"/>
              <a:pathLst>
                <a:path w="96520" h="7619">
                  <a:moveTo>
                    <a:pt x="96100" y="0"/>
                  </a:moveTo>
                  <a:lnTo>
                    <a:pt x="4038" y="0"/>
                  </a:lnTo>
                  <a:lnTo>
                    <a:pt x="4038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96100" y="7620"/>
                  </a:lnTo>
                  <a:lnTo>
                    <a:pt x="96100" y="5080"/>
                  </a:lnTo>
                  <a:lnTo>
                    <a:pt x="96100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1483"/>
            <p:cNvSpPr/>
            <p:nvPr/>
          </p:nvSpPr>
          <p:spPr>
            <a:xfrm>
              <a:off x="5153236" y="2834640"/>
              <a:ext cx="95885" cy="7620"/>
            </a:xfrm>
            <a:custGeom>
              <a:avLst/>
              <a:gdLst/>
              <a:ahLst/>
              <a:cxnLst/>
              <a:rect l="l" t="t" r="r" b="b"/>
              <a:pathLst>
                <a:path w="95885" h="7619">
                  <a:moveTo>
                    <a:pt x="95673" y="0"/>
                  </a:moveTo>
                  <a:lnTo>
                    <a:pt x="0" y="0"/>
                  </a:lnTo>
                  <a:lnTo>
                    <a:pt x="2540" y="7620"/>
                  </a:lnTo>
                  <a:lnTo>
                    <a:pt x="15663" y="7620"/>
                  </a:lnTo>
                  <a:lnTo>
                    <a:pt x="16933" y="6350"/>
                  </a:lnTo>
                  <a:lnTo>
                    <a:pt x="19473" y="6350"/>
                  </a:lnTo>
                  <a:lnTo>
                    <a:pt x="22013" y="5080"/>
                  </a:lnTo>
                  <a:lnTo>
                    <a:pt x="95673" y="5080"/>
                  </a:lnTo>
                  <a:lnTo>
                    <a:pt x="95673" y="0"/>
                  </a:lnTo>
                  <a:close/>
                </a:path>
                <a:path w="95885" h="7619">
                  <a:moveTo>
                    <a:pt x="95673" y="5080"/>
                  </a:moveTo>
                  <a:lnTo>
                    <a:pt x="25823" y="5080"/>
                  </a:lnTo>
                  <a:lnTo>
                    <a:pt x="28363" y="6350"/>
                  </a:lnTo>
                  <a:lnTo>
                    <a:pt x="29633" y="6350"/>
                  </a:lnTo>
                  <a:lnTo>
                    <a:pt x="30903" y="7620"/>
                  </a:lnTo>
                  <a:lnTo>
                    <a:pt x="95673" y="7620"/>
                  </a:lnTo>
                  <a:lnTo>
                    <a:pt x="95673" y="508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1484"/>
            <p:cNvSpPr/>
            <p:nvPr/>
          </p:nvSpPr>
          <p:spPr>
            <a:xfrm>
              <a:off x="5155353" y="2840990"/>
              <a:ext cx="93980" cy="8890"/>
            </a:xfrm>
            <a:custGeom>
              <a:avLst/>
              <a:gdLst/>
              <a:ahLst/>
              <a:cxnLst/>
              <a:rect l="l" t="t" r="r" b="b"/>
              <a:pathLst>
                <a:path w="93979" h="8889">
                  <a:moveTo>
                    <a:pt x="93556" y="0"/>
                  </a:moveTo>
                  <a:lnTo>
                    <a:pt x="27516" y="0"/>
                  </a:lnTo>
                  <a:lnTo>
                    <a:pt x="28786" y="1270"/>
                  </a:lnTo>
                  <a:lnTo>
                    <a:pt x="30056" y="1270"/>
                  </a:lnTo>
                  <a:lnTo>
                    <a:pt x="31326" y="2539"/>
                  </a:lnTo>
                  <a:lnTo>
                    <a:pt x="32596" y="2539"/>
                  </a:lnTo>
                  <a:lnTo>
                    <a:pt x="32596" y="3810"/>
                  </a:lnTo>
                  <a:lnTo>
                    <a:pt x="33866" y="3810"/>
                  </a:lnTo>
                  <a:lnTo>
                    <a:pt x="35136" y="6350"/>
                  </a:lnTo>
                  <a:lnTo>
                    <a:pt x="35136" y="7620"/>
                  </a:lnTo>
                  <a:lnTo>
                    <a:pt x="36406" y="7620"/>
                  </a:lnTo>
                  <a:lnTo>
                    <a:pt x="36406" y="8889"/>
                  </a:lnTo>
                  <a:lnTo>
                    <a:pt x="93556" y="8889"/>
                  </a:lnTo>
                  <a:lnTo>
                    <a:pt x="93556" y="0"/>
                  </a:lnTo>
                  <a:close/>
                </a:path>
                <a:path w="93979" h="8889">
                  <a:moveTo>
                    <a:pt x="14816" y="0"/>
                  </a:moveTo>
                  <a:lnTo>
                    <a:pt x="0" y="0"/>
                  </a:lnTo>
                  <a:lnTo>
                    <a:pt x="2116" y="6350"/>
                  </a:lnTo>
                  <a:lnTo>
                    <a:pt x="4656" y="3810"/>
                  </a:lnTo>
                  <a:lnTo>
                    <a:pt x="8466" y="2539"/>
                  </a:lnTo>
                  <a:lnTo>
                    <a:pt x="11006" y="1270"/>
                  </a:lnTo>
                  <a:lnTo>
                    <a:pt x="13546" y="1270"/>
                  </a:lnTo>
                  <a:lnTo>
                    <a:pt x="14816" y="0"/>
                  </a:lnTo>
                  <a:close/>
                </a:path>
              </a:pathLst>
            </a:custGeom>
            <a:solidFill>
              <a:srgbClr val="038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1485"/>
            <p:cNvSpPr/>
            <p:nvPr/>
          </p:nvSpPr>
          <p:spPr>
            <a:xfrm>
              <a:off x="5191760" y="2848610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19">
                  <a:moveTo>
                    <a:pt x="5715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2539" y="5079"/>
                  </a:lnTo>
                  <a:lnTo>
                    <a:pt x="2539" y="7619"/>
                  </a:lnTo>
                  <a:lnTo>
                    <a:pt x="57150" y="7619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1486"/>
            <p:cNvSpPr/>
            <p:nvPr/>
          </p:nvSpPr>
          <p:spPr>
            <a:xfrm>
              <a:off x="5194300" y="2856230"/>
              <a:ext cx="54610" cy="7620"/>
            </a:xfrm>
            <a:custGeom>
              <a:avLst/>
              <a:gdLst/>
              <a:ahLst/>
              <a:cxnLst/>
              <a:rect l="l" t="t" r="r" b="b"/>
              <a:pathLst>
                <a:path w="54610" h="7619">
                  <a:moveTo>
                    <a:pt x="546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6350"/>
                  </a:lnTo>
                  <a:lnTo>
                    <a:pt x="1270" y="7620"/>
                  </a:lnTo>
                  <a:lnTo>
                    <a:pt x="54610" y="762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1487"/>
            <p:cNvSpPr/>
            <p:nvPr/>
          </p:nvSpPr>
          <p:spPr>
            <a:xfrm>
              <a:off x="5195570" y="2863850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39" h="7619">
                  <a:moveTo>
                    <a:pt x="53339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269" y="6350"/>
                  </a:lnTo>
                  <a:lnTo>
                    <a:pt x="1269" y="7620"/>
                  </a:lnTo>
                  <a:lnTo>
                    <a:pt x="53339" y="7620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058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5196840" y="2870200"/>
              <a:ext cx="52069" cy="8890"/>
            </a:xfrm>
            <a:custGeom>
              <a:avLst/>
              <a:gdLst/>
              <a:ahLst/>
              <a:cxnLst/>
              <a:rect l="l" t="t" r="r" b="b"/>
              <a:pathLst>
                <a:path w="52070" h="8889">
                  <a:moveTo>
                    <a:pt x="5207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95" y="8889"/>
                  </a:lnTo>
                  <a:lnTo>
                    <a:pt x="52070" y="8889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9" name="object 1489"/>
            <p:cNvSpPr/>
            <p:nvPr/>
          </p:nvSpPr>
          <p:spPr>
            <a:xfrm>
              <a:off x="5196937" y="2877820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19">
                  <a:moveTo>
                    <a:pt x="51972" y="0"/>
                  </a:moveTo>
                  <a:lnTo>
                    <a:pt x="0" y="0"/>
                  </a:lnTo>
                  <a:lnTo>
                    <a:pt x="586" y="7619"/>
                  </a:lnTo>
                  <a:lnTo>
                    <a:pt x="51972" y="7619"/>
                  </a:lnTo>
                  <a:lnTo>
                    <a:pt x="51972" y="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0" name="object 1490"/>
            <p:cNvSpPr/>
            <p:nvPr/>
          </p:nvSpPr>
          <p:spPr>
            <a:xfrm>
              <a:off x="5197523" y="2885440"/>
              <a:ext cx="51435" cy="7620"/>
            </a:xfrm>
            <a:custGeom>
              <a:avLst/>
              <a:gdLst/>
              <a:ahLst/>
              <a:cxnLst/>
              <a:rect l="l" t="t" r="r" b="b"/>
              <a:pathLst>
                <a:path w="51435" h="7619">
                  <a:moveTo>
                    <a:pt x="51386" y="0"/>
                  </a:moveTo>
                  <a:lnTo>
                    <a:pt x="0" y="0"/>
                  </a:lnTo>
                  <a:lnTo>
                    <a:pt x="586" y="7620"/>
                  </a:lnTo>
                  <a:lnTo>
                    <a:pt x="51386" y="7620"/>
                  </a:lnTo>
                  <a:lnTo>
                    <a:pt x="51386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1491"/>
            <p:cNvSpPr/>
            <p:nvPr/>
          </p:nvSpPr>
          <p:spPr>
            <a:xfrm>
              <a:off x="5198012" y="2891790"/>
              <a:ext cx="51435" cy="8890"/>
            </a:xfrm>
            <a:custGeom>
              <a:avLst/>
              <a:gdLst/>
              <a:ahLst/>
              <a:cxnLst/>
              <a:rect l="l" t="t" r="r" b="b"/>
              <a:pathLst>
                <a:path w="51435" h="8889">
                  <a:moveTo>
                    <a:pt x="50897" y="0"/>
                  </a:moveTo>
                  <a:lnTo>
                    <a:pt x="0" y="0"/>
                  </a:lnTo>
                  <a:lnTo>
                    <a:pt x="97" y="8889"/>
                  </a:lnTo>
                  <a:lnTo>
                    <a:pt x="50897" y="8889"/>
                  </a:lnTo>
                  <a:lnTo>
                    <a:pt x="50897" y="0"/>
                  </a:lnTo>
                  <a:close/>
                </a:path>
              </a:pathLst>
            </a:custGeom>
            <a:solidFill>
              <a:srgbClr val="088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2" name="object 1492"/>
            <p:cNvSpPr/>
            <p:nvPr/>
          </p:nvSpPr>
          <p:spPr>
            <a:xfrm>
              <a:off x="5198110" y="289941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3" name="object 1493"/>
            <p:cNvSpPr/>
            <p:nvPr/>
          </p:nvSpPr>
          <p:spPr>
            <a:xfrm>
              <a:off x="5198110" y="29070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4" name="object 1494"/>
            <p:cNvSpPr/>
            <p:nvPr/>
          </p:nvSpPr>
          <p:spPr>
            <a:xfrm>
              <a:off x="5198110" y="29146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5198110" y="292100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A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1496"/>
            <p:cNvSpPr/>
            <p:nvPr/>
          </p:nvSpPr>
          <p:spPr>
            <a:xfrm>
              <a:off x="5198110" y="292862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7" name="object 1497"/>
            <p:cNvSpPr/>
            <p:nvPr/>
          </p:nvSpPr>
          <p:spPr>
            <a:xfrm>
              <a:off x="5198110" y="29362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8" name="object 1498"/>
            <p:cNvSpPr/>
            <p:nvPr/>
          </p:nvSpPr>
          <p:spPr>
            <a:xfrm>
              <a:off x="5198110" y="29438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9" name="object 1499"/>
            <p:cNvSpPr/>
            <p:nvPr/>
          </p:nvSpPr>
          <p:spPr>
            <a:xfrm>
              <a:off x="5198110" y="295021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0" name="object 1500"/>
            <p:cNvSpPr/>
            <p:nvPr/>
          </p:nvSpPr>
          <p:spPr>
            <a:xfrm>
              <a:off x="5198110" y="29578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1" name="object 1501"/>
            <p:cNvSpPr/>
            <p:nvPr/>
          </p:nvSpPr>
          <p:spPr>
            <a:xfrm>
              <a:off x="5198110" y="29654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2" name="object 1502"/>
            <p:cNvSpPr/>
            <p:nvPr/>
          </p:nvSpPr>
          <p:spPr>
            <a:xfrm>
              <a:off x="5198110" y="29730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3" name="object 1503"/>
            <p:cNvSpPr/>
            <p:nvPr/>
          </p:nvSpPr>
          <p:spPr>
            <a:xfrm>
              <a:off x="5198110" y="29794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F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4" name="object 1504"/>
            <p:cNvSpPr/>
            <p:nvPr/>
          </p:nvSpPr>
          <p:spPr>
            <a:xfrm>
              <a:off x="5198110" y="29870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5" name="object 1505"/>
            <p:cNvSpPr/>
            <p:nvPr/>
          </p:nvSpPr>
          <p:spPr>
            <a:xfrm>
              <a:off x="5198110" y="29946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6" name="object 1506"/>
            <p:cNvSpPr/>
            <p:nvPr/>
          </p:nvSpPr>
          <p:spPr>
            <a:xfrm>
              <a:off x="5198110" y="300101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7" name="object 1507"/>
            <p:cNvSpPr/>
            <p:nvPr/>
          </p:nvSpPr>
          <p:spPr>
            <a:xfrm>
              <a:off x="5198110" y="30086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17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8" name="object 1508"/>
            <p:cNvSpPr/>
            <p:nvPr/>
          </p:nvSpPr>
          <p:spPr>
            <a:xfrm>
              <a:off x="5198110" y="30162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9" name="object 1509"/>
            <p:cNvSpPr/>
            <p:nvPr/>
          </p:nvSpPr>
          <p:spPr>
            <a:xfrm>
              <a:off x="5198110" y="30238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0" name="object 1510"/>
            <p:cNvSpPr/>
            <p:nvPr/>
          </p:nvSpPr>
          <p:spPr>
            <a:xfrm>
              <a:off x="5198110" y="30302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36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1" name="object 1511"/>
            <p:cNvSpPr/>
            <p:nvPr/>
          </p:nvSpPr>
          <p:spPr>
            <a:xfrm>
              <a:off x="5198110" y="30378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2" name="object 1512"/>
            <p:cNvSpPr/>
            <p:nvPr/>
          </p:nvSpPr>
          <p:spPr>
            <a:xfrm>
              <a:off x="5198110" y="30454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3" name="object 1513"/>
            <p:cNvSpPr/>
            <p:nvPr/>
          </p:nvSpPr>
          <p:spPr>
            <a:xfrm>
              <a:off x="5198110" y="305181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4" name="object 1514"/>
            <p:cNvSpPr/>
            <p:nvPr/>
          </p:nvSpPr>
          <p:spPr>
            <a:xfrm>
              <a:off x="5198110" y="30594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66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5" name="object 1515"/>
            <p:cNvSpPr/>
            <p:nvPr/>
          </p:nvSpPr>
          <p:spPr>
            <a:xfrm>
              <a:off x="5198110" y="30670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6" name="object 1516"/>
            <p:cNvSpPr/>
            <p:nvPr/>
          </p:nvSpPr>
          <p:spPr>
            <a:xfrm>
              <a:off x="5198110" y="30746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7" name="object 1517"/>
            <p:cNvSpPr/>
            <p:nvPr/>
          </p:nvSpPr>
          <p:spPr>
            <a:xfrm>
              <a:off x="5198110" y="308102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8" name="object 1518"/>
            <p:cNvSpPr/>
            <p:nvPr/>
          </p:nvSpPr>
          <p:spPr>
            <a:xfrm>
              <a:off x="5198110" y="30886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9" name="object 1519"/>
            <p:cNvSpPr/>
            <p:nvPr/>
          </p:nvSpPr>
          <p:spPr>
            <a:xfrm>
              <a:off x="5198110" y="30962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0" name="object 1520"/>
            <p:cNvSpPr/>
            <p:nvPr/>
          </p:nvSpPr>
          <p:spPr>
            <a:xfrm>
              <a:off x="5198110" y="310261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1" name="object 1521"/>
            <p:cNvSpPr/>
            <p:nvPr/>
          </p:nvSpPr>
          <p:spPr>
            <a:xfrm>
              <a:off x="5198110" y="31102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2" name="object 1522"/>
            <p:cNvSpPr/>
            <p:nvPr/>
          </p:nvSpPr>
          <p:spPr>
            <a:xfrm>
              <a:off x="5198110" y="31178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A6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3" name="object 1523"/>
            <p:cNvSpPr/>
            <p:nvPr/>
          </p:nvSpPr>
          <p:spPr>
            <a:xfrm>
              <a:off x="5198110" y="31254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1524"/>
            <p:cNvSpPr/>
            <p:nvPr/>
          </p:nvSpPr>
          <p:spPr>
            <a:xfrm>
              <a:off x="5198110" y="313182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1525"/>
            <p:cNvSpPr/>
            <p:nvPr/>
          </p:nvSpPr>
          <p:spPr>
            <a:xfrm>
              <a:off x="5198110" y="31394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6" name="object 1526"/>
            <p:cNvSpPr/>
            <p:nvPr/>
          </p:nvSpPr>
          <p:spPr>
            <a:xfrm>
              <a:off x="5198110" y="31470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D5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1527"/>
            <p:cNvSpPr/>
            <p:nvPr/>
          </p:nvSpPr>
          <p:spPr>
            <a:xfrm>
              <a:off x="5198110" y="315341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8" name="object 1528"/>
            <p:cNvSpPr/>
            <p:nvPr/>
          </p:nvSpPr>
          <p:spPr>
            <a:xfrm>
              <a:off x="5198110" y="316103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9" name="object 1529"/>
            <p:cNvSpPr/>
            <p:nvPr/>
          </p:nvSpPr>
          <p:spPr>
            <a:xfrm>
              <a:off x="5198110" y="31686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F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1530"/>
            <p:cNvSpPr/>
            <p:nvPr/>
          </p:nvSpPr>
          <p:spPr>
            <a:xfrm>
              <a:off x="5198110" y="31762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1531"/>
            <p:cNvSpPr/>
            <p:nvPr/>
          </p:nvSpPr>
          <p:spPr>
            <a:xfrm>
              <a:off x="5198110" y="318262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2" name="object 1532"/>
            <p:cNvSpPr/>
            <p:nvPr/>
          </p:nvSpPr>
          <p:spPr>
            <a:xfrm>
              <a:off x="5198110" y="31902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1533"/>
            <p:cNvSpPr/>
            <p:nvPr/>
          </p:nvSpPr>
          <p:spPr>
            <a:xfrm>
              <a:off x="5198110" y="31978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4" name="object 1534"/>
            <p:cNvSpPr/>
            <p:nvPr/>
          </p:nvSpPr>
          <p:spPr>
            <a:xfrm>
              <a:off x="5198110" y="320548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5" name="object 1535"/>
            <p:cNvSpPr/>
            <p:nvPr/>
          </p:nvSpPr>
          <p:spPr>
            <a:xfrm>
              <a:off x="5198110" y="321183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6" name="object 1536"/>
            <p:cNvSpPr/>
            <p:nvPr/>
          </p:nvSpPr>
          <p:spPr>
            <a:xfrm>
              <a:off x="5198110" y="32194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7" name="object 1537"/>
            <p:cNvSpPr/>
            <p:nvPr/>
          </p:nvSpPr>
          <p:spPr>
            <a:xfrm>
              <a:off x="5198110" y="32270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8" name="object 1538"/>
            <p:cNvSpPr/>
            <p:nvPr/>
          </p:nvSpPr>
          <p:spPr>
            <a:xfrm>
              <a:off x="5198110" y="323342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1539"/>
            <p:cNvSpPr/>
            <p:nvPr/>
          </p:nvSpPr>
          <p:spPr>
            <a:xfrm>
              <a:off x="5198110" y="324104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0" name="object 1540"/>
            <p:cNvSpPr/>
            <p:nvPr/>
          </p:nvSpPr>
          <p:spPr>
            <a:xfrm>
              <a:off x="5198110" y="32486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1" name="object 1541"/>
            <p:cNvSpPr/>
            <p:nvPr/>
          </p:nvSpPr>
          <p:spPr>
            <a:xfrm>
              <a:off x="5198110" y="325628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2" name="object 1542"/>
            <p:cNvSpPr/>
            <p:nvPr/>
          </p:nvSpPr>
          <p:spPr>
            <a:xfrm>
              <a:off x="5198110" y="326263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1543"/>
            <p:cNvSpPr/>
            <p:nvPr/>
          </p:nvSpPr>
          <p:spPr>
            <a:xfrm>
              <a:off x="5198110" y="327025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1544"/>
            <p:cNvSpPr/>
            <p:nvPr/>
          </p:nvSpPr>
          <p:spPr>
            <a:xfrm>
              <a:off x="5198110" y="32778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1545"/>
            <p:cNvSpPr/>
            <p:nvPr/>
          </p:nvSpPr>
          <p:spPr>
            <a:xfrm>
              <a:off x="5198110" y="328549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1546"/>
            <p:cNvSpPr/>
            <p:nvPr/>
          </p:nvSpPr>
          <p:spPr>
            <a:xfrm>
              <a:off x="5198110" y="329184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1547"/>
            <p:cNvSpPr/>
            <p:nvPr/>
          </p:nvSpPr>
          <p:spPr>
            <a:xfrm>
              <a:off x="5198110" y="32994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8" name="object 1548"/>
            <p:cNvSpPr/>
            <p:nvPr/>
          </p:nvSpPr>
          <p:spPr>
            <a:xfrm>
              <a:off x="5198110" y="330708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1549"/>
            <p:cNvSpPr/>
            <p:nvPr/>
          </p:nvSpPr>
          <p:spPr>
            <a:xfrm>
              <a:off x="5196840" y="3314700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2070" y="0"/>
                  </a:moveTo>
                  <a:lnTo>
                    <a:pt x="1270" y="0"/>
                  </a:lnTo>
                  <a:lnTo>
                    <a:pt x="0" y="7620"/>
                  </a:lnTo>
                  <a:lnTo>
                    <a:pt x="52070" y="7620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2B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1550"/>
            <p:cNvSpPr/>
            <p:nvPr/>
          </p:nvSpPr>
          <p:spPr>
            <a:xfrm>
              <a:off x="5196840" y="3321050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2070" y="0"/>
                  </a:moveTo>
                  <a:lnTo>
                    <a:pt x="211" y="0"/>
                  </a:lnTo>
                  <a:lnTo>
                    <a:pt x="0" y="1270"/>
                  </a:lnTo>
                  <a:lnTo>
                    <a:pt x="0" y="7620"/>
                  </a:lnTo>
                  <a:lnTo>
                    <a:pt x="52070" y="7620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1" name="object 1551"/>
            <p:cNvSpPr/>
            <p:nvPr/>
          </p:nvSpPr>
          <p:spPr>
            <a:xfrm>
              <a:off x="5196522" y="3328670"/>
              <a:ext cx="53975" cy="7620"/>
            </a:xfrm>
            <a:custGeom>
              <a:avLst/>
              <a:gdLst/>
              <a:ahLst/>
              <a:cxnLst/>
              <a:rect l="l" t="t" r="r" b="b"/>
              <a:pathLst>
                <a:path w="53975" h="7620">
                  <a:moveTo>
                    <a:pt x="52387" y="0"/>
                  </a:moveTo>
                  <a:lnTo>
                    <a:pt x="317" y="0"/>
                  </a:lnTo>
                  <a:lnTo>
                    <a:pt x="317" y="6350"/>
                  </a:lnTo>
                  <a:lnTo>
                    <a:pt x="0" y="7619"/>
                  </a:lnTo>
                  <a:lnTo>
                    <a:pt x="53657" y="7619"/>
                  </a:lnTo>
                  <a:lnTo>
                    <a:pt x="53657" y="6350"/>
                  </a:lnTo>
                  <a:lnTo>
                    <a:pt x="52387" y="1269"/>
                  </a:lnTo>
                  <a:lnTo>
                    <a:pt x="52387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1552"/>
            <p:cNvSpPr/>
            <p:nvPr/>
          </p:nvSpPr>
          <p:spPr>
            <a:xfrm>
              <a:off x="5194300" y="3336290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20">
                  <a:moveTo>
                    <a:pt x="55879" y="0"/>
                  </a:moveTo>
                  <a:lnTo>
                    <a:pt x="2222" y="0"/>
                  </a:lnTo>
                  <a:lnTo>
                    <a:pt x="1270" y="3810"/>
                  </a:lnTo>
                  <a:lnTo>
                    <a:pt x="0" y="7620"/>
                  </a:lnTo>
                  <a:lnTo>
                    <a:pt x="57150" y="7620"/>
                  </a:lnTo>
                  <a:lnTo>
                    <a:pt x="55879" y="3810"/>
                  </a:lnTo>
                  <a:lnTo>
                    <a:pt x="55879" y="0"/>
                  </a:lnTo>
                  <a:close/>
                </a:path>
              </a:pathLst>
            </a:custGeom>
            <a:solidFill>
              <a:srgbClr val="2D3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3" name="object 1553"/>
            <p:cNvSpPr/>
            <p:nvPr/>
          </p:nvSpPr>
          <p:spPr>
            <a:xfrm>
              <a:off x="5193030" y="3342640"/>
              <a:ext cx="61594" cy="8890"/>
            </a:xfrm>
            <a:custGeom>
              <a:avLst/>
              <a:gdLst/>
              <a:ahLst/>
              <a:cxnLst/>
              <a:rect l="l" t="t" r="r" b="b"/>
              <a:pathLst>
                <a:path w="61595" h="8889">
                  <a:moveTo>
                    <a:pt x="57996" y="0"/>
                  </a:moveTo>
                  <a:lnTo>
                    <a:pt x="1693" y="0"/>
                  </a:lnTo>
                  <a:lnTo>
                    <a:pt x="1269" y="1270"/>
                  </a:lnTo>
                  <a:lnTo>
                    <a:pt x="1269" y="7620"/>
                  </a:lnTo>
                  <a:lnTo>
                    <a:pt x="0" y="8889"/>
                  </a:lnTo>
                  <a:lnTo>
                    <a:pt x="61594" y="8889"/>
                  </a:lnTo>
                  <a:lnTo>
                    <a:pt x="58419" y="2539"/>
                  </a:lnTo>
                  <a:lnTo>
                    <a:pt x="58419" y="1270"/>
                  </a:lnTo>
                  <a:lnTo>
                    <a:pt x="57996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4" name="object 1554"/>
            <p:cNvSpPr/>
            <p:nvPr/>
          </p:nvSpPr>
          <p:spPr>
            <a:xfrm>
              <a:off x="5189220" y="3350260"/>
              <a:ext cx="68580" cy="7620"/>
            </a:xfrm>
            <a:custGeom>
              <a:avLst/>
              <a:gdLst/>
              <a:ahLst/>
              <a:cxnLst/>
              <a:rect l="l" t="t" r="r" b="b"/>
              <a:pathLst>
                <a:path w="68579" h="7620">
                  <a:moveTo>
                    <a:pt x="64770" y="0"/>
                  </a:moveTo>
                  <a:lnTo>
                    <a:pt x="5079" y="0"/>
                  </a:lnTo>
                  <a:lnTo>
                    <a:pt x="2539" y="2539"/>
                  </a:lnTo>
                  <a:lnTo>
                    <a:pt x="0" y="7619"/>
                  </a:lnTo>
                  <a:lnTo>
                    <a:pt x="68579" y="7619"/>
                  </a:lnTo>
                  <a:lnTo>
                    <a:pt x="68579" y="5079"/>
                  </a:lnTo>
                  <a:lnTo>
                    <a:pt x="66039" y="2539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5" name="object 1555"/>
            <p:cNvSpPr/>
            <p:nvPr/>
          </p:nvSpPr>
          <p:spPr>
            <a:xfrm>
              <a:off x="5182870" y="3357880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74929" y="0"/>
                  </a:moveTo>
                  <a:lnTo>
                    <a:pt x="6350" y="0"/>
                  </a:lnTo>
                  <a:lnTo>
                    <a:pt x="3809" y="5080"/>
                  </a:lnTo>
                  <a:lnTo>
                    <a:pt x="2539" y="6350"/>
                  </a:lnTo>
                  <a:lnTo>
                    <a:pt x="0" y="7620"/>
                  </a:lnTo>
                  <a:lnTo>
                    <a:pt x="81279" y="7620"/>
                  </a:lnTo>
                  <a:lnTo>
                    <a:pt x="76200" y="2540"/>
                  </a:lnTo>
                  <a:lnTo>
                    <a:pt x="74929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6" name="object 1556"/>
            <p:cNvSpPr/>
            <p:nvPr/>
          </p:nvSpPr>
          <p:spPr>
            <a:xfrm>
              <a:off x="5157470" y="3365500"/>
              <a:ext cx="135890" cy="7620"/>
            </a:xfrm>
            <a:custGeom>
              <a:avLst/>
              <a:gdLst/>
              <a:ahLst/>
              <a:cxnLst/>
              <a:rect l="l" t="t" r="r" b="b"/>
              <a:pathLst>
                <a:path w="135889" h="7620">
                  <a:moveTo>
                    <a:pt x="125729" y="5079"/>
                  </a:moveTo>
                  <a:lnTo>
                    <a:pt x="8889" y="5079"/>
                  </a:lnTo>
                  <a:lnTo>
                    <a:pt x="5079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35889" y="7620"/>
                  </a:lnTo>
                  <a:lnTo>
                    <a:pt x="135889" y="6350"/>
                  </a:lnTo>
                  <a:lnTo>
                    <a:pt x="125729" y="5079"/>
                  </a:lnTo>
                  <a:close/>
                </a:path>
                <a:path w="135889" h="7620">
                  <a:moveTo>
                    <a:pt x="118109" y="3810"/>
                  </a:moveTo>
                  <a:lnTo>
                    <a:pt x="15239" y="3810"/>
                  </a:lnTo>
                  <a:lnTo>
                    <a:pt x="12700" y="5079"/>
                  </a:lnTo>
                  <a:lnTo>
                    <a:pt x="121919" y="5079"/>
                  </a:lnTo>
                  <a:lnTo>
                    <a:pt x="118109" y="3810"/>
                  </a:lnTo>
                  <a:close/>
                </a:path>
                <a:path w="135889" h="7620">
                  <a:moveTo>
                    <a:pt x="109219" y="0"/>
                  </a:moveTo>
                  <a:lnTo>
                    <a:pt x="24129" y="0"/>
                  </a:lnTo>
                  <a:lnTo>
                    <a:pt x="21589" y="2539"/>
                  </a:lnTo>
                  <a:lnTo>
                    <a:pt x="19050" y="3810"/>
                  </a:lnTo>
                  <a:lnTo>
                    <a:pt x="114300" y="3810"/>
                  </a:lnTo>
                  <a:lnTo>
                    <a:pt x="113029" y="2539"/>
                  </a:lnTo>
                  <a:lnTo>
                    <a:pt x="109219" y="0"/>
                  </a:lnTo>
                  <a:close/>
                </a:path>
              </a:pathLst>
            </a:custGeom>
            <a:solidFill>
              <a:srgbClr val="2F3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1557"/>
            <p:cNvSpPr/>
            <p:nvPr/>
          </p:nvSpPr>
          <p:spPr>
            <a:xfrm>
              <a:off x="5157470" y="3371850"/>
              <a:ext cx="135890" cy="7620"/>
            </a:xfrm>
            <a:custGeom>
              <a:avLst/>
              <a:gdLst/>
              <a:ahLst/>
              <a:cxnLst/>
              <a:rect l="l" t="t" r="r" b="b"/>
              <a:pathLst>
                <a:path w="135889" h="7620">
                  <a:moveTo>
                    <a:pt x="0" y="7620"/>
                  </a:moveTo>
                  <a:lnTo>
                    <a:pt x="0" y="0"/>
                  </a:lnTo>
                  <a:lnTo>
                    <a:pt x="135889" y="0"/>
                  </a:lnTo>
                  <a:lnTo>
                    <a:pt x="13588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8" name="object 1558"/>
            <p:cNvSpPr/>
            <p:nvPr/>
          </p:nvSpPr>
          <p:spPr>
            <a:xfrm>
              <a:off x="5157470" y="3379470"/>
              <a:ext cx="135890" cy="6350"/>
            </a:xfrm>
            <a:custGeom>
              <a:avLst/>
              <a:gdLst/>
              <a:ahLst/>
              <a:cxnLst/>
              <a:rect l="l" t="t" r="r" b="b"/>
              <a:pathLst>
                <a:path w="135889" h="6350">
                  <a:moveTo>
                    <a:pt x="13588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35889" y="6350"/>
                  </a:lnTo>
                  <a:lnTo>
                    <a:pt x="135889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9" name="object 1559"/>
          <p:cNvGrpSpPr/>
          <p:nvPr/>
        </p:nvGrpSpPr>
        <p:grpSpPr>
          <a:xfrm>
            <a:off x="5325533" y="2785110"/>
            <a:ext cx="412750" cy="613410"/>
            <a:chOff x="5325533" y="2785110"/>
            <a:chExt cx="412750" cy="613410"/>
          </a:xfrm>
        </p:grpSpPr>
        <p:sp>
          <p:nvSpPr>
            <p:cNvPr id="1560" name="object 1560"/>
            <p:cNvSpPr/>
            <p:nvPr/>
          </p:nvSpPr>
          <p:spPr>
            <a:xfrm>
              <a:off x="5396504" y="2785110"/>
              <a:ext cx="26670" cy="6350"/>
            </a:xfrm>
            <a:custGeom>
              <a:avLst/>
              <a:gdLst/>
              <a:ahLst/>
              <a:cxnLst/>
              <a:rect l="l" t="t" r="r" b="b"/>
              <a:pathLst>
                <a:path w="26670" h="6350">
                  <a:moveTo>
                    <a:pt x="26395" y="0"/>
                  </a:moveTo>
                  <a:lnTo>
                    <a:pt x="11155" y="0"/>
                  </a:lnTo>
                  <a:lnTo>
                    <a:pt x="0" y="6350"/>
                  </a:lnTo>
                  <a:lnTo>
                    <a:pt x="26395" y="6350"/>
                  </a:lnTo>
                  <a:lnTo>
                    <a:pt x="26395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1" name="object 1561"/>
            <p:cNvSpPr/>
            <p:nvPr/>
          </p:nvSpPr>
          <p:spPr>
            <a:xfrm>
              <a:off x="5383118" y="2790190"/>
              <a:ext cx="40005" cy="8890"/>
            </a:xfrm>
            <a:custGeom>
              <a:avLst/>
              <a:gdLst/>
              <a:ahLst/>
              <a:cxnLst/>
              <a:rect l="l" t="t" r="r" b="b"/>
              <a:pathLst>
                <a:path w="40004" h="8889">
                  <a:moveTo>
                    <a:pt x="39781" y="0"/>
                  </a:moveTo>
                  <a:lnTo>
                    <a:pt x="15617" y="0"/>
                  </a:lnTo>
                  <a:lnTo>
                    <a:pt x="0" y="8889"/>
                  </a:lnTo>
                  <a:lnTo>
                    <a:pt x="39781" y="8889"/>
                  </a:lnTo>
                  <a:lnTo>
                    <a:pt x="39781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2" name="object 1562"/>
            <p:cNvSpPr/>
            <p:nvPr/>
          </p:nvSpPr>
          <p:spPr>
            <a:xfrm>
              <a:off x="5371962" y="2797810"/>
              <a:ext cx="51435" cy="7620"/>
            </a:xfrm>
            <a:custGeom>
              <a:avLst/>
              <a:gdLst/>
              <a:ahLst/>
              <a:cxnLst/>
              <a:rect l="l" t="t" r="r" b="b"/>
              <a:pathLst>
                <a:path w="51435" h="7619">
                  <a:moveTo>
                    <a:pt x="50937" y="0"/>
                  </a:moveTo>
                  <a:lnTo>
                    <a:pt x="13386" y="0"/>
                  </a:lnTo>
                  <a:lnTo>
                    <a:pt x="0" y="7619"/>
                  </a:lnTo>
                  <a:lnTo>
                    <a:pt x="50937" y="7619"/>
                  </a:lnTo>
                  <a:lnTo>
                    <a:pt x="50937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1563"/>
            <p:cNvSpPr/>
            <p:nvPr/>
          </p:nvSpPr>
          <p:spPr>
            <a:xfrm>
              <a:off x="5358576" y="2805430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19">
                  <a:moveTo>
                    <a:pt x="64323" y="0"/>
                  </a:moveTo>
                  <a:lnTo>
                    <a:pt x="13386" y="0"/>
                  </a:lnTo>
                  <a:lnTo>
                    <a:pt x="0" y="7620"/>
                  </a:lnTo>
                  <a:lnTo>
                    <a:pt x="64323" y="7620"/>
                  </a:lnTo>
                  <a:lnTo>
                    <a:pt x="64323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1564"/>
            <p:cNvSpPr/>
            <p:nvPr/>
          </p:nvSpPr>
          <p:spPr>
            <a:xfrm>
              <a:off x="5345189" y="2811780"/>
              <a:ext cx="78105" cy="8890"/>
            </a:xfrm>
            <a:custGeom>
              <a:avLst/>
              <a:gdLst/>
              <a:ahLst/>
              <a:cxnLst/>
              <a:rect l="l" t="t" r="r" b="b"/>
              <a:pathLst>
                <a:path w="78104" h="8889">
                  <a:moveTo>
                    <a:pt x="77710" y="0"/>
                  </a:moveTo>
                  <a:lnTo>
                    <a:pt x="15617" y="0"/>
                  </a:lnTo>
                  <a:lnTo>
                    <a:pt x="0" y="8890"/>
                  </a:lnTo>
                  <a:lnTo>
                    <a:pt x="77710" y="8890"/>
                  </a:lnTo>
                  <a:lnTo>
                    <a:pt x="77710" y="0"/>
                  </a:lnTo>
                  <a:close/>
                </a:path>
              </a:pathLst>
            </a:custGeom>
            <a:solidFill>
              <a:srgbClr val="019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1565"/>
            <p:cNvSpPr/>
            <p:nvPr/>
          </p:nvSpPr>
          <p:spPr>
            <a:xfrm>
              <a:off x="5331803" y="2819400"/>
              <a:ext cx="91440" cy="8890"/>
            </a:xfrm>
            <a:custGeom>
              <a:avLst/>
              <a:gdLst/>
              <a:ahLst/>
              <a:cxnLst/>
              <a:rect l="l" t="t" r="r" b="b"/>
              <a:pathLst>
                <a:path w="91439" h="8889">
                  <a:moveTo>
                    <a:pt x="91096" y="0"/>
                  </a:moveTo>
                  <a:lnTo>
                    <a:pt x="15617" y="0"/>
                  </a:lnTo>
                  <a:lnTo>
                    <a:pt x="0" y="8889"/>
                  </a:lnTo>
                  <a:lnTo>
                    <a:pt x="91096" y="8889"/>
                  </a:lnTo>
                  <a:lnTo>
                    <a:pt x="91096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6" name="object 1566"/>
            <p:cNvSpPr/>
            <p:nvPr/>
          </p:nvSpPr>
          <p:spPr>
            <a:xfrm>
              <a:off x="5325529" y="2827019"/>
              <a:ext cx="97790" cy="7620"/>
            </a:xfrm>
            <a:custGeom>
              <a:avLst/>
              <a:gdLst/>
              <a:ahLst/>
              <a:cxnLst/>
              <a:rect l="l" t="t" r="r" b="b"/>
              <a:pathLst>
                <a:path w="97789" h="7619">
                  <a:moveTo>
                    <a:pt x="97370" y="0"/>
                  </a:moveTo>
                  <a:lnTo>
                    <a:pt x="4038" y="0"/>
                  </a:lnTo>
                  <a:lnTo>
                    <a:pt x="4038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97370" y="7620"/>
                  </a:lnTo>
                  <a:lnTo>
                    <a:pt x="97370" y="508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7" name="object 1567"/>
            <p:cNvSpPr/>
            <p:nvPr/>
          </p:nvSpPr>
          <p:spPr>
            <a:xfrm>
              <a:off x="5325956" y="2834640"/>
              <a:ext cx="97155" cy="7620"/>
            </a:xfrm>
            <a:custGeom>
              <a:avLst/>
              <a:gdLst/>
              <a:ahLst/>
              <a:cxnLst/>
              <a:rect l="l" t="t" r="r" b="b"/>
              <a:pathLst>
                <a:path w="97154" h="7619">
                  <a:moveTo>
                    <a:pt x="96943" y="0"/>
                  </a:moveTo>
                  <a:lnTo>
                    <a:pt x="0" y="0"/>
                  </a:lnTo>
                  <a:lnTo>
                    <a:pt x="2539" y="7620"/>
                  </a:lnTo>
                  <a:lnTo>
                    <a:pt x="15663" y="7620"/>
                  </a:lnTo>
                  <a:lnTo>
                    <a:pt x="18203" y="6350"/>
                  </a:lnTo>
                  <a:lnTo>
                    <a:pt x="20743" y="6350"/>
                  </a:lnTo>
                  <a:lnTo>
                    <a:pt x="22013" y="5080"/>
                  </a:lnTo>
                  <a:lnTo>
                    <a:pt x="96943" y="5080"/>
                  </a:lnTo>
                  <a:lnTo>
                    <a:pt x="96943" y="0"/>
                  </a:lnTo>
                  <a:close/>
                </a:path>
                <a:path w="97154" h="7619">
                  <a:moveTo>
                    <a:pt x="96943" y="5080"/>
                  </a:moveTo>
                  <a:lnTo>
                    <a:pt x="25823" y="5080"/>
                  </a:lnTo>
                  <a:lnTo>
                    <a:pt x="28363" y="6350"/>
                  </a:lnTo>
                  <a:lnTo>
                    <a:pt x="29633" y="6350"/>
                  </a:lnTo>
                  <a:lnTo>
                    <a:pt x="30903" y="7620"/>
                  </a:lnTo>
                  <a:lnTo>
                    <a:pt x="96943" y="7620"/>
                  </a:lnTo>
                  <a:lnTo>
                    <a:pt x="96943" y="508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8" name="object 1568"/>
            <p:cNvSpPr/>
            <p:nvPr/>
          </p:nvSpPr>
          <p:spPr>
            <a:xfrm>
              <a:off x="5328073" y="2840990"/>
              <a:ext cx="95250" cy="8890"/>
            </a:xfrm>
            <a:custGeom>
              <a:avLst/>
              <a:gdLst/>
              <a:ahLst/>
              <a:cxnLst/>
              <a:rect l="l" t="t" r="r" b="b"/>
              <a:pathLst>
                <a:path w="95250" h="8889">
                  <a:moveTo>
                    <a:pt x="94826" y="0"/>
                  </a:moveTo>
                  <a:lnTo>
                    <a:pt x="27516" y="0"/>
                  </a:lnTo>
                  <a:lnTo>
                    <a:pt x="28786" y="1270"/>
                  </a:lnTo>
                  <a:lnTo>
                    <a:pt x="31326" y="1270"/>
                  </a:lnTo>
                  <a:lnTo>
                    <a:pt x="31326" y="2539"/>
                  </a:lnTo>
                  <a:lnTo>
                    <a:pt x="32596" y="2539"/>
                  </a:lnTo>
                  <a:lnTo>
                    <a:pt x="32596" y="3810"/>
                  </a:lnTo>
                  <a:lnTo>
                    <a:pt x="35136" y="3810"/>
                  </a:lnTo>
                  <a:lnTo>
                    <a:pt x="35136" y="7620"/>
                  </a:lnTo>
                  <a:lnTo>
                    <a:pt x="36406" y="7620"/>
                  </a:lnTo>
                  <a:lnTo>
                    <a:pt x="37041" y="8889"/>
                  </a:lnTo>
                  <a:lnTo>
                    <a:pt x="94826" y="8889"/>
                  </a:lnTo>
                  <a:lnTo>
                    <a:pt x="94826" y="0"/>
                  </a:lnTo>
                  <a:close/>
                </a:path>
                <a:path w="95250" h="8889">
                  <a:moveTo>
                    <a:pt x="16086" y="0"/>
                  </a:moveTo>
                  <a:lnTo>
                    <a:pt x="0" y="0"/>
                  </a:lnTo>
                  <a:lnTo>
                    <a:pt x="2116" y="6350"/>
                  </a:lnTo>
                  <a:lnTo>
                    <a:pt x="5926" y="3810"/>
                  </a:lnTo>
                  <a:lnTo>
                    <a:pt x="11006" y="1270"/>
                  </a:lnTo>
                  <a:lnTo>
                    <a:pt x="13546" y="1270"/>
                  </a:lnTo>
                  <a:lnTo>
                    <a:pt x="16086" y="0"/>
                  </a:lnTo>
                  <a:close/>
                </a:path>
              </a:pathLst>
            </a:custGeom>
            <a:solidFill>
              <a:srgbClr val="038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1569"/>
            <p:cNvSpPr/>
            <p:nvPr/>
          </p:nvSpPr>
          <p:spPr>
            <a:xfrm>
              <a:off x="5364480" y="284861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19">
                  <a:moveTo>
                    <a:pt x="58420" y="0"/>
                  </a:moveTo>
                  <a:lnTo>
                    <a:pt x="0" y="0"/>
                  </a:lnTo>
                  <a:lnTo>
                    <a:pt x="2540" y="5079"/>
                  </a:lnTo>
                  <a:lnTo>
                    <a:pt x="254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1570"/>
            <p:cNvSpPr/>
            <p:nvPr/>
          </p:nvSpPr>
          <p:spPr>
            <a:xfrm>
              <a:off x="5367020" y="2856230"/>
              <a:ext cx="55880" cy="7620"/>
            </a:xfrm>
            <a:custGeom>
              <a:avLst/>
              <a:gdLst/>
              <a:ahLst/>
              <a:cxnLst/>
              <a:rect l="l" t="t" r="r" b="b"/>
              <a:pathLst>
                <a:path w="55879" h="7619">
                  <a:moveTo>
                    <a:pt x="55879" y="0"/>
                  </a:moveTo>
                  <a:lnTo>
                    <a:pt x="0" y="0"/>
                  </a:lnTo>
                  <a:lnTo>
                    <a:pt x="1269" y="1270"/>
                  </a:lnTo>
                  <a:lnTo>
                    <a:pt x="1269" y="6350"/>
                  </a:lnTo>
                  <a:lnTo>
                    <a:pt x="1693" y="7620"/>
                  </a:lnTo>
                  <a:lnTo>
                    <a:pt x="55879" y="7620"/>
                  </a:lnTo>
                  <a:lnTo>
                    <a:pt x="55879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1571"/>
            <p:cNvSpPr/>
            <p:nvPr/>
          </p:nvSpPr>
          <p:spPr>
            <a:xfrm>
              <a:off x="5368713" y="2863850"/>
              <a:ext cx="54610" cy="7620"/>
            </a:xfrm>
            <a:custGeom>
              <a:avLst/>
              <a:gdLst/>
              <a:ahLst/>
              <a:cxnLst/>
              <a:rect l="l" t="t" r="r" b="b"/>
              <a:pathLst>
                <a:path w="54610" h="7619">
                  <a:moveTo>
                    <a:pt x="54186" y="0"/>
                  </a:moveTo>
                  <a:lnTo>
                    <a:pt x="0" y="0"/>
                  </a:lnTo>
                  <a:lnTo>
                    <a:pt x="846" y="2539"/>
                  </a:lnTo>
                  <a:lnTo>
                    <a:pt x="846" y="6350"/>
                  </a:lnTo>
                  <a:lnTo>
                    <a:pt x="1354" y="7620"/>
                  </a:lnTo>
                  <a:lnTo>
                    <a:pt x="54186" y="7620"/>
                  </a:lnTo>
                  <a:lnTo>
                    <a:pt x="54186" y="0"/>
                  </a:lnTo>
                  <a:close/>
                </a:path>
              </a:pathLst>
            </a:custGeom>
            <a:solidFill>
              <a:srgbClr val="058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2" name="object 1572"/>
            <p:cNvSpPr/>
            <p:nvPr/>
          </p:nvSpPr>
          <p:spPr>
            <a:xfrm>
              <a:off x="5369560" y="2870200"/>
              <a:ext cx="53340" cy="8890"/>
            </a:xfrm>
            <a:custGeom>
              <a:avLst/>
              <a:gdLst/>
              <a:ahLst/>
              <a:cxnLst/>
              <a:rect l="l" t="t" r="r" b="b"/>
              <a:pathLst>
                <a:path w="53339" h="8889">
                  <a:moveTo>
                    <a:pt x="53339" y="0"/>
                  </a:moveTo>
                  <a:lnTo>
                    <a:pt x="0" y="0"/>
                  </a:lnTo>
                  <a:lnTo>
                    <a:pt x="2539" y="6350"/>
                  </a:lnTo>
                  <a:lnTo>
                    <a:pt x="2539" y="8889"/>
                  </a:lnTo>
                  <a:lnTo>
                    <a:pt x="53339" y="8889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3" name="object 1573"/>
            <p:cNvSpPr/>
            <p:nvPr/>
          </p:nvSpPr>
          <p:spPr>
            <a:xfrm>
              <a:off x="5372100" y="28778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4" name="object 1574"/>
            <p:cNvSpPr/>
            <p:nvPr/>
          </p:nvSpPr>
          <p:spPr>
            <a:xfrm>
              <a:off x="5372100" y="28854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5" name="object 1575"/>
            <p:cNvSpPr/>
            <p:nvPr/>
          </p:nvSpPr>
          <p:spPr>
            <a:xfrm>
              <a:off x="5372100" y="289179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88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1576"/>
            <p:cNvSpPr/>
            <p:nvPr/>
          </p:nvSpPr>
          <p:spPr>
            <a:xfrm>
              <a:off x="5372100" y="289941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7" name="object 1577"/>
            <p:cNvSpPr/>
            <p:nvPr/>
          </p:nvSpPr>
          <p:spPr>
            <a:xfrm>
              <a:off x="5372100" y="29070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8" name="object 1578"/>
            <p:cNvSpPr/>
            <p:nvPr/>
          </p:nvSpPr>
          <p:spPr>
            <a:xfrm>
              <a:off x="5372100" y="29146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9" name="object 1579"/>
            <p:cNvSpPr/>
            <p:nvPr/>
          </p:nvSpPr>
          <p:spPr>
            <a:xfrm>
              <a:off x="5372100" y="292100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A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0" name="object 1580"/>
            <p:cNvSpPr/>
            <p:nvPr/>
          </p:nvSpPr>
          <p:spPr>
            <a:xfrm>
              <a:off x="5372100" y="292862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1" name="object 1581"/>
            <p:cNvSpPr/>
            <p:nvPr/>
          </p:nvSpPr>
          <p:spPr>
            <a:xfrm>
              <a:off x="5372100" y="29362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2" name="object 1582"/>
            <p:cNvSpPr/>
            <p:nvPr/>
          </p:nvSpPr>
          <p:spPr>
            <a:xfrm>
              <a:off x="5372100" y="29438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3" name="object 1583"/>
            <p:cNvSpPr/>
            <p:nvPr/>
          </p:nvSpPr>
          <p:spPr>
            <a:xfrm>
              <a:off x="5372100" y="295021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4" name="object 1584"/>
            <p:cNvSpPr/>
            <p:nvPr/>
          </p:nvSpPr>
          <p:spPr>
            <a:xfrm>
              <a:off x="5372100" y="29578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5" name="object 1585"/>
            <p:cNvSpPr/>
            <p:nvPr/>
          </p:nvSpPr>
          <p:spPr>
            <a:xfrm>
              <a:off x="5372100" y="29654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6" name="object 1586"/>
            <p:cNvSpPr/>
            <p:nvPr/>
          </p:nvSpPr>
          <p:spPr>
            <a:xfrm>
              <a:off x="5372100" y="29730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7" name="object 1587"/>
            <p:cNvSpPr/>
            <p:nvPr/>
          </p:nvSpPr>
          <p:spPr>
            <a:xfrm>
              <a:off x="5372100" y="29794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F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8" name="object 1588"/>
            <p:cNvSpPr/>
            <p:nvPr/>
          </p:nvSpPr>
          <p:spPr>
            <a:xfrm>
              <a:off x="5372100" y="29870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9" name="object 1589"/>
            <p:cNvSpPr/>
            <p:nvPr/>
          </p:nvSpPr>
          <p:spPr>
            <a:xfrm>
              <a:off x="5372100" y="29946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0" name="object 1590"/>
            <p:cNvSpPr/>
            <p:nvPr/>
          </p:nvSpPr>
          <p:spPr>
            <a:xfrm>
              <a:off x="5372100" y="300101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1591"/>
            <p:cNvSpPr/>
            <p:nvPr/>
          </p:nvSpPr>
          <p:spPr>
            <a:xfrm>
              <a:off x="5372100" y="30086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17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2" name="object 1592"/>
            <p:cNvSpPr/>
            <p:nvPr/>
          </p:nvSpPr>
          <p:spPr>
            <a:xfrm>
              <a:off x="5372100" y="30162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3" name="object 1593"/>
            <p:cNvSpPr/>
            <p:nvPr/>
          </p:nvSpPr>
          <p:spPr>
            <a:xfrm>
              <a:off x="5372100" y="30238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4" name="object 1594"/>
            <p:cNvSpPr/>
            <p:nvPr/>
          </p:nvSpPr>
          <p:spPr>
            <a:xfrm>
              <a:off x="5372100" y="30302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36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5" name="object 1595"/>
            <p:cNvSpPr/>
            <p:nvPr/>
          </p:nvSpPr>
          <p:spPr>
            <a:xfrm>
              <a:off x="5372100" y="30378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6" name="object 1596"/>
            <p:cNvSpPr/>
            <p:nvPr/>
          </p:nvSpPr>
          <p:spPr>
            <a:xfrm>
              <a:off x="5372100" y="30454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7" name="object 1597"/>
            <p:cNvSpPr/>
            <p:nvPr/>
          </p:nvSpPr>
          <p:spPr>
            <a:xfrm>
              <a:off x="5372100" y="305181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1598"/>
            <p:cNvSpPr/>
            <p:nvPr/>
          </p:nvSpPr>
          <p:spPr>
            <a:xfrm>
              <a:off x="5372100" y="30594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66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1599"/>
            <p:cNvSpPr/>
            <p:nvPr/>
          </p:nvSpPr>
          <p:spPr>
            <a:xfrm>
              <a:off x="5372100" y="30670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1600"/>
            <p:cNvSpPr/>
            <p:nvPr/>
          </p:nvSpPr>
          <p:spPr>
            <a:xfrm>
              <a:off x="5372100" y="30746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1" name="object 1601"/>
            <p:cNvSpPr/>
            <p:nvPr/>
          </p:nvSpPr>
          <p:spPr>
            <a:xfrm>
              <a:off x="5372100" y="308102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2" name="object 1602"/>
            <p:cNvSpPr/>
            <p:nvPr/>
          </p:nvSpPr>
          <p:spPr>
            <a:xfrm>
              <a:off x="5372100" y="30886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3" name="object 1603"/>
            <p:cNvSpPr/>
            <p:nvPr/>
          </p:nvSpPr>
          <p:spPr>
            <a:xfrm>
              <a:off x="5372100" y="30962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4" name="object 1604"/>
            <p:cNvSpPr/>
            <p:nvPr/>
          </p:nvSpPr>
          <p:spPr>
            <a:xfrm>
              <a:off x="5372100" y="310261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5" name="object 1605"/>
            <p:cNvSpPr/>
            <p:nvPr/>
          </p:nvSpPr>
          <p:spPr>
            <a:xfrm>
              <a:off x="5372100" y="31102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6" name="object 1606"/>
            <p:cNvSpPr/>
            <p:nvPr/>
          </p:nvSpPr>
          <p:spPr>
            <a:xfrm>
              <a:off x="5372100" y="31178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A6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7" name="object 1607"/>
            <p:cNvSpPr/>
            <p:nvPr/>
          </p:nvSpPr>
          <p:spPr>
            <a:xfrm>
              <a:off x="5372100" y="31254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8" name="object 1608"/>
            <p:cNvSpPr/>
            <p:nvPr/>
          </p:nvSpPr>
          <p:spPr>
            <a:xfrm>
              <a:off x="5372100" y="313182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9" name="object 1609"/>
            <p:cNvSpPr/>
            <p:nvPr/>
          </p:nvSpPr>
          <p:spPr>
            <a:xfrm>
              <a:off x="5372100" y="31394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0" name="object 1610"/>
            <p:cNvSpPr/>
            <p:nvPr/>
          </p:nvSpPr>
          <p:spPr>
            <a:xfrm>
              <a:off x="5372100" y="31470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D5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1" name="object 1611"/>
            <p:cNvSpPr/>
            <p:nvPr/>
          </p:nvSpPr>
          <p:spPr>
            <a:xfrm>
              <a:off x="5372100" y="315341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2" name="object 1612"/>
            <p:cNvSpPr/>
            <p:nvPr/>
          </p:nvSpPr>
          <p:spPr>
            <a:xfrm>
              <a:off x="5372100" y="316103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3" name="object 1613"/>
            <p:cNvSpPr/>
            <p:nvPr/>
          </p:nvSpPr>
          <p:spPr>
            <a:xfrm>
              <a:off x="5372100" y="31686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F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4" name="object 1614"/>
            <p:cNvSpPr/>
            <p:nvPr/>
          </p:nvSpPr>
          <p:spPr>
            <a:xfrm>
              <a:off x="5372100" y="31762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5" name="object 1615"/>
            <p:cNvSpPr/>
            <p:nvPr/>
          </p:nvSpPr>
          <p:spPr>
            <a:xfrm>
              <a:off x="5372100" y="318262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6" name="object 1616"/>
            <p:cNvSpPr/>
            <p:nvPr/>
          </p:nvSpPr>
          <p:spPr>
            <a:xfrm>
              <a:off x="5372100" y="31902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7" name="object 1617"/>
            <p:cNvSpPr/>
            <p:nvPr/>
          </p:nvSpPr>
          <p:spPr>
            <a:xfrm>
              <a:off x="5372100" y="31978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8" name="object 1618"/>
            <p:cNvSpPr/>
            <p:nvPr/>
          </p:nvSpPr>
          <p:spPr>
            <a:xfrm>
              <a:off x="5372100" y="320548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9" name="object 1619"/>
            <p:cNvSpPr/>
            <p:nvPr/>
          </p:nvSpPr>
          <p:spPr>
            <a:xfrm>
              <a:off x="5372100" y="321183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0" name="object 1620"/>
            <p:cNvSpPr/>
            <p:nvPr/>
          </p:nvSpPr>
          <p:spPr>
            <a:xfrm>
              <a:off x="5372100" y="32194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1" name="object 1621"/>
            <p:cNvSpPr/>
            <p:nvPr/>
          </p:nvSpPr>
          <p:spPr>
            <a:xfrm>
              <a:off x="5372100" y="32270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2" name="object 1622"/>
            <p:cNvSpPr/>
            <p:nvPr/>
          </p:nvSpPr>
          <p:spPr>
            <a:xfrm>
              <a:off x="5372100" y="323342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3" name="object 1623"/>
            <p:cNvSpPr/>
            <p:nvPr/>
          </p:nvSpPr>
          <p:spPr>
            <a:xfrm>
              <a:off x="5372100" y="324104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4" name="object 1624"/>
            <p:cNvSpPr/>
            <p:nvPr/>
          </p:nvSpPr>
          <p:spPr>
            <a:xfrm>
              <a:off x="5372100" y="32486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5" name="object 1625"/>
            <p:cNvSpPr/>
            <p:nvPr/>
          </p:nvSpPr>
          <p:spPr>
            <a:xfrm>
              <a:off x="5372100" y="325628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6" name="object 1626"/>
            <p:cNvSpPr/>
            <p:nvPr/>
          </p:nvSpPr>
          <p:spPr>
            <a:xfrm>
              <a:off x="5372100" y="326263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7" name="object 1627"/>
            <p:cNvSpPr/>
            <p:nvPr/>
          </p:nvSpPr>
          <p:spPr>
            <a:xfrm>
              <a:off x="5372100" y="327025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8" name="object 1628"/>
            <p:cNvSpPr/>
            <p:nvPr/>
          </p:nvSpPr>
          <p:spPr>
            <a:xfrm>
              <a:off x="5372100" y="32778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9" name="object 1629"/>
            <p:cNvSpPr/>
            <p:nvPr/>
          </p:nvSpPr>
          <p:spPr>
            <a:xfrm>
              <a:off x="5372100" y="328549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0" name="object 1630"/>
            <p:cNvSpPr/>
            <p:nvPr/>
          </p:nvSpPr>
          <p:spPr>
            <a:xfrm>
              <a:off x="5372100" y="329184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1" name="object 1631"/>
            <p:cNvSpPr/>
            <p:nvPr/>
          </p:nvSpPr>
          <p:spPr>
            <a:xfrm>
              <a:off x="5372100" y="32994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2" name="object 1632"/>
            <p:cNvSpPr/>
            <p:nvPr/>
          </p:nvSpPr>
          <p:spPr>
            <a:xfrm>
              <a:off x="5372100" y="330708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3" name="object 1633"/>
            <p:cNvSpPr/>
            <p:nvPr/>
          </p:nvSpPr>
          <p:spPr>
            <a:xfrm>
              <a:off x="5372100" y="33147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B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4" name="object 1634"/>
            <p:cNvSpPr/>
            <p:nvPr/>
          </p:nvSpPr>
          <p:spPr>
            <a:xfrm>
              <a:off x="5371676" y="3321050"/>
              <a:ext cx="51435" cy="7620"/>
            </a:xfrm>
            <a:custGeom>
              <a:avLst/>
              <a:gdLst/>
              <a:ahLst/>
              <a:cxnLst/>
              <a:rect l="l" t="t" r="r" b="b"/>
              <a:pathLst>
                <a:path w="51435" h="7620">
                  <a:moveTo>
                    <a:pt x="51223" y="0"/>
                  </a:moveTo>
                  <a:lnTo>
                    <a:pt x="423" y="0"/>
                  </a:lnTo>
                  <a:lnTo>
                    <a:pt x="423" y="6350"/>
                  </a:lnTo>
                  <a:lnTo>
                    <a:pt x="0" y="7620"/>
                  </a:lnTo>
                  <a:lnTo>
                    <a:pt x="51223" y="7620"/>
                  </a:lnTo>
                  <a:lnTo>
                    <a:pt x="51223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5" name="object 1635"/>
            <p:cNvSpPr/>
            <p:nvPr/>
          </p:nvSpPr>
          <p:spPr>
            <a:xfrm>
              <a:off x="5369560" y="3328670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39" h="7620">
                  <a:moveTo>
                    <a:pt x="53339" y="0"/>
                  </a:moveTo>
                  <a:lnTo>
                    <a:pt x="2116" y="0"/>
                  </a:lnTo>
                  <a:lnTo>
                    <a:pt x="0" y="6350"/>
                  </a:lnTo>
                  <a:lnTo>
                    <a:pt x="0" y="7619"/>
                  </a:lnTo>
                  <a:lnTo>
                    <a:pt x="53339" y="7619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6" name="object 1636"/>
            <p:cNvSpPr/>
            <p:nvPr/>
          </p:nvSpPr>
          <p:spPr>
            <a:xfrm>
              <a:off x="5368290" y="3336290"/>
              <a:ext cx="55880" cy="7620"/>
            </a:xfrm>
            <a:custGeom>
              <a:avLst/>
              <a:gdLst/>
              <a:ahLst/>
              <a:cxnLst/>
              <a:rect l="l" t="t" r="r" b="b"/>
              <a:pathLst>
                <a:path w="55879" h="7620">
                  <a:moveTo>
                    <a:pt x="54609" y="0"/>
                  </a:moveTo>
                  <a:lnTo>
                    <a:pt x="1269" y="0"/>
                  </a:lnTo>
                  <a:lnTo>
                    <a:pt x="1269" y="3810"/>
                  </a:lnTo>
                  <a:lnTo>
                    <a:pt x="0" y="7620"/>
                  </a:lnTo>
                  <a:lnTo>
                    <a:pt x="55879" y="7620"/>
                  </a:lnTo>
                  <a:lnTo>
                    <a:pt x="54609" y="3810"/>
                  </a:lnTo>
                  <a:lnTo>
                    <a:pt x="54609" y="0"/>
                  </a:lnTo>
                  <a:close/>
                </a:path>
              </a:pathLst>
            </a:custGeom>
            <a:solidFill>
              <a:srgbClr val="2D3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7" name="object 1637"/>
            <p:cNvSpPr/>
            <p:nvPr/>
          </p:nvSpPr>
          <p:spPr>
            <a:xfrm>
              <a:off x="5365115" y="3342640"/>
              <a:ext cx="62230" cy="8890"/>
            </a:xfrm>
            <a:custGeom>
              <a:avLst/>
              <a:gdLst/>
              <a:ahLst/>
              <a:cxnLst/>
              <a:rect l="l" t="t" r="r" b="b"/>
              <a:pathLst>
                <a:path w="62229" h="8889">
                  <a:moveTo>
                    <a:pt x="58631" y="0"/>
                  </a:moveTo>
                  <a:lnTo>
                    <a:pt x="3598" y="0"/>
                  </a:lnTo>
                  <a:lnTo>
                    <a:pt x="1904" y="5080"/>
                  </a:lnTo>
                  <a:lnTo>
                    <a:pt x="0" y="8889"/>
                  </a:lnTo>
                  <a:lnTo>
                    <a:pt x="62229" y="8889"/>
                  </a:lnTo>
                  <a:lnTo>
                    <a:pt x="60324" y="5080"/>
                  </a:lnTo>
                  <a:lnTo>
                    <a:pt x="60324" y="2539"/>
                  </a:lnTo>
                  <a:lnTo>
                    <a:pt x="59054" y="1270"/>
                  </a:lnTo>
                  <a:lnTo>
                    <a:pt x="58631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8" name="object 1638"/>
            <p:cNvSpPr/>
            <p:nvPr/>
          </p:nvSpPr>
          <p:spPr>
            <a:xfrm>
              <a:off x="5361940" y="3350260"/>
              <a:ext cx="68580" cy="7620"/>
            </a:xfrm>
            <a:custGeom>
              <a:avLst/>
              <a:gdLst/>
              <a:ahLst/>
              <a:cxnLst/>
              <a:rect l="l" t="t" r="r" b="b"/>
              <a:pathLst>
                <a:path w="68579" h="7620">
                  <a:moveTo>
                    <a:pt x="6476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68579" y="7619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9" name="object 1639"/>
            <p:cNvSpPr/>
            <p:nvPr/>
          </p:nvSpPr>
          <p:spPr>
            <a:xfrm>
              <a:off x="5355590" y="3357880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74929" y="0"/>
                  </a:moveTo>
                  <a:lnTo>
                    <a:pt x="6350" y="0"/>
                  </a:lnTo>
                  <a:lnTo>
                    <a:pt x="3810" y="5080"/>
                  </a:lnTo>
                  <a:lnTo>
                    <a:pt x="3810" y="6350"/>
                  </a:lnTo>
                  <a:lnTo>
                    <a:pt x="0" y="7620"/>
                  </a:lnTo>
                  <a:lnTo>
                    <a:pt x="81280" y="7620"/>
                  </a:lnTo>
                  <a:lnTo>
                    <a:pt x="80010" y="5080"/>
                  </a:lnTo>
                  <a:lnTo>
                    <a:pt x="77470" y="3810"/>
                  </a:lnTo>
                  <a:lnTo>
                    <a:pt x="76200" y="2540"/>
                  </a:lnTo>
                  <a:lnTo>
                    <a:pt x="74929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0" name="object 1640"/>
            <p:cNvSpPr/>
            <p:nvPr/>
          </p:nvSpPr>
          <p:spPr>
            <a:xfrm>
              <a:off x="5330190" y="3365500"/>
              <a:ext cx="135890" cy="7620"/>
            </a:xfrm>
            <a:custGeom>
              <a:avLst/>
              <a:gdLst/>
              <a:ahLst/>
              <a:cxnLst/>
              <a:rect l="l" t="t" r="r" b="b"/>
              <a:pathLst>
                <a:path w="135889" h="7620">
                  <a:moveTo>
                    <a:pt x="127000" y="5079"/>
                  </a:moveTo>
                  <a:lnTo>
                    <a:pt x="8889" y="5079"/>
                  </a:lnTo>
                  <a:lnTo>
                    <a:pt x="508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35889" y="7620"/>
                  </a:lnTo>
                  <a:lnTo>
                    <a:pt x="135889" y="6350"/>
                  </a:lnTo>
                  <a:lnTo>
                    <a:pt x="127000" y="5079"/>
                  </a:lnTo>
                  <a:close/>
                </a:path>
                <a:path w="135889" h="7620">
                  <a:moveTo>
                    <a:pt x="118110" y="3810"/>
                  </a:moveTo>
                  <a:lnTo>
                    <a:pt x="16510" y="3810"/>
                  </a:lnTo>
                  <a:lnTo>
                    <a:pt x="12700" y="5079"/>
                  </a:lnTo>
                  <a:lnTo>
                    <a:pt x="121920" y="5079"/>
                  </a:lnTo>
                  <a:lnTo>
                    <a:pt x="118110" y="3810"/>
                  </a:lnTo>
                  <a:close/>
                </a:path>
                <a:path w="135889" h="7620">
                  <a:moveTo>
                    <a:pt x="109220" y="0"/>
                  </a:moveTo>
                  <a:lnTo>
                    <a:pt x="24130" y="0"/>
                  </a:lnTo>
                  <a:lnTo>
                    <a:pt x="21589" y="2539"/>
                  </a:lnTo>
                  <a:lnTo>
                    <a:pt x="19050" y="3810"/>
                  </a:lnTo>
                  <a:lnTo>
                    <a:pt x="114300" y="3810"/>
                  </a:lnTo>
                  <a:lnTo>
                    <a:pt x="111760" y="2539"/>
                  </a:lnTo>
                  <a:lnTo>
                    <a:pt x="109220" y="0"/>
                  </a:lnTo>
                  <a:close/>
                </a:path>
              </a:pathLst>
            </a:custGeom>
            <a:solidFill>
              <a:srgbClr val="2F3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1" name="object 1641"/>
            <p:cNvSpPr/>
            <p:nvPr/>
          </p:nvSpPr>
          <p:spPr>
            <a:xfrm>
              <a:off x="5330190" y="3371850"/>
              <a:ext cx="135890" cy="7620"/>
            </a:xfrm>
            <a:custGeom>
              <a:avLst/>
              <a:gdLst/>
              <a:ahLst/>
              <a:cxnLst/>
              <a:rect l="l" t="t" r="r" b="b"/>
              <a:pathLst>
                <a:path w="135889" h="7620">
                  <a:moveTo>
                    <a:pt x="0" y="7620"/>
                  </a:moveTo>
                  <a:lnTo>
                    <a:pt x="0" y="0"/>
                  </a:lnTo>
                  <a:lnTo>
                    <a:pt x="135889" y="0"/>
                  </a:lnTo>
                  <a:lnTo>
                    <a:pt x="13588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2" name="object 1642"/>
            <p:cNvSpPr/>
            <p:nvPr/>
          </p:nvSpPr>
          <p:spPr>
            <a:xfrm>
              <a:off x="5330190" y="3379470"/>
              <a:ext cx="135890" cy="6350"/>
            </a:xfrm>
            <a:custGeom>
              <a:avLst/>
              <a:gdLst/>
              <a:ahLst/>
              <a:cxnLst/>
              <a:rect l="l" t="t" r="r" b="b"/>
              <a:pathLst>
                <a:path w="135889" h="6350">
                  <a:moveTo>
                    <a:pt x="13588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35889" y="6350"/>
                  </a:lnTo>
                  <a:lnTo>
                    <a:pt x="135889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3" name="object 1643"/>
            <p:cNvSpPr/>
            <p:nvPr/>
          </p:nvSpPr>
          <p:spPr>
            <a:xfrm>
              <a:off x="5502910" y="2987040"/>
              <a:ext cx="234950" cy="41148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44" name="object 1644"/>
          <p:cNvGrpSpPr/>
          <p:nvPr/>
        </p:nvGrpSpPr>
        <p:grpSpPr>
          <a:xfrm>
            <a:off x="5761990" y="2870200"/>
            <a:ext cx="168910" cy="520700"/>
            <a:chOff x="5761990" y="2870200"/>
            <a:chExt cx="168910" cy="520700"/>
          </a:xfrm>
        </p:grpSpPr>
        <p:sp>
          <p:nvSpPr>
            <p:cNvPr id="1645" name="object 1645"/>
            <p:cNvSpPr/>
            <p:nvPr/>
          </p:nvSpPr>
          <p:spPr>
            <a:xfrm>
              <a:off x="5845175" y="2870199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19">
                  <a:moveTo>
                    <a:pt x="10795" y="0"/>
                  </a:moveTo>
                  <a:lnTo>
                    <a:pt x="1905" y="0"/>
                  </a:lnTo>
                  <a:lnTo>
                    <a:pt x="0" y="7620"/>
                  </a:lnTo>
                  <a:lnTo>
                    <a:pt x="10795" y="7620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6" name="object 1646"/>
            <p:cNvSpPr/>
            <p:nvPr/>
          </p:nvSpPr>
          <p:spPr>
            <a:xfrm>
              <a:off x="5843270" y="2876550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2700" y="0"/>
                  </a:moveTo>
                  <a:lnTo>
                    <a:pt x="2222" y="0"/>
                  </a:lnTo>
                  <a:lnTo>
                    <a:pt x="0" y="8889"/>
                  </a:lnTo>
                  <a:lnTo>
                    <a:pt x="12700" y="888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7" name="object 1647"/>
            <p:cNvSpPr/>
            <p:nvPr/>
          </p:nvSpPr>
          <p:spPr>
            <a:xfrm>
              <a:off x="5841511" y="2884170"/>
              <a:ext cx="14604" cy="7620"/>
            </a:xfrm>
            <a:custGeom>
              <a:avLst/>
              <a:gdLst/>
              <a:ahLst/>
              <a:cxnLst/>
              <a:rect l="l" t="t" r="r" b="b"/>
              <a:pathLst>
                <a:path w="14604" h="7619">
                  <a:moveTo>
                    <a:pt x="14458" y="0"/>
                  </a:moveTo>
                  <a:lnTo>
                    <a:pt x="2075" y="0"/>
                  </a:lnTo>
                  <a:lnTo>
                    <a:pt x="488" y="6350"/>
                  </a:lnTo>
                  <a:lnTo>
                    <a:pt x="0" y="7619"/>
                  </a:lnTo>
                  <a:lnTo>
                    <a:pt x="14458" y="7619"/>
                  </a:lnTo>
                  <a:lnTo>
                    <a:pt x="14458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8" name="object 1648"/>
            <p:cNvSpPr/>
            <p:nvPr/>
          </p:nvSpPr>
          <p:spPr>
            <a:xfrm>
              <a:off x="5838580" y="2891790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79" h="7619">
                  <a:moveTo>
                    <a:pt x="17389" y="0"/>
                  </a:moveTo>
                  <a:lnTo>
                    <a:pt x="2930" y="0"/>
                  </a:lnTo>
                  <a:lnTo>
                    <a:pt x="0" y="7620"/>
                  </a:lnTo>
                  <a:lnTo>
                    <a:pt x="17389" y="7620"/>
                  </a:lnTo>
                  <a:lnTo>
                    <a:pt x="17389" y="0"/>
                  </a:lnTo>
                  <a:close/>
                </a:path>
              </a:pathLst>
            </a:custGeom>
            <a:solidFill>
              <a:srgbClr val="019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9" name="object 1649"/>
            <p:cNvSpPr/>
            <p:nvPr/>
          </p:nvSpPr>
          <p:spPr>
            <a:xfrm>
              <a:off x="5835650" y="2898140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20320" y="0"/>
                  </a:moveTo>
                  <a:lnTo>
                    <a:pt x="3419" y="0"/>
                  </a:lnTo>
                  <a:lnTo>
                    <a:pt x="0" y="8889"/>
                  </a:lnTo>
                  <a:lnTo>
                    <a:pt x="20320" y="888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19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0" name="object 1650"/>
            <p:cNvSpPr/>
            <p:nvPr/>
          </p:nvSpPr>
          <p:spPr>
            <a:xfrm>
              <a:off x="5832602" y="290575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368" y="0"/>
                  </a:moveTo>
                  <a:lnTo>
                    <a:pt x="3536" y="0"/>
                  </a:lnTo>
                  <a:lnTo>
                    <a:pt x="3048" y="1269"/>
                  </a:lnTo>
                  <a:lnTo>
                    <a:pt x="0" y="8889"/>
                  </a:lnTo>
                  <a:lnTo>
                    <a:pt x="23368" y="8889"/>
                  </a:lnTo>
                  <a:lnTo>
                    <a:pt x="23368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1" name="object 1651"/>
            <p:cNvSpPr/>
            <p:nvPr/>
          </p:nvSpPr>
          <p:spPr>
            <a:xfrm>
              <a:off x="5830252" y="2913380"/>
              <a:ext cx="26034" cy="7620"/>
            </a:xfrm>
            <a:custGeom>
              <a:avLst/>
              <a:gdLst/>
              <a:ahLst/>
              <a:cxnLst/>
              <a:rect l="l" t="t" r="r" b="b"/>
              <a:pathLst>
                <a:path w="26035" h="7619">
                  <a:moveTo>
                    <a:pt x="25717" y="0"/>
                  </a:moveTo>
                  <a:lnTo>
                    <a:pt x="2857" y="0"/>
                  </a:lnTo>
                  <a:lnTo>
                    <a:pt x="317" y="6350"/>
                  </a:lnTo>
                  <a:lnTo>
                    <a:pt x="0" y="7620"/>
                  </a:lnTo>
                  <a:lnTo>
                    <a:pt x="25717" y="7620"/>
                  </a:lnTo>
                  <a:lnTo>
                    <a:pt x="25717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2" name="object 1652"/>
            <p:cNvSpPr/>
            <p:nvPr/>
          </p:nvSpPr>
          <p:spPr>
            <a:xfrm>
              <a:off x="5827395" y="2921000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19">
                  <a:moveTo>
                    <a:pt x="28575" y="0"/>
                  </a:moveTo>
                  <a:lnTo>
                    <a:pt x="2857" y="0"/>
                  </a:lnTo>
                  <a:lnTo>
                    <a:pt x="1904" y="3810"/>
                  </a:lnTo>
                  <a:lnTo>
                    <a:pt x="0" y="7620"/>
                  </a:lnTo>
                  <a:lnTo>
                    <a:pt x="28575" y="7620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038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3" name="object 1653"/>
            <p:cNvSpPr/>
            <p:nvPr/>
          </p:nvSpPr>
          <p:spPr>
            <a:xfrm>
              <a:off x="5824114" y="2927350"/>
              <a:ext cx="32384" cy="8890"/>
            </a:xfrm>
            <a:custGeom>
              <a:avLst/>
              <a:gdLst/>
              <a:ahLst/>
              <a:cxnLst/>
              <a:rect l="l" t="t" r="r" b="b"/>
              <a:pathLst>
                <a:path w="32385" h="8889">
                  <a:moveTo>
                    <a:pt x="31855" y="0"/>
                  </a:moveTo>
                  <a:lnTo>
                    <a:pt x="3915" y="0"/>
                  </a:lnTo>
                  <a:lnTo>
                    <a:pt x="2645" y="2539"/>
                  </a:lnTo>
                  <a:lnTo>
                    <a:pt x="0" y="8889"/>
                  </a:lnTo>
                  <a:lnTo>
                    <a:pt x="31855" y="8889"/>
                  </a:lnTo>
                  <a:lnTo>
                    <a:pt x="31855" y="0"/>
                  </a:lnTo>
                  <a:close/>
                </a:path>
              </a:pathLst>
            </a:custGeom>
            <a:solidFill>
              <a:srgbClr val="048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4" name="object 1654"/>
            <p:cNvSpPr/>
            <p:nvPr/>
          </p:nvSpPr>
          <p:spPr>
            <a:xfrm>
              <a:off x="5821468" y="29349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19">
                  <a:moveTo>
                    <a:pt x="34501" y="0"/>
                  </a:moveTo>
                  <a:lnTo>
                    <a:pt x="3175" y="0"/>
                  </a:lnTo>
                  <a:lnTo>
                    <a:pt x="0" y="7619"/>
                  </a:lnTo>
                  <a:lnTo>
                    <a:pt x="34501" y="7619"/>
                  </a:lnTo>
                  <a:lnTo>
                    <a:pt x="34501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5" name="object 1655"/>
            <p:cNvSpPr/>
            <p:nvPr/>
          </p:nvSpPr>
          <p:spPr>
            <a:xfrm>
              <a:off x="5817362" y="2942589"/>
              <a:ext cx="38735" cy="7620"/>
            </a:xfrm>
            <a:custGeom>
              <a:avLst/>
              <a:gdLst/>
              <a:ahLst/>
              <a:cxnLst/>
              <a:rect l="l" t="t" r="r" b="b"/>
              <a:pathLst>
                <a:path w="38735" h="7619">
                  <a:moveTo>
                    <a:pt x="38608" y="0"/>
                  </a:moveTo>
                  <a:lnTo>
                    <a:pt x="4106" y="0"/>
                  </a:lnTo>
                  <a:lnTo>
                    <a:pt x="3048" y="2539"/>
                  </a:lnTo>
                  <a:lnTo>
                    <a:pt x="0" y="7620"/>
                  </a:lnTo>
                  <a:lnTo>
                    <a:pt x="38608" y="7620"/>
                  </a:lnTo>
                  <a:lnTo>
                    <a:pt x="38608" y="0"/>
                  </a:lnTo>
                  <a:close/>
                </a:path>
              </a:pathLst>
            </a:custGeom>
            <a:solidFill>
              <a:srgbClr val="058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6" name="object 1656"/>
            <p:cNvSpPr/>
            <p:nvPr/>
          </p:nvSpPr>
          <p:spPr>
            <a:xfrm>
              <a:off x="5812790" y="2948939"/>
              <a:ext cx="43180" cy="8890"/>
            </a:xfrm>
            <a:custGeom>
              <a:avLst/>
              <a:gdLst/>
              <a:ahLst/>
              <a:cxnLst/>
              <a:rect l="l" t="t" r="r" b="b"/>
              <a:pathLst>
                <a:path w="43179" h="8889">
                  <a:moveTo>
                    <a:pt x="43180" y="0"/>
                  </a:moveTo>
                  <a:lnTo>
                    <a:pt x="5334" y="0"/>
                  </a:lnTo>
                  <a:lnTo>
                    <a:pt x="0" y="8889"/>
                  </a:lnTo>
                  <a:lnTo>
                    <a:pt x="43180" y="888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7" name="object 1657"/>
            <p:cNvSpPr/>
            <p:nvPr/>
          </p:nvSpPr>
          <p:spPr>
            <a:xfrm>
              <a:off x="5807710" y="2956560"/>
              <a:ext cx="48260" cy="8890"/>
            </a:xfrm>
            <a:custGeom>
              <a:avLst/>
              <a:gdLst/>
              <a:ahLst/>
              <a:cxnLst/>
              <a:rect l="l" t="t" r="r" b="b"/>
              <a:pathLst>
                <a:path w="48260" h="8889">
                  <a:moveTo>
                    <a:pt x="48260" y="0"/>
                  </a:moveTo>
                  <a:lnTo>
                    <a:pt x="5841" y="0"/>
                  </a:lnTo>
                  <a:lnTo>
                    <a:pt x="5079" y="1269"/>
                  </a:lnTo>
                  <a:lnTo>
                    <a:pt x="0" y="8889"/>
                  </a:lnTo>
                  <a:lnTo>
                    <a:pt x="48260" y="8889"/>
                  </a:lnTo>
                  <a:lnTo>
                    <a:pt x="48260" y="0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8" name="object 1658"/>
            <p:cNvSpPr/>
            <p:nvPr/>
          </p:nvSpPr>
          <p:spPr>
            <a:xfrm>
              <a:off x="5803138" y="2964180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39" h="7619">
                  <a:moveTo>
                    <a:pt x="52832" y="0"/>
                  </a:moveTo>
                  <a:lnTo>
                    <a:pt x="5418" y="0"/>
                  </a:lnTo>
                  <a:lnTo>
                    <a:pt x="4572" y="1270"/>
                  </a:lnTo>
                  <a:lnTo>
                    <a:pt x="762" y="6350"/>
                  </a:lnTo>
                  <a:lnTo>
                    <a:pt x="0" y="7620"/>
                  </a:lnTo>
                  <a:lnTo>
                    <a:pt x="52832" y="7620"/>
                  </a:lnTo>
                  <a:lnTo>
                    <a:pt x="52832" y="0"/>
                  </a:lnTo>
                  <a:close/>
                </a:path>
              </a:pathLst>
            </a:custGeom>
            <a:solidFill>
              <a:srgbClr val="088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9" name="object 1659"/>
            <p:cNvSpPr/>
            <p:nvPr/>
          </p:nvSpPr>
          <p:spPr>
            <a:xfrm>
              <a:off x="5798566" y="2971800"/>
              <a:ext cx="57785" cy="7620"/>
            </a:xfrm>
            <a:custGeom>
              <a:avLst/>
              <a:gdLst/>
              <a:ahLst/>
              <a:cxnLst/>
              <a:rect l="l" t="t" r="r" b="b"/>
              <a:pathLst>
                <a:path w="57785" h="7619">
                  <a:moveTo>
                    <a:pt x="57404" y="0"/>
                  </a:moveTo>
                  <a:lnTo>
                    <a:pt x="4572" y="0"/>
                  </a:lnTo>
                  <a:lnTo>
                    <a:pt x="0" y="7620"/>
                  </a:lnTo>
                  <a:lnTo>
                    <a:pt x="57404" y="7620"/>
                  </a:lnTo>
                  <a:lnTo>
                    <a:pt x="57404" y="0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0" name="object 1660"/>
            <p:cNvSpPr/>
            <p:nvPr/>
          </p:nvSpPr>
          <p:spPr>
            <a:xfrm>
              <a:off x="5792470" y="2978150"/>
              <a:ext cx="63500" cy="8890"/>
            </a:xfrm>
            <a:custGeom>
              <a:avLst/>
              <a:gdLst/>
              <a:ahLst/>
              <a:cxnLst/>
              <a:rect l="l" t="t" r="r" b="b"/>
              <a:pathLst>
                <a:path w="63500" h="8889">
                  <a:moveTo>
                    <a:pt x="63500" y="0"/>
                  </a:moveTo>
                  <a:lnTo>
                    <a:pt x="6857" y="0"/>
                  </a:lnTo>
                  <a:lnTo>
                    <a:pt x="3809" y="5079"/>
                  </a:lnTo>
                  <a:lnTo>
                    <a:pt x="0" y="8889"/>
                  </a:lnTo>
                  <a:lnTo>
                    <a:pt x="63500" y="8889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1" name="object 1661"/>
            <p:cNvSpPr/>
            <p:nvPr/>
          </p:nvSpPr>
          <p:spPr>
            <a:xfrm>
              <a:off x="5785696" y="2985770"/>
              <a:ext cx="70485" cy="8890"/>
            </a:xfrm>
            <a:custGeom>
              <a:avLst/>
              <a:gdLst/>
              <a:ahLst/>
              <a:cxnLst/>
              <a:rect l="l" t="t" r="r" b="b"/>
              <a:pathLst>
                <a:path w="70485" h="8889">
                  <a:moveTo>
                    <a:pt x="70273" y="0"/>
                  </a:moveTo>
                  <a:lnTo>
                    <a:pt x="8043" y="0"/>
                  </a:lnTo>
                  <a:lnTo>
                    <a:pt x="5503" y="2539"/>
                  </a:lnTo>
                  <a:lnTo>
                    <a:pt x="1693" y="7619"/>
                  </a:lnTo>
                  <a:lnTo>
                    <a:pt x="0" y="8889"/>
                  </a:lnTo>
                  <a:lnTo>
                    <a:pt x="70273" y="8889"/>
                  </a:lnTo>
                  <a:lnTo>
                    <a:pt x="70273" y="0"/>
                  </a:lnTo>
                  <a:close/>
                </a:path>
              </a:pathLst>
            </a:custGeom>
            <a:solidFill>
              <a:srgbClr val="0A8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2" name="object 1662"/>
            <p:cNvSpPr/>
            <p:nvPr/>
          </p:nvSpPr>
          <p:spPr>
            <a:xfrm>
              <a:off x="5778500" y="299338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39" h="7619">
                  <a:moveTo>
                    <a:pt x="77470" y="0"/>
                  </a:moveTo>
                  <a:lnTo>
                    <a:pt x="8889" y="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42239" y="7620"/>
                  </a:lnTo>
                  <a:lnTo>
                    <a:pt x="142239" y="3810"/>
                  </a:lnTo>
                  <a:lnTo>
                    <a:pt x="77470" y="3810"/>
                  </a:lnTo>
                  <a:lnTo>
                    <a:pt x="77470" y="0"/>
                  </a:lnTo>
                  <a:close/>
                </a:path>
              </a:pathLst>
            </a:custGeom>
            <a:solidFill>
              <a:srgbClr val="0A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3" name="object 1663"/>
            <p:cNvSpPr/>
            <p:nvPr/>
          </p:nvSpPr>
          <p:spPr>
            <a:xfrm>
              <a:off x="5772150" y="3001009"/>
              <a:ext cx="148590" cy="7620"/>
            </a:xfrm>
            <a:custGeom>
              <a:avLst/>
              <a:gdLst/>
              <a:ahLst/>
              <a:cxnLst/>
              <a:rect l="l" t="t" r="r" b="b"/>
              <a:pathLst>
                <a:path w="148589" h="7619">
                  <a:moveTo>
                    <a:pt x="148590" y="0"/>
                  </a:moveTo>
                  <a:lnTo>
                    <a:pt x="4445" y="0"/>
                  </a:lnTo>
                  <a:lnTo>
                    <a:pt x="4445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148590" y="7620"/>
                  </a:lnTo>
                  <a:lnTo>
                    <a:pt x="148590" y="508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4" name="object 1664"/>
            <p:cNvSpPr/>
            <p:nvPr/>
          </p:nvSpPr>
          <p:spPr>
            <a:xfrm>
              <a:off x="5761990" y="3007360"/>
              <a:ext cx="158750" cy="8890"/>
            </a:xfrm>
            <a:custGeom>
              <a:avLst/>
              <a:gdLst/>
              <a:ahLst/>
              <a:cxnLst/>
              <a:rect l="l" t="t" r="r" b="b"/>
              <a:pathLst>
                <a:path w="158750" h="8889">
                  <a:moveTo>
                    <a:pt x="158750" y="0"/>
                  </a:moveTo>
                  <a:lnTo>
                    <a:pt x="10159" y="0"/>
                  </a:lnTo>
                  <a:lnTo>
                    <a:pt x="7620" y="1269"/>
                  </a:lnTo>
                  <a:lnTo>
                    <a:pt x="3810" y="2539"/>
                  </a:lnTo>
                  <a:lnTo>
                    <a:pt x="0" y="7619"/>
                  </a:lnTo>
                  <a:lnTo>
                    <a:pt x="0" y="8889"/>
                  </a:lnTo>
                  <a:lnTo>
                    <a:pt x="158750" y="888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5" name="object 1665"/>
            <p:cNvSpPr/>
            <p:nvPr/>
          </p:nvSpPr>
          <p:spPr>
            <a:xfrm>
              <a:off x="5761990" y="3014979"/>
              <a:ext cx="158750" cy="7620"/>
            </a:xfrm>
            <a:custGeom>
              <a:avLst/>
              <a:gdLst/>
              <a:ahLst/>
              <a:cxnLst/>
              <a:rect l="l" t="t" r="r" b="b"/>
              <a:pathLst>
                <a:path w="158750" h="7619">
                  <a:moveTo>
                    <a:pt x="0" y="0"/>
                  </a:moveTo>
                  <a:lnTo>
                    <a:pt x="158750" y="0"/>
                  </a:lnTo>
                  <a:lnTo>
                    <a:pt x="158750" y="7620"/>
                  </a:lnTo>
                  <a:lnTo>
                    <a:pt x="0" y="7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6" name="object 1666"/>
            <p:cNvSpPr/>
            <p:nvPr/>
          </p:nvSpPr>
          <p:spPr>
            <a:xfrm>
              <a:off x="5761990" y="3022599"/>
              <a:ext cx="158750" cy="7620"/>
            </a:xfrm>
            <a:custGeom>
              <a:avLst/>
              <a:gdLst/>
              <a:ahLst/>
              <a:cxnLst/>
              <a:rect l="l" t="t" r="r" b="b"/>
              <a:pathLst>
                <a:path w="158750" h="7619">
                  <a:moveTo>
                    <a:pt x="15875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43180" y="5080"/>
                  </a:lnTo>
                  <a:lnTo>
                    <a:pt x="43180" y="7620"/>
                  </a:lnTo>
                  <a:lnTo>
                    <a:pt x="93980" y="7620"/>
                  </a:lnTo>
                  <a:lnTo>
                    <a:pt x="93980" y="5080"/>
                  </a:lnTo>
                  <a:lnTo>
                    <a:pt x="158750" y="5080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7" name="object 1667"/>
            <p:cNvSpPr/>
            <p:nvPr/>
          </p:nvSpPr>
          <p:spPr>
            <a:xfrm>
              <a:off x="5805170" y="302895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8" name="object 1668"/>
            <p:cNvSpPr/>
            <p:nvPr/>
          </p:nvSpPr>
          <p:spPr>
            <a:xfrm>
              <a:off x="5805170" y="303657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F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9" name="object 1669"/>
            <p:cNvSpPr/>
            <p:nvPr/>
          </p:nvSpPr>
          <p:spPr>
            <a:xfrm>
              <a:off x="5805170" y="304418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F7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0" name="object 1670"/>
            <p:cNvSpPr/>
            <p:nvPr/>
          </p:nvSpPr>
          <p:spPr>
            <a:xfrm>
              <a:off x="5805170" y="305181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1" name="object 1671"/>
            <p:cNvSpPr/>
            <p:nvPr/>
          </p:nvSpPr>
          <p:spPr>
            <a:xfrm>
              <a:off x="5805170" y="305816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2" name="object 1672"/>
            <p:cNvSpPr/>
            <p:nvPr/>
          </p:nvSpPr>
          <p:spPr>
            <a:xfrm>
              <a:off x="5805170" y="3065779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117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3" name="object 1673"/>
            <p:cNvSpPr/>
            <p:nvPr/>
          </p:nvSpPr>
          <p:spPr>
            <a:xfrm>
              <a:off x="5805170" y="30734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27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4" name="object 1674"/>
            <p:cNvSpPr/>
            <p:nvPr/>
          </p:nvSpPr>
          <p:spPr>
            <a:xfrm>
              <a:off x="5805170" y="30810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5" name="object 1675"/>
            <p:cNvSpPr/>
            <p:nvPr/>
          </p:nvSpPr>
          <p:spPr>
            <a:xfrm>
              <a:off x="5805170" y="308737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36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6" name="object 1676"/>
            <p:cNvSpPr/>
            <p:nvPr/>
          </p:nvSpPr>
          <p:spPr>
            <a:xfrm>
              <a:off x="5805170" y="309499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7" name="object 1677"/>
            <p:cNvSpPr/>
            <p:nvPr/>
          </p:nvSpPr>
          <p:spPr>
            <a:xfrm>
              <a:off x="5805170" y="310260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8" name="object 1678"/>
            <p:cNvSpPr/>
            <p:nvPr/>
          </p:nvSpPr>
          <p:spPr>
            <a:xfrm>
              <a:off x="5805170" y="3108959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66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9" name="object 1679"/>
            <p:cNvSpPr/>
            <p:nvPr/>
          </p:nvSpPr>
          <p:spPr>
            <a:xfrm>
              <a:off x="5805170" y="311657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0" name="object 1680"/>
            <p:cNvSpPr/>
            <p:nvPr/>
          </p:nvSpPr>
          <p:spPr>
            <a:xfrm>
              <a:off x="5805170" y="31242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1" name="object 1681"/>
            <p:cNvSpPr/>
            <p:nvPr/>
          </p:nvSpPr>
          <p:spPr>
            <a:xfrm>
              <a:off x="5805170" y="3131819"/>
              <a:ext cx="50800" cy="13970"/>
            </a:xfrm>
            <a:custGeom>
              <a:avLst/>
              <a:gdLst/>
              <a:ahLst/>
              <a:cxnLst/>
              <a:rect l="l" t="t" r="r" b="b"/>
              <a:pathLst>
                <a:path w="50800" h="13969">
                  <a:moveTo>
                    <a:pt x="5080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0" y="13970"/>
                  </a:lnTo>
                  <a:lnTo>
                    <a:pt x="50800" y="13970"/>
                  </a:lnTo>
                  <a:lnTo>
                    <a:pt x="50800" y="7620"/>
                  </a:lnTo>
                  <a:lnTo>
                    <a:pt x="50800" y="635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2" name="object 1682"/>
            <p:cNvSpPr/>
            <p:nvPr/>
          </p:nvSpPr>
          <p:spPr>
            <a:xfrm>
              <a:off x="5805170" y="314579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3" name="object 1683"/>
            <p:cNvSpPr/>
            <p:nvPr/>
          </p:nvSpPr>
          <p:spPr>
            <a:xfrm>
              <a:off x="5805170" y="315340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4" name="object 1684"/>
            <p:cNvSpPr/>
            <p:nvPr/>
          </p:nvSpPr>
          <p:spPr>
            <a:xfrm>
              <a:off x="5805170" y="31610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A6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5" name="object 1685"/>
            <p:cNvSpPr/>
            <p:nvPr/>
          </p:nvSpPr>
          <p:spPr>
            <a:xfrm>
              <a:off x="5805170" y="316737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6" name="object 1686"/>
            <p:cNvSpPr/>
            <p:nvPr/>
          </p:nvSpPr>
          <p:spPr>
            <a:xfrm>
              <a:off x="5805170" y="31750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5805170" y="31826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D5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8" name="object 1688"/>
            <p:cNvSpPr/>
            <p:nvPr/>
          </p:nvSpPr>
          <p:spPr>
            <a:xfrm>
              <a:off x="5805170" y="318897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9" name="object 1689"/>
            <p:cNvSpPr/>
            <p:nvPr/>
          </p:nvSpPr>
          <p:spPr>
            <a:xfrm>
              <a:off x="5805170" y="319659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E5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0" name="object 1690"/>
            <p:cNvSpPr/>
            <p:nvPr/>
          </p:nvSpPr>
          <p:spPr>
            <a:xfrm>
              <a:off x="5805170" y="320420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F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1" name="object 1691"/>
            <p:cNvSpPr/>
            <p:nvPr/>
          </p:nvSpPr>
          <p:spPr>
            <a:xfrm>
              <a:off x="5805170" y="32118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2" name="object 1692"/>
            <p:cNvSpPr/>
            <p:nvPr/>
          </p:nvSpPr>
          <p:spPr>
            <a:xfrm>
              <a:off x="5805170" y="321817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05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3" name="object 1693"/>
            <p:cNvSpPr/>
            <p:nvPr/>
          </p:nvSpPr>
          <p:spPr>
            <a:xfrm>
              <a:off x="5805170" y="32258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4" name="object 1694"/>
            <p:cNvSpPr/>
            <p:nvPr/>
          </p:nvSpPr>
          <p:spPr>
            <a:xfrm>
              <a:off x="5805170" y="32334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19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5" name="object 1695"/>
            <p:cNvSpPr/>
            <p:nvPr/>
          </p:nvSpPr>
          <p:spPr>
            <a:xfrm>
              <a:off x="5805170" y="323977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6" name="object 1696"/>
            <p:cNvSpPr/>
            <p:nvPr/>
          </p:nvSpPr>
          <p:spPr>
            <a:xfrm>
              <a:off x="5805170" y="324739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7" name="object 1697"/>
            <p:cNvSpPr/>
            <p:nvPr/>
          </p:nvSpPr>
          <p:spPr>
            <a:xfrm>
              <a:off x="5805170" y="325500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8" name="object 1698"/>
            <p:cNvSpPr/>
            <p:nvPr/>
          </p:nvSpPr>
          <p:spPr>
            <a:xfrm>
              <a:off x="5805170" y="3261359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9" name="object 1699"/>
            <p:cNvSpPr/>
            <p:nvPr/>
          </p:nvSpPr>
          <p:spPr>
            <a:xfrm>
              <a:off x="5805170" y="3268979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0" name="object 1700"/>
            <p:cNvSpPr/>
            <p:nvPr/>
          </p:nvSpPr>
          <p:spPr>
            <a:xfrm>
              <a:off x="5805170" y="32766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1" name="object 1701"/>
            <p:cNvSpPr/>
            <p:nvPr/>
          </p:nvSpPr>
          <p:spPr>
            <a:xfrm>
              <a:off x="5805170" y="328421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6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2" name="object 1702"/>
            <p:cNvSpPr/>
            <p:nvPr/>
          </p:nvSpPr>
          <p:spPr>
            <a:xfrm>
              <a:off x="5805170" y="3290569"/>
              <a:ext cx="51435" cy="8890"/>
            </a:xfrm>
            <a:custGeom>
              <a:avLst/>
              <a:gdLst/>
              <a:ahLst/>
              <a:cxnLst/>
              <a:rect l="l" t="t" r="r" b="b"/>
              <a:pathLst>
                <a:path w="51435" h="8889">
                  <a:moveTo>
                    <a:pt x="5080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1223" y="8889"/>
                  </a:lnTo>
                  <a:lnTo>
                    <a:pt x="50800" y="635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3" name="object 1703"/>
            <p:cNvSpPr/>
            <p:nvPr/>
          </p:nvSpPr>
          <p:spPr>
            <a:xfrm>
              <a:off x="5805170" y="3298190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01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907" y="7620"/>
                  </a:lnTo>
                  <a:lnTo>
                    <a:pt x="52069" y="7620"/>
                  </a:lnTo>
                  <a:lnTo>
                    <a:pt x="52069" y="6350"/>
                  </a:lnTo>
                  <a:lnTo>
                    <a:pt x="51011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4" name="object 1704"/>
            <p:cNvSpPr/>
            <p:nvPr/>
          </p:nvSpPr>
          <p:spPr>
            <a:xfrm>
              <a:off x="5806077" y="3305809"/>
              <a:ext cx="125095" cy="7620"/>
            </a:xfrm>
            <a:custGeom>
              <a:avLst/>
              <a:gdLst/>
              <a:ahLst/>
              <a:cxnLst/>
              <a:rect l="l" t="t" r="r" b="b"/>
              <a:pathLst>
                <a:path w="125095" h="7620">
                  <a:moveTo>
                    <a:pt x="51162" y="0"/>
                  </a:moveTo>
                  <a:lnTo>
                    <a:pt x="0" y="0"/>
                  </a:lnTo>
                  <a:lnTo>
                    <a:pt x="362" y="2539"/>
                  </a:lnTo>
                  <a:lnTo>
                    <a:pt x="362" y="7619"/>
                  </a:lnTo>
                  <a:lnTo>
                    <a:pt x="51670" y="7619"/>
                  </a:lnTo>
                  <a:lnTo>
                    <a:pt x="51162" y="5079"/>
                  </a:lnTo>
                  <a:lnTo>
                    <a:pt x="51162" y="0"/>
                  </a:lnTo>
                  <a:close/>
                </a:path>
                <a:path w="125095" h="7620">
                  <a:moveTo>
                    <a:pt x="124822" y="3810"/>
                  </a:moveTo>
                  <a:lnTo>
                    <a:pt x="112122" y="3810"/>
                  </a:lnTo>
                  <a:lnTo>
                    <a:pt x="112122" y="7619"/>
                  </a:lnTo>
                  <a:lnTo>
                    <a:pt x="122645" y="7619"/>
                  </a:lnTo>
                  <a:lnTo>
                    <a:pt x="124822" y="3810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5" name="object 1705"/>
            <p:cNvSpPr/>
            <p:nvPr/>
          </p:nvSpPr>
          <p:spPr>
            <a:xfrm>
              <a:off x="5806440" y="3313430"/>
              <a:ext cx="122555" cy="7620"/>
            </a:xfrm>
            <a:custGeom>
              <a:avLst/>
              <a:gdLst/>
              <a:ahLst/>
              <a:cxnLst/>
              <a:rect l="l" t="t" r="r" b="b"/>
              <a:pathLst>
                <a:path w="122554" h="7620">
                  <a:moveTo>
                    <a:pt x="51308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635" y="7620"/>
                  </a:lnTo>
                  <a:lnTo>
                    <a:pt x="53339" y="7620"/>
                  </a:lnTo>
                  <a:lnTo>
                    <a:pt x="53339" y="6350"/>
                  </a:lnTo>
                  <a:lnTo>
                    <a:pt x="52070" y="3810"/>
                  </a:lnTo>
                  <a:lnTo>
                    <a:pt x="51308" y="0"/>
                  </a:lnTo>
                  <a:close/>
                </a:path>
                <a:path w="122554" h="7620">
                  <a:moveTo>
                    <a:pt x="122282" y="0"/>
                  </a:moveTo>
                  <a:lnTo>
                    <a:pt x="111760" y="0"/>
                  </a:lnTo>
                  <a:lnTo>
                    <a:pt x="107950" y="3810"/>
                  </a:lnTo>
                  <a:lnTo>
                    <a:pt x="106680" y="7620"/>
                  </a:lnTo>
                  <a:lnTo>
                    <a:pt x="118654" y="7620"/>
                  </a:lnTo>
                  <a:lnTo>
                    <a:pt x="119380" y="5080"/>
                  </a:lnTo>
                  <a:lnTo>
                    <a:pt x="122282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6" name="object 1706"/>
            <p:cNvSpPr/>
            <p:nvPr/>
          </p:nvSpPr>
          <p:spPr>
            <a:xfrm>
              <a:off x="5806863" y="3319780"/>
              <a:ext cx="118745" cy="8890"/>
            </a:xfrm>
            <a:custGeom>
              <a:avLst/>
              <a:gdLst/>
              <a:ahLst/>
              <a:cxnLst/>
              <a:rect l="l" t="t" r="r" b="b"/>
              <a:pathLst>
                <a:path w="118745" h="8889">
                  <a:moveTo>
                    <a:pt x="52916" y="0"/>
                  </a:moveTo>
                  <a:lnTo>
                    <a:pt x="0" y="0"/>
                  </a:lnTo>
                  <a:lnTo>
                    <a:pt x="846" y="5080"/>
                  </a:lnTo>
                  <a:lnTo>
                    <a:pt x="846" y="8890"/>
                  </a:lnTo>
                  <a:lnTo>
                    <a:pt x="55879" y="8890"/>
                  </a:lnTo>
                  <a:lnTo>
                    <a:pt x="55456" y="7620"/>
                  </a:lnTo>
                  <a:lnTo>
                    <a:pt x="54186" y="7620"/>
                  </a:lnTo>
                  <a:lnTo>
                    <a:pt x="54186" y="5080"/>
                  </a:lnTo>
                  <a:lnTo>
                    <a:pt x="52916" y="2540"/>
                  </a:lnTo>
                  <a:lnTo>
                    <a:pt x="52916" y="0"/>
                  </a:lnTo>
                  <a:close/>
                </a:path>
                <a:path w="118745" h="8889">
                  <a:moveTo>
                    <a:pt x="118593" y="0"/>
                  </a:moveTo>
                  <a:lnTo>
                    <a:pt x="106679" y="0"/>
                  </a:lnTo>
                  <a:lnTo>
                    <a:pt x="104986" y="5080"/>
                  </a:lnTo>
                  <a:lnTo>
                    <a:pt x="101176" y="8890"/>
                  </a:lnTo>
                  <a:lnTo>
                    <a:pt x="116099" y="8890"/>
                  </a:lnTo>
                  <a:lnTo>
                    <a:pt x="116416" y="7620"/>
                  </a:lnTo>
                  <a:lnTo>
                    <a:pt x="118593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7" name="object 1707"/>
            <p:cNvSpPr/>
            <p:nvPr/>
          </p:nvSpPr>
          <p:spPr>
            <a:xfrm>
              <a:off x="5807710" y="3327400"/>
              <a:ext cx="115570" cy="7620"/>
            </a:xfrm>
            <a:custGeom>
              <a:avLst/>
              <a:gdLst/>
              <a:ahLst/>
              <a:cxnLst/>
              <a:rect l="l" t="t" r="r" b="b"/>
              <a:pathLst>
                <a:path w="115570" h="7620">
                  <a:moveTo>
                    <a:pt x="54610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846" y="7620"/>
                  </a:lnTo>
                  <a:lnTo>
                    <a:pt x="60325" y="7620"/>
                  </a:lnTo>
                  <a:lnTo>
                    <a:pt x="59689" y="6350"/>
                  </a:lnTo>
                  <a:lnTo>
                    <a:pt x="55879" y="3810"/>
                  </a:lnTo>
                  <a:lnTo>
                    <a:pt x="54610" y="0"/>
                  </a:lnTo>
                  <a:close/>
                </a:path>
                <a:path w="115570" h="7620">
                  <a:moveTo>
                    <a:pt x="115569" y="0"/>
                  </a:moveTo>
                  <a:lnTo>
                    <a:pt x="101600" y="0"/>
                  </a:lnTo>
                  <a:lnTo>
                    <a:pt x="99060" y="2539"/>
                  </a:lnTo>
                  <a:lnTo>
                    <a:pt x="97789" y="6350"/>
                  </a:lnTo>
                  <a:lnTo>
                    <a:pt x="95250" y="7620"/>
                  </a:lnTo>
                  <a:lnTo>
                    <a:pt x="113664" y="7620"/>
                  </a:lnTo>
                  <a:lnTo>
                    <a:pt x="115569" y="0"/>
                  </a:lnTo>
                  <a:close/>
                </a:path>
              </a:pathLst>
            </a:custGeom>
            <a:solidFill>
              <a:srgbClr val="2B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8" name="object 1708"/>
            <p:cNvSpPr/>
            <p:nvPr/>
          </p:nvSpPr>
          <p:spPr>
            <a:xfrm>
              <a:off x="5808556" y="3335019"/>
              <a:ext cx="113030" cy="7620"/>
            </a:xfrm>
            <a:custGeom>
              <a:avLst/>
              <a:gdLst/>
              <a:ahLst/>
              <a:cxnLst/>
              <a:rect l="l" t="t" r="r" b="b"/>
              <a:pathLst>
                <a:path w="113029" h="7620">
                  <a:moveTo>
                    <a:pt x="59478" y="0"/>
                  </a:moveTo>
                  <a:lnTo>
                    <a:pt x="0" y="0"/>
                  </a:lnTo>
                  <a:lnTo>
                    <a:pt x="1693" y="5079"/>
                  </a:lnTo>
                  <a:lnTo>
                    <a:pt x="1693" y="7619"/>
                  </a:lnTo>
                  <a:lnTo>
                    <a:pt x="67733" y="7619"/>
                  </a:lnTo>
                  <a:lnTo>
                    <a:pt x="66463" y="5079"/>
                  </a:lnTo>
                  <a:lnTo>
                    <a:pt x="62653" y="5079"/>
                  </a:lnTo>
                  <a:lnTo>
                    <a:pt x="60113" y="2539"/>
                  </a:lnTo>
                  <a:lnTo>
                    <a:pt x="60113" y="1269"/>
                  </a:lnTo>
                  <a:lnTo>
                    <a:pt x="59478" y="0"/>
                  </a:lnTo>
                  <a:close/>
                </a:path>
                <a:path w="113029" h="7620">
                  <a:moveTo>
                    <a:pt x="112818" y="0"/>
                  </a:moveTo>
                  <a:lnTo>
                    <a:pt x="94403" y="0"/>
                  </a:lnTo>
                  <a:lnTo>
                    <a:pt x="91863" y="2539"/>
                  </a:lnTo>
                  <a:lnTo>
                    <a:pt x="89323" y="3809"/>
                  </a:lnTo>
                  <a:lnTo>
                    <a:pt x="88053" y="5079"/>
                  </a:lnTo>
                  <a:lnTo>
                    <a:pt x="85513" y="5079"/>
                  </a:lnTo>
                  <a:lnTo>
                    <a:pt x="84243" y="7619"/>
                  </a:lnTo>
                  <a:lnTo>
                    <a:pt x="110489" y="7619"/>
                  </a:lnTo>
                  <a:lnTo>
                    <a:pt x="112183" y="2539"/>
                  </a:lnTo>
                  <a:lnTo>
                    <a:pt x="112818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9" name="object 1709"/>
            <p:cNvSpPr/>
            <p:nvPr/>
          </p:nvSpPr>
          <p:spPr>
            <a:xfrm>
              <a:off x="5810250" y="3341369"/>
              <a:ext cx="109220" cy="8890"/>
            </a:xfrm>
            <a:custGeom>
              <a:avLst/>
              <a:gdLst/>
              <a:ahLst/>
              <a:cxnLst/>
              <a:rect l="l" t="t" r="r" b="b"/>
              <a:pathLst>
                <a:path w="109220" h="8889">
                  <a:moveTo>
                    <a:pt x="109004" y="0"/>
                  </a:moveTo>
                  <a:lnTo>
                    <a:pt x="82867" y="0"/>
                  </a:lnTo>
                  <a:lnTo>
                    <a:pt x="82867" y="1270"/>
                  </a:lnTo>
                  <a:lnTo>
                    <a:pt x="76835" y="1270"/>
                  </a:lnTo>
                  <a:lnTo>
                    <a:pt x="76835" y="2540"/>
                  </a:lnTo>
                  <a:lnTo>
                    <a:pt x="69850" y="2540"/>
                  </a:lnTo>
                  <a:lnTo>
                    <a:pt x="69850" y="1270"/>
                  </a:lnTo>
                  <a:lnTo>
                    <a:pt x="65722" y="1270"/>
                  </a:lnTo>
                  <a:lnTo>
                    <a:pt x="65722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70" y="3810"/>
                  </a:lnTo>
                  <a:lnTo>
                    <a:pt x="1270" y="8890"/>
                  </a:lnTo>
                  <a:lnTo>
                    <a:pt x="106248" y="8890"/>
                  </a:lnTo>
                  <a:lnTo>
                    <a:pt x="106248" y="3810"/>
                  </a:lnTo>
                  <a:lnTo>
                    <a:pt x="108153" y="3810"/>
                  </a:lnTo>
                  <a:lnTo>
                    <a:pt x="108153" y="2540"/>
                  </a:lnTo>
                  <a:lnTo>
                    <a:pt x="108572" y="2540"/>
                  </a:lnTo>
                  <a:lnTo>
                    <a:pt x="108572" y="1270"/>
                  </a:lnTo>
                  <a:lnTo>
                    <a:pt x="109004" y="1270"/>
                  </a:lnTo>
                  <a:lnTo>
                    <a:pt x="109004" y="0"/>
                  </a:lnTo>
                  <a:close/>
                </a:path>
              </a:pathLst>
            </a:custGeom>
            <a:solidFill>
              <a:srgbClr val="2C3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0" name="object 1710"/>
            <p:cNvSpPr/>
            <p:nvPr/>
          </p:nvSpPr>
          <p:spPr>
            <a:xfrm>
              <a:off x="5812155" y="3348990"/>
              <a:ext cx="103505" cy="8890"/>
            </a:xfrm>
            <a:custGeom>
              <a:avLst/>
              <a:gdLst/>
              <a:ahLst/>
              <a:cxnLst/>
              <a:rect l="l" t="t" r="r" b="b"/>
              <a:pathLst>
                <a:path w="103504" h="8889">
                  <a:moveTo>
                    <a:pt x="103505" y="0"/>
                  </a:moveTo>
                  <a:lnTo>
                    <a:pt x="0" y="0"/>
                  </a:lnTo>
                  <a:lnTo>
                    <a:pt x="635" y="1270"/>
                  </a:lnTo>
                  <a:lnTo>
                    <a:pt x="1905" y="6350"/>
                  </a:lnTo>
                  <a:lnTo>
                    <a:pt x="3175" y="8889"/>
                  </a:lnTo>
                  <a:lnTo>
                    <a:pt x="97578" y="8889"/>
                  </a:lnTo>
                  <a:lnTo>
                    <a:pt x="103505" y="0"/>
                  </a:lnTo>
                  <a:close/>
                </a:path>
              </a:pathLst>
            </a:custGeom>
            <a:solidFill>
              <a:srgbClr val="2D3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1" name="object 1711"/>
            <p:cNvSpPr/>
            <p:nvPr/>
          </p:nvSpPr>
          <p:spPr>
            <a:xfrm>
              <a:off x="5814695" y="3356609"/>
              <a:ext cx="95885" cy="7620"/>
            </a:xfrm>
            <a:custGeom>
              <a:avLst/>
              <a:gdLst/>
              <a:ahLst/>
              <a:cxnLst/>
              <a:rect l="l" t="t" r="r" b="b"/>
              <a:pathLst>
                <a:path w="95885" h="7620">
                  <a:moveTo>
                    <a:pt x="95884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175" y="7619"/>
                  </a:lnTo>
                  <a:lnTo>
                    <a:pt x="91439" y="7619"/>
                  </a:lnTo>
                  <a:lnTo>
                    <a:pt x="93344" y="3810"/>
                  </a:lnTo>
                  <a:lnTo>
                    <a:pt x="95884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2" name="object 1712"/>
            <p:cNvSpPr/>
            <p:nvPr/>
          </p:nvSpPr>
          <p:spPr>
            <a:xfrm>
              <a:off x="5817870" y="3364230"/>
              <a:ext cx="88265" cy="7620"/>
            </a:xfrm>
            <a:custGeom>
              <a:avLst/>
              <a:gdLst/>
              <a:ahLst/>
              <a:cxnLst/>
              <a:rect l="l" t="t" r="r" b="b"/>
              <a:pathLst>
                <a:path w="88264" h="7620">
                  <a:moveTo>
                    <a:pt x="88264" y="0"/>
                  </a:moveTo>
                  <a:lnTo>
                    <a:pt x="0" y="0"/>
                  </a:lnTo>
                  <a:lnTo>
                    <a:pt x="2539" y="5080"/>
                  </a:lnTo>
                  <a:lnTo>
                    <a:pt x="5079" y="7620"/>
                  </a:lnTo>
                  <a:lnTo>
                    <a:pt x="81279" y="7620"/>
                  </a:lnTo>
                  <a:lnTo>
                    <a:pt x="87629" y="1270"/>
                  </a:lnTo>
                  <a:lnTo>
                    <a:pt x="88264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3" name="object 1713"/>
            <p:cNvSpPr/>
            <p:nvPr/>
          </p:nvSpPr>
          <p:spPr>
            <a:xfrm>
              <a:off x="5821680" y="3370580"/>
              <a:ext cx="78740" cy="8890"/>
            </a:xfrm>
            <a:custGeom>
              <a:avLst/>
              <a:gdLst/>
              <a:ahLst/>
              <a:cxnLst/>
              <a:rect l="l" t="t" r="r" b="b"/>
              <a:pathLst>
                <a:path w="78739" h="8889">
                  <a:moveTo>
                    <a:pt x="7874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3810" y="5080"/>
                  </a:lnTo>
                  <a:lnTo>
                    <a:pt x="7620" y="7620"/>
                  </a:lnTo>
                  <a:lnTo>
                    <a:pt x="8466" y="8890"/>
                  </a:lnTo>
                  <a:lnTo>
                    <a:pt x="69850" y="8890"/>
                  </a:lnTo>
                  <a:lnTo>
                    <a:pt x="78740" y="0"/>
                  </a:lnTo>
                  <a:close/>
                </a:path>
              </a:pathLst>
            </a:custGeom>
            <a:solidFill>
              <a:srgbClr val="2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4" name="object 1714"/>
            <p:cNvSpPr/>
            <p:nvPr/>
          </p:nvSpPr>
          <p:spPr>
            <a:xfrm>
              <a:off x="5829300" y="3378200"/>
              <a:ext cx="63500" cy="7620"/>
            </a:xfrm>
            <a:custGeom>
              <a:avLst/>
              <a:gdLst/>
              <a:ahLst/>
              <a:cxnLst/>
              <a:rect l="l" t="t" r="r" b="b"/>
              <a:pathLst>
                <a:path w="63500" h="7620">
                  <a:moveTo>
                    <a:pt x="63500" y="0"/>
                  </a:moveTo>
                  <a:lnTo>
                    <a:pt x="0" y="0"/>
                  </a:lnTo>
                  <a:lnTo>
                    <a:pt x="2539" y="3810"/>
                  </a:lnTo>
                  <a:lnTo>
                    <a:pt x="6350" y="6350"/>
                  </a:lnTo>
                  <a:lnTo>
                    <a:pt x="8889" y="7620"/>
                  </a:lnTo>
                  <a:lnTo>
                    <a:pt x="52704" y="7620"/>
                  </a:lnTo>
                  <a:lnTo>
                    <a:pt x="54610" y="6350"/>
                  </a:lnTo>
                  <a:lnTo>
                    <a:pt x="60960" y="2539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2F3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5" name="object 1715"/>
            <p:cNvSpPr/>
            <p:nvPr/>
          </p:nvSpPr>
          <p:spPr>
            <a:xfrm>
              <a:off x="5838190" y="3385819"/>
              <a:ext cx="43815" cy="5080"/>
            </a:xfrm>
            <a:custGeom>
              <a:avLst/>
              <a:gdLst/>
              <a:ahLst/>
              <a:cxnLst/>
              <a:rect l="l" t="t" r="r" b="b"/>
              <a:pathLst>
                <a:path w="43814" h="5079">
                  <a:moveTo>
                    <a:pt x="43814" y="0"/>
                  </a:moveTo>
                  <a:lnTo>
                    <a:pt x="0" y="0"/>
                  </a:lnTo>
                  <a:lnTo>
                    <a:pt x="3810" y="2539"/>
                  </a:lnTo>
                  <a:lnTo>
                    <a:pt x="11430" y="5079"/>
                  </a:lnTo>
                  <a:lnTo>
                    <a:pt x="31750" y="5079"/>
                  </a:lnTo>
                  <a:lnTo>
                    <a:pt x="36830" y="3809"/>
                  </a:lnTo>
                  <a:lnTo>
                    <a:pt x="41910" y="1269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6" name="object 1716"/>
          <p:cNvSpPr/>
          <p:nvPr/>
        </p:nvSpPr>
        <p:spPr>
          <a:xfrm>
            <a:off x="3962400" y="3679190"/>
            <a:ext cx="118110" cy="6350"/>
          </a:xfrm>
          <a:custGeom>
            <a:avLst/>
            <a:gdLst/>
            <a:ahLst/>
            <a:cxnLst/>
            <a:rect l="l" t="t" r="r" b="b"/>
            <a:pathLst>
              <a:path w="118110" h="6350">
                <a:moveTo>
                  <a:pt x="115570" y="0"/>
                </a:moveTo>
                <a:lnTo>
                  <a:pt x="0" y="0"/>
                </a:lnTo>
                <a:lnTo>
                  <a:pt x="0" y="6350"/>
                </a:lnTo>
                <a:lnTo>
                  <a:pt x="117674" y="6350"/>
                </a:lnTo>
                <a:lnTo>
                  <a:pt x="11557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4371793" y="3679190"/>
            <a:ext cx="119380" cy="6350"/>
          </a:xfrm>
          <a:custGeom>
            <a:avLst/>
            <a:gdLst/>
            <a:ahLst/>
            <a:cxnLst/>
            <a:rect l="l" t="t" r="r" b="b"/>
            <a:pathLst>
              <a:path w="119379" h="6350">
                <a:moveTo>
                  <a:pt x="118926" y="0"/>
                </a:moveTo>
                <a:lnTo>
                  <a:pt x="2086" y="0"/>
                </a:lnTo>
                <a:lnTo>
                  <a:pt x="0" y="6350"/>
                </a:lnTo>
                <a:lnTo>
                  <a:pt x="118926" y="6350"/>
                </a:lnTo>
                <a:lnTo>
                  <a:pt x="118926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3962400" y="3685540"/>
            <a:ext cx="120650" cy="7620"/>
          </a:xfrm>
          <a:custGeom>
            <a:avLst/>
            <a:gdLst/>
            <a:ahLst/>
            <a:cxnLst/>
            <a:rect l="l" t="t" r="r" b="b"/>
            <a:pathLst>
              <a:path w="120650" h="7620">
                <a:moveTo>
                  <a:pt x="117674" y="0"/>
                </a:moveTo>
                <a:lnTo>
                  <a:pt x="0" y="0"/>
                </a:lnTo>
                <a:lnTo>
                  <a:pt x="0" y="7620"/>
                </a:lnTo>
                <a:lnTo>
                  <a:pt x="120200" y="7620"/>
                </a:lnTo>
                <a:lnTo>
                  <a:pt x="117674" y="0"/>
                </a:lnTo>
                <a:close/>
              </a:path>
            </a:pathLst>
          </a:custGeom>
          <a:solidFill>
            <a:srgbClr val="00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19" name="object 1719"/>
          <p:cNvGrpSpPr/>
          <p:nvPr/>
        </p:nvGrpSpPr>
        <p:grpSpPr>
          <a:xfrm>
            <a:off x="3962400" y="3685540"/>
            <a:ext cx="528320" cy="567690"/>
            <a:chOff x="3962400" y="3685540"/>
            <a:chExt cx="528320" cy="567690"/>
          </a:xfrm>
        </p:grpSpPr>
        <p:sp>
          <p:nvSpPr>
            <p:cNvPr id="1720" name="object 1720"/>
            <p:cNvSpPr/>
            <p:nvPr/>
          </p:nvSpPr>
          <p:spPr>
            <a:xfrm>
              <a:off x="4369289" y="3685540"/>
              <a:ext cx="121920" cy="7620"/>
            </a:xfrm>
            <a:custGeom>
              <a:avLst/>
              <a:gdLst/>
              <a:ahLst/>
              <a:cxnLst/>
              <a:rect l="l" t="t" r="r" b="b"/>
              <a:pathLst>
                <a:path w="121920" h="7620">
                  <a:moveTo>
                    <a:pt x="121430" y="0"/>
                  </a:moveTo>
                  <a:lnTo>
                    <a:pt x="2504" y="0"/>
                  </a:lnTo>
                  <a:lnTo>
                    <a:pt x="0" y="7620"/>
                  </a:lnTo>
                  <a:lnTo>
                    <a:pt x="121430" y="7620"/>
                  </a:lnTo>
                  <a:lnTo>
                    <a:pt x="121430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1" name="object 1721"/>
            <p:cNvSpPr/>
            <p:nvPr/>
          </p:nvSpPr>
          <p:spPr>
            <a:xfrm>
              <a:off x="3962400" y="3691890"/>
              <a:ext cx="528320" cy="7620"/>
            </a:xfrm>
            <a:custGeom>
              <a:avLst/>
              <a:gdLst/>
              <a:ahLst/>
              <a:cxnLst/>
              <a:rect l="l" t="t" r="r" b="b"/>
              <a:pathLst>
                <a:path w="528320" h="7620">
                  <a:moveTo>
                    <a:pt x="119779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5079" y="2540"/>
                  </a:lnTo>
                  <a:lnTo>
                    <a:pt x="10160" y="3810"/>
                  </a:lnTo>
                  <a:lnTo>
                    <a:pt x="20320" y="3810"/>
                  </a:lnTo>
                  <a:lnTo>
                    <a:pt x="27939" y="7620"/>
                  </a:lnTo>
                  <a:lnTo>
                    <a:pt x="122304" y="7620"/>
                  </a:lnTo>
                  <a:lnTo>
                    <a:pt x="119779" y="0"/>
                  </a:lnTo>
                  <a:close/>
                </a:path>
                <a:path w="528320" h="7620">
                  <a:moveTo>
                    <a:pt x="528320" y="0"/>
                  </a:moveTo>
                  <a:lnTo>
                    <a:pt x="407306" y="0"/>
                  </a:lnTo>
                  <a:lnTo>
                    <a:pt x="404802" y="7620"/>
                  </a:lnTo>
                  <a:lnTo>
                    <a:pt x="495300" y="7620"/>
                  </a:lnTo>
                  <a:lnTo>
                    <a:pt x="499110" y="3810"/>
                  </a:lnTo>
                  <a:lnTo>
                    <a:pt x="508000" y="3810"/>
                  </a:lnTo>
                  <a:lnTo>
                    <a:pt x="514350" y="2540"/>
                  </a:lnTo>
                  <a:lnTo>
                    <a:pt x="528320" y="2540"/>
                  </a:lnTo>
                  <a:lnTo>
                    <a:pt x="528320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2" name="object 1722"/>
            <p:cNvSpPr/>
            <p:nvPr/>
          </p:nvSpPr>
          <p:spPr>
            <a:xfrm>
              <a:off x="3990340" y="3699510"/>
              <a:ext cx="467359" cy="7620"/>
            </a:xfrm>
            <a:custGeom>
              <a:avLst/>
              <a:gdLst/>
              <a:ahLst/>
              <a:cxnLst/>
              <a:rect l="l" t="t" r="r" b="b"/>
              <a:pathLst>
                <a:path w="467360" h="7620">
                  <a:moveTo>
                    <a:pt x="94364" y="0"/>
                  </a:moveTo>
                  <a:lnTo>
                    <a:pt x="0" y="0"/>
                  </a:lnTo>
                  <a:lnTo>
                    <a:pt x="3810" y="1269"/>
                  </a:lnTo>
                  <a:lnTo>
                    <a:pt x="6350" y="3809"/>
                  </a:lnTo>
                  <a:lnTo>
                    <a:pt x="10160" y="5079"/>
                  </a:lnTo>
                  <a:lnTo>
                    <a:pt x="12700" y="7619"/>
                  </a:lnTo>
                  <a:lnTo>
                    <a:pt x="96890" y="7619"/>
                  </a:lnTo>
                  <a:lnTo>
                    <a:pt x="94364" y="0"/>
                  </a:lnTo>
                  <a:close/>
                </a:path>
                <a:path w="467360" h="7620">
                  <a:moveTo>
                    <a:pt x="467360" y="0"/>
                  </a:moveTo>
                  <a:lnTo>
                    <a:pt x="376862" y="0"/>
                  </a:lnTo>
                  <a:lnTo>
                    <a:pt x="374358" y="7619"/>
                  </a:lnTo>
                  <a:lnTo>
                    <a:pt x="455930" y="7619"/>
                  </a:lnTo>
                  <a:lnTo>
                    <a:pt x="457200" y="5079"/>
                  </a:lnTo>
                  <a:lnTo>
                    <a:pt x="458470" y="3809"/>
                  </a:lnTo>
                  <a:lnTo>
                    <a:pt x="463550" y="1269"/>
                  </a:lnTo>
                  <a:lnTo>
                    <a:pt x="467360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3" name="object 1723"/>
            <p:cNvSpPr/>
            <p:nvPr/>
          </p:nvSpPr>
          <p:spPr>
            <a:xfrm>
              <a:off x="4003040" y="3707130"/>
              <a:ext cx="443230" cy="7620"/>
            </a:xfrm>
            <a:custGeom>
              <a:avLst/>
              <a:gdLst/>
              <a:ahLst/>
              <a:cxnLst/>
              <a:rect l="l" t="t" r="r" b="b"/>
              <a:pathLst>
                <a:path w="443229" h="7620">
                  <a:moveTo>
                    <a:pt x="84190" y="0"/>
                  </a:moveTo>
                  <a:lnTo>
                    <a:pt x="0" y="0"/>
                  </a:lnTo>
                  <a:lnTo>
                    <a:pt x="2539" y="1270"/>
                  </a:lnTo>
                  <a:lnTo>
                    <a:pt x="3810" y="5080"/>
                  </a:lnTo>
                  <a:lnTo>
                    <a:pt x="5080" y="7620"/>
                  </a:lnTo>
                  <a:lnTo>
                    <a:pt x="86716" y="7620"/>
                  </a:lnTo>
                  <a:lnTo>
                    <a:pt x="84190" y="0"/>
                  </a:lnTo>
                  <a:close/>
                </a:path>
                <a:path w="443229" h="7620">
                  <a:moveTo>
                    <a:pt x="443230" y="0"/>
                  </a:moveTo>
                  <a:lnTo>
                    <a:pt x="361658" y="0"/>
                  </a:lnTo>
                  <a:lnTo>
                    <a:pt x="359154" y="7620"/>
                  </a:lnTo>
                  <a:lnTo>
                    <a:pt x="437303" y="7620"/>
                  </a:lnTo>
                  <a:lnTo>
                    <a:pt x="438150" y="6350"/>
                  </a:lnTo>
                  <a:lnTo>
                    <a:pt x="439420" y="3810"/>
                  </a:lnTo>
                  <a:lnTo>
                    <a:pt x="443230" y="0"/>
                  </a:lnTo>
                  <a:close/>
                </a:path>
              </a:pathLst>
            </a:custGeom>
            <a:solidFill>
              <a:srgbClr val="019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4" name="object 1724"/>
            <p:cNvSpPr/>
            <p:nvPr/>
          </p:nvSpPr>
          <p:spPr>
            <a:xfrm>
              <a:off x="4008119" y="3714750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5" h="7620">
                  <a:moveTo>
                    <a:pt x="81636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5079" y="7619"/>
                  </a:lnTo>
                  <a:lnTo>
                    <a:pt x="84161" y="7619"/>
                  </a:lnTo>
                  <a:lnTo>
                    <a:pt x="81636" y="0"/>
                  </a:lnTo>
                  <a:close/>
                </a:path>
                <a:path w="432435" h="7620">
                  <a:moveTo>
                    <a:pt x="432223" y="0"/>
                  </a:moveTo>
                  <a:lnTo>
                    <a:pt x="354074" y="0"/>
                  </a:lnTo>
                  <a:lnTo>
                    <a:pt x="351570" y="7619"/>
                  </a:lnTo>
                  <a:lnTo>
                    <a:pt x="429259" y="7619"/>
                  </a:lnTo>
                  <a:lnTo>
                    <a:pt x="429259" y="6350"/>
                  </a:lnTo>
                  <a:lnTo>
                    <a:pt x="430529" y="3810"/>
                  </a:lnTo>
                  <a:lnTo>
                    <a:pt x="430529" y="2539"/>
                  </a:lnTo>
                  <a:lnTo>
                    <a:pt x="432223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5" name="object 1725"/>
            <p:cNvSpPr/>
            <p:nvPr/>
          </p:nvSpPr>
          <p:spPr>
            <a:xfrm>
              <a:off x="4013200" y="3721100"/>
              <a:ext cx="424180" cy="7620"/>
            </a:xfrm>
            <a:custGeom>
              <a:avLst/>
              <a:gdLst/>
              <a:ahLst/>
              <a:cxnLst/>
              <a:rect l="l" t="t" r="r" b="b"/>
              <a:pathLst>
                <a:path w="424179" h="7620">
                  <a:moveTo>
                    <a:pt x="7866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1270" y="6350"/>
                  </a:lnTo>
                  <a:lnTo>
                    <a:pt x="1587" y="7619"/>
                  </a:lnTo>
                  <a:lnTo>
                    <a:pt x="81186" y="7619"/>
                  </a:lnTo>
                  <a:lnTo>
                    <a:pt x="78660" y="0"/>
                  </a:lnTo>
                  <a:close/>
                </a:path>
                <a:path w="424179" h="7620">
                  <a:moveTo>
                    <a:pt x="424179" y="0"/>
                  </a:moveTo>
                  <a:lnTo>
                    <a:pt x="346907" y="0"/>
                  </a:lnTo>
                  <a:lnTo>
                    <a:pt x="344403" y="7619"/>
                  </a:lnTo>
                  <a:lnTo>
                    <a:pt x="422401" y="7619"/>
                  </a:lnTo>
                  <a:lnTo>
                    <a:pt x="422910" y="5080"/>
                  </a:lnTo>
                  <a:lnTo>
                    <a:pt x="424179" y="2539"/>
                  </a:lnTo>
                  <a:lnTo>
                    <a:pt x="424179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6" name="object 1726"/>
            <p:cNvSpPr/>
            <p:nvPr/>
          </p:nvSpPr>
          <p:spPr>
            <a:xfrm>
              <a:off x="4014787" y="3728720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79598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1714" y="7619"/>
                  </a:lnTo>
                  <a:lnTo>
                    <a:pt x="82124" y="7619"/>
                  </a:lnTo>
                  <a:lnTo>
                    <a:pt x="79598" y="0"/>
                  </a:lnTo>
                  <a:close/>
                </a:path>
                <a:path w="421004" h="7620">
                  <a:moveTo>
                    <a:pt x="420814" y="0"/>
                  </a:moveTo>
                  <a:lnTo>
                    <a:pt x="342816" y="0"/>
                  </a:lnTo>
                  <a:lnTo>
                    <a:pt x="340312" y="7619"/>
                  </a:lnTo>
                  <a:lnTo>
                    <a:pt x="420052" y="7619"/>
                  </a:lnTo>
                  <a:lnTo>
                    <a:pt x="420052" y="3809"/>
                  </a:lnTo>
                  <a:lnTo>
                    <a:pt x="420814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7" name="object 1727"/>
            <p:cNvSpPr/>
            <p:nvPr/>
          </p:nvSpPr>
          <p:spPr>
            <a:xfrm>
              <a:off x="4016502" y="3736340"/>
              <a:ext cx="418465" cy="7620"/>
            </a:xfrm>
            <a:custGeom>
              <a:avLst/>
              <a:gdLst/>
              <a:ahLst/>
              <a:cxnLst/>
              <a:rect l="l" t="t" r="r" b="b"/>
              <a:pathLst>
                <a:path w="418464" h="7620">
                  <a:moveTo>
                    <a:pt x="80410" y="0"/>
                  </a:moveTo>
                  <a:lnTo>
                    <a:pt x="0" y="0"/>
                  </a:lnTo>
                  <a:lnTo>
                    <a:pt x="1524" y="7620"/>
                  </a:lnTo>
                  <a:lnTo>
                    <a:pt x="82935" y="7620"/>
                  </a:lnTo>
                  <a:lnTo>
                    <a:pt x="80410" y="0"/>
                  </a:lnTo>
                  <a:close/>
                </a:path>
                <a:path w="418464" h="7620">
                  <a:moveTo>
                    <a:pt x="418338" y="0"/>
                  </a:moveTo>
                  <a:lnTo>
                    <a:pt x="338597" y="0"/>
                  </a:lnTo>
                  <a:lnTo>
                    <a:pt x="336093" y="7620"/>
                  </a:lnTo>
                  <a:lnTo>
                    <a:pt x="417491" y="7620"/>
                  </a:lnTo>
                  <a:lnTo>
                    <a:pt x="418338" y="2540"/>
                  </a:lnTo>
                  <a:lnTo>
                    <a:pt x="418338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8" name="object 1728"/>
            <p:cNvSpPr/>
            <p:nvPr/>
          </p:nvSpPr>
          <p:spPr>
            <a:xfrm>
              <a:off x="4017772" y="3742690"/>
              <a:ext cx="416559" cy="8890"/>
            </a:xfrm>
            <a:custGeom>
              <a:avLst/>
              <a:gdLst/>
              <a:ahLst/>
              <a:cxnLst/>
              <a:rect l="l" t="t" r="r" b="b"/>
              <a:pathLst>
                <a:path w="416560" h="8889">
                  <a:moveTo>
                    <a:pt x="81244" y="0"/>
                  </a:moveTo>
                  <a:lnTo>
                    <a:pt x="0" y="0"/>
                  </a:lnTo>
                  <a:lnTo>
                    <a:pt x="508" y="2540"/>
                  </a:lnTo>
                  <a:lnTo>
                    <a:pt x="508" y="8890"/>
                  </a:lnTo>
                  <a:lnTo>
                    <a:pt x="84191" y="8890"/>
                  </a:lnTo>
                  <a:lnTo>
                    <a:pt x="81244" y="0"/>
                  </a:lnTo>
                  <a:close/>
                </a:path>
                <a:path w="416560" h="8889">
                  <a:moveTo>
                    <a:pt x="416433" y="0"/>
                  </a:moveTo>
                  <a:lnTo>
                    <a:pt x="335241" y="0"/>
                  </a:lnTo>
                  <a:lnTo>
                    <a:pt x="332319" y="8890"/>
                  </a:lnTo>
                  <a:lnTo>
                    <a:pt x="415163" y="8890"/>
                  </a:lnTo>
                  <a:lnTo>
                    <a:pt x="415798" y="3810"/>
                  </a:lnTo>
                  <a:lnTo>
                    <a:pt x="416433" y="0"/>
                  </a:lnTo>
                  <a:close/>
                </a:path>
              </a:pathLst>
            </a:custGeom>
            <a:solidFill>
              <a:srgbClr val="048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9" name="object 1729"/>
            <p:cNvSpPr/>
            <p:nvPr/>
          </p:nvSpPr>
          <p:spPr>
            <a:xfrm>
              <a:off x="4018280" y="3750310"/>
              <a:ext cx="415290" cy="7620"/>
            </a:xfrm>
            <a:custGeom>
              <a:avLst/>
              <a:gdLst/>
              <a:ahLst/>
              <a:cxnLst/>
              <a:rect l="l" t="t" r="r" b="b"/>
              <a:pathLst>
                <a:path w="415289" h="7620">
                  <a:moveTo>
                    <a:pt x="83262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85787" y="7619"/>
                  </a:lnTo>
                  <a:lnTo>
                    <a:pt x="83262" y="0"/>
                  </a:lnTo>
                  <a:close/>
                </a:path>
                <a:path w="415289" h="7620">
                  <a:moveTo>
                    <a:pt x="414813" y="0"/>
                  </a:moveTo>
                  <a:lnTo>
                    <a:pt x="332229" y="0"/>
                  </a:lnTo>
                  <a:lnTo>
                    <a:pt x="329725" y="7619"/>
                  </a:lnTo>
                  <a:lnTo>
                    <a:pt x="414020" y="7619"/>
                  </a:lnTo>
                  <a:lnTo>
                    <a:pt x="414020" y="6350"/>
                  </a:lnTo>
                  <a:lnTo>
                    <a:pt x="414813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0" name="object 1730"/>
            <p:cNvSpPr/>
            <p:nvPr/>
          </p:nvSpPr>
          <p:spPr>
            <a:xfrm>
              <a:off x="4018280" y="375793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20">
                  <a:moveTo>
                    <a:pt x="85787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793" y="7620"/>
                  </a:lnTo>
                  <a:lnTo>
                    <a:pt x="88313" y="7620"/>
                  </a:lnTo>
                  <a:lnTo>
                    <a:pt x="85787" y="0"/>
                  </a:lnTo>
                  <a:close/>
                </a:path>
                <a:path w="414020" h="7620">
                  <a:moveTo>
                    <a:pt x="414020" y="0"/>
                  </a:moveTo>
                  <a:lnTo>
                    <a:pt x="329725" y="0"/>
                  </a:lnTo>
                  <a:lnTo>
                    <a:pt x="327221" y="7620"/>
                  </a:lnTo>
                  <a:lnTo>
                    <a:pt x="414020" y="7620"/>
                  </a:lnTo>
                  <a:lnTo>
                    <a:pt x="414020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1" name="object 1731"/>
            <p:cNvSpPr/>
            <p:nvPr/>
          </p:nvSpPr>
          <p:spPr>
            <a:xfrm>
              <a:off x="4018914" y="3764280"/>
              <a:ext cx="413384" cy="8890"/>
            </a:xfrm>
            <a:custGeom>
              <a:avLst/>
              <a:gdLst/>
              <a:ahLst/>
              <a:cxnLst/>
              <a:rect l="l" t="t" r="r" b="b"/>
              <a:pathLst>
                <a:path w="413385" h="8889">
                  <a:moveTo>
                    <a:pt x="87257" y="0"/>
                  </a:moveTo>
                  <a:lnTo>
                    <a:pt x="0" y="0"/>
                  </a:lnTo>
                  <a:lnTo>
                    <a:pt x="635" y="5080"/>
                  </a:lnTo>
                  <a:lnTo>
                    <a:pt x="635" y="8890"/>
                  </a:lnTo>
                  <a:lnTo>
                    <a:pt x="27305" y="8890"/>
                  </a:lnTo>
                  <a:lnTo>
                    <a:pt x="27305" y="6350"/>
                  </a:lnTo>
                  <a:lnTo>
                    <a:pt x="89362" y="6350"/>
                  </a:lnTo>
                  <a:lnTo>
                    <a:pt x="87257" y="0"/>
                  </a:lnTo>
                  <a:close/>
                </a:path>
                <a:path w="413385" h="8889">
                  <a:moveTo>
                    <a:pt x="89362" y="6350"/>
                  </a:moveTo>
                  <a:lnTo>
                    <a:pt x="27305" y="6350"/>
                  </a:lnTo>
                  <a:lnTo>
                    <a:pt x="28140" y="8890"/>
                  </a:lnTo>
                  <a:lnTo>
                    <a:pt x="90204" y="8890"/>
                  </a:lnTo>
                  <a:lnTo>
                    <a:pt x="89362" y="6350"/>
                  </a:lnTo>
                  <a:close/>
                </a:path>
                <a:path w="413385" h="8889">
                  <a:moveTo>
                    <a:pt x="413385" y="0"/>
                  </a:moveTo>
                  <a:lnTo>
                    <a:pt x="327003" y="0"/>
                  </a:lnTo>
                  <a:lnTo>
                    <a:pt x="324082" y="8890"/>
                  </a:lnTo>
                  <a:lnTo>
                    <a:pt x="354136" y="8890"/>
                  </a:lnTo>
                  <a:lnTo>
                    <a:pt x="354964" y="6350"/>
                  </a:lnTo>
                  <a:lnTo>
                    <a:pt x="413385" y="6350"/>
                  </a:lnTo>
                  <a:lnTo>
                    <a:pt x="413385" y="0"/>
                  </a:lnTo>
                  <a:close/>
                </a:path>
                <a:path w="413385" h="8889">
                  <a:moveTo>
                    <a:pt x="413385" y="6350"/>
                  </a:moveTo>
                  <a:lnTo>
                    <a:pt x="354964" y="6350"/>
                  </a:lnTo>
                  <a:lnTo>
                    <a:pt x="354964" y="8890"/>
                  </a:lnTo>
                  <a:lnTo>
                    <a:pt x="413385" y="8890"/>
                  </a:lnTo>
                  <a:lnTo>
                    <a:pt x="413385" y="635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2" name="object 1732"/>
            <p:cNvSpPr/>
            <p:nvPr/>
          </p:nvSpPr>
          <p:spPr>
            <a:xfrm>
              <a:off x="4019550" y="3771900"/>
              <a:ext cx="412750" cy="8890"/>
            </a:xfrm>
            <a:custGeom>
              <a:avLst/>
              <a:gdLst/>
              <a:ahLst/>
              <a:cxnLst/>
              <a:rect l="l" t="t" r="r" b="b"/>
              <a:pathLst>
                <a:path w="412750" h="8889">
                  <a:moveTo>
                    <a:pt x="89148" y="0"/>
                  </a:moveTo>
                  <a:lnTo>
                    <a:pt x="27087" y="0"/>
                  </a:lnTo>
                  <a:lnTo>
                    <a:pt x="30012" y="8889"/>
                  </a:lnTo>
                  <a:lnTo>
                    <a:pt x="92094" y="8889"/>
                  </a:lnTo>
                  <a:lnTo>
                    <a:pt x="89148" y="0"/>
                  </a:lnTo>
                  <a:close/>
                </a:path>
                <a:path w="41275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2750" h="8889">
                  <a:moveTo>
                    <a:pt x="412750" y="0"/>
                  </a:moveTo>
                  <a:lnTo>
                    <a:pt x="354329" y="0"/>
                  </a:lnTo>
                  <a:lnTo>
                    <a:pt x="354329" y="8889"/>
                  </a:lnTo>
                  <a:lnTo>
                    <a:pt x="412750" y="8889"/>
                  </a:lnTo>
                  <a:lnTo>
                    <a:pt x="412750" y="0"/>
                  </a:lnTo>
                  <a:close/>
                </a:path>
                <a:path w="412750" h="8889">
                  <a:moveTo>
                    <a:pt x="353915" y="0"/>
                  </a:moveTo>
                  <a:lnTo>
                    <a:pt x="323864" y="0"/>
                  </a:lnTo>
                  <a:lnTo>
                    <a:pt x="320943" y="8889"/>
                  </a:lnTo>
                  <a:lnTo>
                    <a:pt x="351014" y="8889"/>
                  </a:lnTo>
                  <a:lnTo>
                    <a:pt x="353915" y="0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3" name="object 1733"/>
            <p:cNvSpPr/>
            <p:nvPr/>
          </p:nvSpPr>
          <p:spPr>
            <a:xfrm>
              <a:off x="4019550" y="377952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91673" y="0"/>
                  </a:moveTo>
                  <a:lnTo>
                    <a:pt x="29594" y="0"/>
                  </a:lnTo>
                  <a:lnTo>
                    <a:pt x="32100" y="7619"/>
                  </a:lnTo>
                  <a:lnTo>
                    <a:pt x="94199" y="7619"/>
                  </a:lnTo>
                  <a:lnTo>
                    <a:pt x="91673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19"/>
                  </a:lnTo>
                  <a:lnTo>
                    <a:pt x="412750" y="7619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351429" y="0"/>
                  </a:moveTo>
                  <a:lnTo>
                    <a:pt x="321360" y="0"/>
                  </a:lnTo>
                  <a:lnTo>
                    <a:pt x="318856" y="7619"/>
                  </a:lnTo>
                  <a:lnTo>
                    <a:pt x="348942" y="7619"/>
                  </a:lnTo>
                  <a:lnTo>
                    <a:pt x="351429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4" name="object 1734"/>
            <p:cNvSpPr/>
            <p:nvPr/>
          </p:nvSpPr>
          <p:spPr>
            <a:xfrm>
              <a:off x="4019550" y="378714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94199" y="0"/>
                  </a:moveTo>
                  <a:lnTo>
                    <a:pt x="32100" y="0"/>
                  </a:lnTo>
                  <a:lnTo>
                    <a:pt x="34607" y="7620"/>
                  </a:lnTo>
                  <a:lnTo>
                    <a:pt x="96725" y="7620"/>
                  </a:lnTo>
                  <a:lnTo>
                    <a:pt x="94199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20"/>
                  </a:lnTo>
                  <a:lnTo>
                    <a:pt x="412750" y="7620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348942" y="0"/>
                  </a:moveTo>
                  <a:lnTo>
                    <a:pt x="318856" y="0"/>
                  </a:lnTo>
                  <a:lnTo>
                    <a:pt x="316352" y="7620"/>
                  </a:lnTo>
                  <a:lnTo>
                    <a:pt x="346455" y="7620"/>
                  </a:lnTo>
                  <a:lnTo>
                    <a:pt x="348942" y="0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5" name="object 1735"/>
            <p:cNvSpPr/>
            <p:nvPr/>
          </p:nvSpPr>
          <p:spPr>
            <a:xfrm>
              <a:off x="4019550" y="3793490"/>
              <a:ext cx="412750" cy="8890"/>
            </a:xfrm>
            <a:custGeom>
              <a:avLst/>
              <a:gdLst/>
              <a:ahLst/>
              <a:cxnLst/>
              <a:rect l="l" t="t" r="r" b="b"/>
              <a:pathLst>
                <a:path w="412750" h="8889">
                  <a:moveTo>
                    <a:pt x="96304" y="0"/>
                  </a:moveTo>
                  <a:lnTo>
                    <a:pt x="34189" y="0"/>
                  </a:lnTo>
                  <a:lnTo>
                    <a:pt x="37114" y="8890"/>
                  </a:lnTo>
                  <a:lnTo>
                    <a:pt x="99250" y="8890"/>
                  </a:lnTo>
                  <a:lnTo>
                    <a:pt x="96304" y="0"/>
                  </a:lnTo>
                  <a:close/>
                </a:path>
                <a:path w="412750" h="8889">
                  <a:moveTo>
                    <a:pt x="2667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6670" y="8890"/>
                  </a:lnTo>
                  <a:lnTo>
                    <a:pt x="26670" y="0"/>
                  </a:lnTo>
                  <a:close/>
                </a:path>
                <a:path w="412750" h="8889">
                  <a:moveTo>
                    <a:pt x="412750" y="0"/>
                  </a:moveTo>
                  <a:lnTo>
                    <a:pt x="354329" y="0"/>
                  </a:lnTo>
                  <a:lnTo>
                    <a:pt x="354329" y="8890"/>
                  </a:lnTo>
                  <a:lnTo>
                    <a:pt x="412750" y="8890"/>
                  </a:lnTo>
                  <a:lnTo>
                    <a:pt x="412750" y="0"/>
                  </a:lnTo>
                  <a:close/>
                </a:path>
                <a:path w="412750" h="8889">
                  <a:moveTo>
                    <a:pt x="346870" y="0"/>
                  </a:moveTo>
                  <a:lnTo>
                    <a:pt x="316769" y="0"/>
                  </a:lnTo>
                  <a:lnTo>
                    <a:pt x="313848" y="8890"/>
                  </a:lnTo>
                  <a:lnTo>
                    <a:pt x="343969" y="8890"/>
                  </a:lnTo>
                  <a:lnTo>
                    <a:pt x="346870" y="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6" name="object 1736"/>
            <p:cNvSpPr/>
            <p:nvPr/>
          </p:nvSpPr>
          <p:spPr>
            <a:xfrm>
              <a:off x="4019550" y="3801110"/>
              <a:ext cx="412750" cy="8890"/>
            </a:xfrm>
            <a:custGeom>
              <a:avLst/>
              <a:gdLst/>
              <a:ahLst/>
              <a:cxnLst/>
              <a:rect l="l" t="t" r="r" b="b"/>
              <a:pathLst>
                <a:path w="412750" h="8889">
                  <a:moveTo>
                    <a:pt x="98829" y="0"/>
                  </a:moveTo>
                  <a:lnTo>
                    <a:pt x="36696" y="0"/>
                  </a:lnTo>
                  <a:lnTo>
                    <a:pt x="39620" y="8889"/>
                  </a:lnTo>
                  <a:lnTo>
                    <a:pt x="101776" y="8889"/>
                  </a:lnTo>
                  <a:lnTo>
                    <a:pt x="98829" y="0"/>
                  </a:lnTo>
                  <a:close/>
                </a:path>
                <a:path w="41275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2750" h="8889">
                  <a:moveTo>
                    <a:pt x="412750" y="0"/>
                  </a:moveTo>
                  <a:lnTo>
                    <a:pt x="354329" y="0"/>
                  </a:lnTo>
                  <a:lnTo>
                    <a:pt x="354329" y="8889"/>
                  </a:lnTo>
                  <a:lnTo>
                    <a:pt x="412750" y="8889"/>
                  </a:lnTo>
                  <a:lnTo>
                    <a:pt x="412750" y="0"/>
                  </a:lnTo>
                  <a:close/>
                </a:path>
                <a:path w="412750" h="8889">
                  <a:moveTo>
                    <a:pt x="344383" y="0"/>
                  </a:moveTo>
                  <a:lnTo>
                    <a:pt x="314265" y="0"/>
                  </a:lnTo>
                  <a:lnTo>
                    <a:pt x="311344" y="8889"/>
                  </a:lnTo>
                  <a:lnTo>
                    <a:pt x="341482" y="8889"/>
                  </a:lnTo>
                  <a:lnTo>
                    <a:pt x="344383" y="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7" name="object 1737"/>
            <p:cNvSpPr/>
            <p:nvPr/>
          </p:nvSpPr>
          <p:spPr>
            <a:xfrm>
              <a:off x="4019550" y="380873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01355" y="0"/>
                  </a:moveTo>
                  <a:lnTo>
                    <a:pt x="39202" y="0"/>
                  </a:lnTo>
                  <a:lnTo>
                    <a:pt x="41709" y="7620"/>
                  </a:lnTo>
                  <a:lnTo>
                    <a:pt x="103880" y="7620"/>
                  </a:lnTo>
                  <a:lnTo>
                    <a:pt x="101355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20"/>
                  </a:lnTo>
                  <a:lnTo>
                    <a:pt x="412750" y="7620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341897" y="0"/>
                  </a:moveTo>
                  <a:lnTo>
                    <a:pt x="311761" y="0"/>
                  </a:lnTo>
                  <a:lnTo>
                    <a:pt x="309257" y="7620"/>
                  </a:lnTo>
                  <a:lnTo>
                    <a:pt x="339410" y="7620"/>
                  </a:lnTo>
                  <a:lnTo>
                    <a:pt x="341897" y="0"/>
                  </a:lnTo>
                  <a:close/>
                </a:path>
              </a:pathLst>
            </a:custGeom>
            <a:solidFill>
              <a:srgbClr val="0A8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8" name="object 1738"/>
            <p:cNvSpPr/>
            <p:nvPr/>
          </p:nvSpPr>
          <p:spPr>
            <a:xfrm>
              <a:off x="4019550" y="381635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03880" y="0"/>
                  </a:moveTo>
                  <a:lnTo>
                    <a:pt x="41709" y="0"/>
                  </a:lnTo>
                  <a:lnTo>
                    <a:pt x="44216" y="7619"/>
                  </a:lnTo>
                  <a:lnTo>
                    <a:pt x="106406" y="7619"/>
                  </a:lnTo>
                  <a:lnTo>
                    <a:pt x="103880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19"/>
                  </a:lnTo>
                  <a:lnTo>
                    <a:pt x="412750" y="7619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339410" y="0"/>
                  </a:moveTo>
                  <a:lnTo>
                    <a:pt x="309257" y="0"/>
                  </a:lnTo>
                  <a:lnTo>
                    <a:pt x="306753" y="7619"/>
                  </a:lnTo>
                  <a:lnTo>
                    <a:pt x="336924" y="7619"/>
                  </a:lnTo>
                  <a:lnTo>
                    <a:pt x="339410" y="0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9" name="object 1739"/>
            <p:cNvSpPr/>
            <p:nvPr/>
          </p:nvSpPr>
          <p:spPr>
            <a:xfrm>
              <a:off x="4019550" y="3822700"/>
              <a:ext cx="412750" cy="8890"/>
            </a:xfrm>
            <a:custGeom>
              <a:avLst/>
              <a:gdLst/>
              <a:ahLst/>
              <a:cxnLst/>
              <a:rect l="l" t="t" r="r" b="b"/>
              <a:pathLst>
                <a:path w="412750" h="8889">
                  <a:moveTo>
                    <a:pt x="105985" y="0"/>
                  </a:moveTo>
                  <a:lnTo>
                    <a:pt x="43798" y="0"/>
                  </a:lnTo>
                  <a:lnTo>
                    <a:pt x="46722" y="8889"/>
                  </a:lnTo>
                  <a:lnTo>
                    <a:pt x="108932" y="8889"/>
                  </a:lnTo>
                  <a:lnTo>
                    <a:pt x="105985" y="0"/>
                  </a:lnTo>
                  <a:close/>
                </a:path>
                <a:path w="41275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2750" h="8889">
                  <a:moveTo>
                    <a:pt x="412750" y="0"/>
                  </a:moveTo>
                  <a:lnTo>
                    <a:pt x="354329" y="0"/>
                  </a:lnTo>
                  <a:lnTo>
                    <a:pt x="354329" y="8889"/>
                  </a:lnTo>
                  <a:lnTo>
                    <a:pt x="412750" y="8889"/>
                  </a:lnTo>
                  <a:lnTo>
                    <a:pt x="412750" y="0"/>
                  </a:lnTo>
                  <a:close/>
                </a:path>
                <a:path w="412750" h="8889">
                  <a:moveTo>
                    <a:pt x="337338" y="0"/>
                  </a:moveTo>
                  <a:lnTo>
                    <a:pt x="307170" y="0"/>
                  </a:lnTo>
                  <a:lnTo>
                    <a:pt x="304249" y="8889"/>
                  </a:lnTo>
                  <a:lnTo>
                    <a:pt x="334437" y="8889"/>
                  </a:lnTo>
                  <a:lnTo>
                    <a:pt x="337338" y="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0" name="object 1740"/>
            <p:cNvSpPr/>
            <p:nvPr/>
          </p:nvSpPr>
          <p:spPr>
            <a:xfrm>
              <a:off x="4019550" y="3830320"/>
              <a:ext cx="412750" cy="8890"/>
            </a:xfrm>
            <a:custGeom>
              <a:avLst/>
              <a:gdLst/>
              <a:ahLst/>
              <a:cxnLst/>
              <a:rect l="l" t="t" r="r" b="b"/>
              <a:pathLst>
                <a:path w="412750" h="8889">
                  <a:moveTo>
                    <a:pt x="108511" y="0"/>
                  </a:moveTo>
                  <a:lnTo>
                    <a:pt x="46304" y="0"/>
                  </a:lnTo>
                  <a:lnTo>
                    <a:pt x="49229" y="8889"/>
                  </a:lnTo>
                  <a:lnTo>
                    <a:pt x="111457" y="8889"/>
                  </a:lnTo>
                  <a:lnTo>
                    <a:pt x="108511" y="0"/>
                  </a:lnTo>
                  <a:close/>
                </a:path>
                <a:path w="41275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2750" h="8889">
                  <a:moveTo>
                    <a:pt x="412750" y="0"/>
                  </a:moveTo>
                  <a:lnTo>
                    <a:pt x="354329" y="0"/>
                  </a:lnTo>
                  <a:lnTo>
                    <a:pt x="354329" y="8889"/>
                  </a:lnTo>
                  <a:lnTo>
                    <a:pt x="412750" y="8889"/>
                  </a:lnTo>
                  <a:lnTo>
                    <a:pt x="412750" y="0"/>
                  </a:lnTo>
                  <a:close/>
                </a:path>
                <a:path w="412750" h="8889">
                  <a:moveTo>
                    <a:pt x="334852" y="0"/>
                  </a:moveTo>
                  <a:lnTo>
                    <a:pt x="304666" y="0"/>
                  </a:lnTo>
                  <a:lnTo>
                    <a:pt x="301745" y="8889"/>
                  </a:lnTo>
                  <a:lnTo>
                    <a:pt x="331951" y="8889"/>
                  </a:lnTo>
                  <a:lnTo>
                    <a:pt x="334852" y="0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1" name="object 1741"/>
            <p:cNvSpPr/>
            <p:nvPr/>
          </p:nvSpPr>
          <p:spPr>
            <a:xfrm>
              <a:off x="4019550" y="383794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11036" y="0"/>
                  </a:moveTo>
                  <a:lnTo>
                    <a:pt x="48811" y="0"/>
                  </a:lnTo>
                  <a:lnTo>
                    <a:pt x="51318" y="7620"/>
                  </a:lnTo>
                  <a:lnTo>
                    <a:pt x="113562" y="7620"/>
                  </a:lnTo>
                  <a:lnTo>
                    <a:pt x="111036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20"/>
                  </a:lnTo>
                  <a:lnTo>
                    <a:pt x="412750" y="7620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332365" y="0"/>
                  </a:moveTo>
                  <a:lnTo>
                    <a:pt x="302162" y="0"/>
                  </a:lnTo>
                  <a:lnTo>
                    <a:pt x="299658" y="7620"/>
                  </a:lnTo>
                  <a:lnTo>
                    <a:pt x="329879" y="7620"/>
                  </a:lnTo>
                  <a:lnTo>
                    <a:pt x="332365" y="0"/>
                  </a:lnTo>
                  <a:close/>
                </a:path>
              </a:pathLst>
            </a:custGeom>
            <a:solidFill>
              <a:srgbClr val="0D7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2" name="object 1742"/>
            <p:cNvSpPr/>
            <p:nvPr/>
          </p:nvSpPr>
          <p:spPr>
            <a:xfrm>
              <a:off x="4019550" y="384556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13562" y="0"/>
                  </a:moveTo>
                  <a:lnTo>
                    <a:pt x="51318" y="0"/>
                  </a:lnTo>
                  <a:lnTo>
                    <a:pt x="53824" y="7619"/>
                  </a:lnTo>
                  <a:lnTo>
                    <a:pt x="116088" y="7619"/>
                  </a:lnTo>
                  <a:lnTo>
                    <a:pt x="113562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19"/>
                  </a:lnTo>
                  <a:lnTo>
                    <a:pt x="412750" y="7619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329879" y="0"/>
                  </a:moveTo>
                  <a:lnTo>
                    <a:pt x="299658" y="0"/>
                  </a:lnTo>
                  <a:lnTo>
                    <a:pt x="297154" y="7619"/>
                  </a:lnTo>
                  <a:lnTo>
                    <a:pt x="327392" y="7619"/>
                  </a:lnTo>
                  <a:lnTo>
                    <a:pt x="329879" y="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3" name="object 1743"/>
            <p:cNvSpPr/>
            <p:nvPr/>
          </p:nvSpPr>
          <p:spPr>
            <a:xfrm>
              <a:off x="4019550" y="3851910"/>
              <a:ext cx="412750" cy="8890"/>
            </a:xfrm>
            <a:custGeom>
              <a:avLst/>
              <a:gdLst/>
              <a:ahLst/>
              <a:cxnLst/>
              <a:rect l="l" t="t" r="r" b="b"/>
              <a:pathLst>
                <a:path w="412750" h="8889">
                  <a:moveTo>
                    <a:pt x="115667" y="0"/>
                  </a:moveTo>
                  <a:lnTo>
                    <a:pt x="53406" y="0"/>
                  </a:lnTo>
                  <a:lnTo>
                    <a:pt x="56331" y="8889"/>
                  </a:lnTo>
                  <a:lnTo>
                    <a:pt x="118613" y="8889"/>
                  </a:lnTo>
                  <a:lnTo>
                    <a:pt x="115667" y="0"/>
                  </a:lnTo>
                  <a:close/>
                </a:path>
                <a:path w="41275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2750" h="8889">
                  <a:moveTo>
                    <a:pt x="412750" y="0"/>
                  </a:moveTo>
                  <a:lnTo>
                    <a:pt x="354329" y="0"/>
                  </a:lnTo>
                  <a:lnTo>
                    <a:pt x="354329" y="8889"/>
                  </a:lnTo>
                  <a:lnTo>
                    <a:pt x="412750" y="8889"/>
                  </a:lnTo>
                  <a:lnTo>
                    <a:pt x="412750" y="0"/>
                  </a:lnTo>
                  <a:close/>
                </a:path>
                <a:path w="412750" h="8889">
                  <a:moveTo>
                    <a:pt x="327807" y="0"/>
                  </a:moveTo>
                  <a:lnTo>
                    <a:pt x="297572" y="0"/>
                  </a:lnTo>
                  <a:lnTo>
                    <a:pt x="294650" y="8889"/>
                  </a:lnTo>
                  <a:lnTo>
                    <a:pt x="324906" y="8889"/>
                  </a:lnTo>
                  <a:lnTo>
                    <a:pt x="327807" y="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4" name="object 1744"/>
            <p:cNvSpPr/>
            <p:nvPr/>
          </p:nvSpPr>
          <p:spPr>
            <a:xfrm>
              <a:off x="4019550" y="385953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18192" y="0"/>
                  </a:moveTo>
                  <a:lnTo>
                    <a:pt x="55913" y="0"/>
                  </a:lnTo>
                  <a:lnTo>
                    <a:pt x="58420" y="7620"/>
                  </a:lnTo>
                  <a:lnTo>
                    <a:pt x="120718" y="7620"/>
                  </a:lnTo>
                  <a:lnTo>
                    <a:pt x="118192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20"/>
                  </a:lnTo>
                  <a:lnTo>
                    <a:pt x="412750" y="7620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325320" y="0"/>
                  </a:moveTo>
                  <a:lnTo>
                    <a:pt x="295068" y="0"/>
                  </a:lnTo>
                  <a:lnTo>
                    <a:pt x="292564" y="7620"/>
                  </a:lnTo>
                  <a:lnTo>
                    <a:pt x="322833" y="7620"/>
                  </a:lnTo>
                  <a:lnTo>
                    <a:pt x="325320" y="0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5" name="object 1745"/>
            <p:cNvSpPr/>
            <p:nvPr/>
          </p:nvSpPr>
          <p:spPr>
            <a:xfrm>
              <a:off x="4019550" y="386715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20718" y="0"/>
                  </a:moveTo>
                  <a:lnTo>
                    <a:pt x="58420" y="0"/>
                  </a:lnTo>
                  <a:lnTo>
                    <a:pt x="60926" y="7619"/>
                  </a:lnTo>
                  <a:lnTo>
                    <a:pt x="123243" y="7619"/>
                  </a:lnTo>
                  <a:lnTo>
                    <a:pt x="120718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19"/>
                  </a:lnTo>
                  <a:lnTo>
                    <a:pt x="412750" y="7619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322833" y="0"/>
                  </a:moveTo>
                  <a:lnTo>
                    <a:pt x="292564" y="0"/>
                  </a:lnTo>
                  <a:lnTo>
                    <a:pt x="290060" y="7619"/>
                  </a:lnTo>
                  <a:lnTo>
                    <a:pt x="320347" y="7619"/>
                  </a:lnTo>
                  <a:lnTo>
                    <a:pt x="322833" y="0"/>
                  </a:lnTo>
                  <a:close/>
                </a:path>
              </a:pathLst>
            </a:custGeom>
            <a:solidFill>
              <a:srgbClr val="0F7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6" name="object 1746"/>
            <p:cNvSpPr/>
            <p:nvPr/>
          </p:nvSpPr>
          <p:spPr>
            <a:xfrm>
              <a:off x="4019550" y="387477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23243" y="0"/>
                  </a:moveTo>
                  <a:lnTo>
                    <a:pt x="60926" y="0"/>
                  </a:lnTo>
                  <a:lnTo>
                    <a:pt x="63433" y="7619"/>
                  </a:lnTo>
                  <a:lnTo>
                    <a:pt x="125769" y="7619"/>
                  </a:lnTo>
                  <a:lnTo>
                    <a:pt x="123243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19"/>
                  </a:lnTo>
                  <a:lnTo>
                    <a:pt x="412750" y="7619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320347" y="0"/>
                  </a:moveTo>
                  <a:lnTo>
                    <a:pt x="290060" y="0"/>
                  </a:lnTo>
                  <a:lnTo>
                    <a:pt x="287556" y="7619"/>
                  </a:lnTo>
                  <a:lnTo>
                    <a:pt x="317860" y="7619"/>
                  </a:lnTo>
                  <a:lnTo>
                    <a:pt x="320347" y="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7" name="object 1747"/>
            <p:cNvSpPr/>
            <p:nvPr/>
          </p:nvSpPr>
          <p:spPr>
            <a:xfrm>
              <a:off x="4019550" y="3881120"/>
              <a:ext cx="412750" cy="8890"/>
            </a:xfrm>
            <a:custGeom>
              <a:avLst/>
              <a:gdLst/>
              <a:ahLst/>
              <a:cxnLst/>
              <a:rect l="l" t="t" r="r" b="b"/>
              <a:pathLst>
                <a:path w="412750" h="8889">
                  <a:moveTo>
                    <a:pt x="125348" y="0"/>
                  </a:moveTo>
                  <a:lnTo>
                    <a:pt x="63015" y="0"/>
                  </a:lnTo>
                  <a:lnTo>
                    <a:pt x="65939" y="8889"/>
                  </a:lnTo>
                  <a:lnTo>
                    <a:pt x="128295" y="8889"/>
                  </a:lnTo>
                  <a:lnTo>
                    <a:pt x="125348" y="0"/>
                  </a:lnTo>
                  <a:close/>
                </a:path>
                <a:path w="41275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2750" h="8889">
                  <a:moveTo>
                    <a:pt x="412750" y="0"/>
                  </a:moveTo>
                  <a:lnTo>
                    <a:pt x="354329" y="0"/>
                  </a:lnTo>
                  <a:lnTo>
                    <a:pt x="354329" y="8889"/>
                  </a:lnTo>
                  <a:lnTo>
                    <a:pt x="412750" y="8889"/>
                  </a:lnTo>
                  <a:lnTo>
                    <a:pt x="412750" y="0"/>
                  </a:lnTo>
                  <a:close/>
                </a:path>
                <a:path w="412750" h="8889">
                  <a:moveTo>
                    <a:pt x="318275" y="0"/>
                  </a:moveTo>
                  <a:lnTo>
                    <a:pt x="287973" y="0"/>
                  </a:lnTo>
                  <a:lnTo>
                    <a:pt x="285052" y="8889"/>
                  </a:lnTo>
                  <a:lnTo>
                    <a:pt x="315374" y="8889"/>
                  </a:lnTo>
                  <a:lnTo>
                    <a:pt x="318275" y="0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8" name="object 1748"/>
            <p:cNvSpPr/>
            <p:nvPr/>
          </p:nvSpPr>
          <p:spPr>
            <a:xfrm>
              <a:off x="4019550" y="388874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27874" y="0"/>
                  </a:moveTo>
                  <a:lnTo>
                    <a:pt x="65521" y="0"/>
                  </a:lnTo>
                  <a:lnTo>
                    <a:pt x="68028" y="7620"/>
                  </a:lnTo>
                  <a:lnTo>
                    <a:pt x="130399" y="7620"/>
                  </a:lnTo>
                  <a:lnTo>
                    <a:pt x="127874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20"/>
                  </a:lnTo>
                  <a:lnTo>
                    <a:pt x="412750" y="7620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315788" y="0"/>
                  </a:moveTo>
                  <a:lnTo>
                    <a:pt x="285469" y="0"/>
                  </a:lnTo>
                  <a:lnTo>
                    <a:pt x="282965" y="7620"/>
                  </a:lnTo>
                  <a:lnTo>
                    <a:pt x="313302" y="7620"/>
                  </a:lnTo>
                  <a:lnTo>
                    <a:pt x="315788" y="0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9" name="object 1749"/>
            <p:cNvSpPr/>
            <p:nvPr/>
          </p:nvSpPr>
          <p:spPr>
            <a:xfrm>
              <a:off x="4019550" y="389636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30399" y="0"/>
                  </a:moveTo>
                  <a:lnTo>
                    <a:pt x="68028" y="0"/>
                  </a:lnTo>
                  <a:lnTo>
                    <a:pt x="70535" y="7619"/>
                  </a:lnTo>
                  <a:lnTo>
                    <a:pt x="132925" y="7619"/>
                  </a:lnTo>
                  <a:lnTo>
                    <a:pt x="130399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19"/>
                  </a:lnTo>
                  <a:lnTo>
                    <a:pt x="412750" y="7619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313302" y="0"/>
                  </a:moveTo>
                  <a:lnTo>
                    <a:pt x="282965" y="0"/>
                  </a:lnTo>
                  <a:lnTo>
                    <a:pt x="280461" y="7619"/>
                  </a:lnTo>
                  <a:lnTo>
                    <a:pt x="310815" y="7619"/>
                  </a:lnTo>
                  <a:lnTo>
                    <a:pt x="313302" y="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0" name="object 1750"/>
            <p:cNvSpPr/>
            <p:nvPr/>
          </p:nvSpPr>
          <p:spPr>
            <a:xfrm>
              <a:off x="4019550" y="390398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32925" y="0"/>
                  </a:moveTo>
                  <a:lnTo>
                    <a:pt x="70535" y="0"/>
                  </a:lnTo>
                  <a:lnTo>
                    <a:pt x="73041" y="7620"/>
                  </a:lnTo>
                  <a:lnTo>
                    <a:pt x="135451" y="7620"/>
                  </a:lnTo>
                  <a:lnTo>
                    <a:pt x="132925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20"/>
                  </a:lnTo>
                  <a:lnTo>
                    <a:pt x="412750" y="7620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310815" y="0"/>
                  </a:moveTo>
                  <a:lnTo>
                    <a:pt x="280461" y="0"/>
                  </a:lnTo>
                  <a:lnTo>
                    <a:pt x="277957" y="7620"/>
                  </a:lnTo>
                  <a:lnTo>
                    <a:pt x="308329" y="7620"/>
                  </a:lnTo>
                  <a:lnTo>
                    <a:pt x="310815" y="0"/>
                  </a:lnTo>
                  <a:close/>
                </a:path>
              </a:pathLst>
            </a:custGeom>
            <a:solidFill>
              <a:srgbClr val="127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1" name="object 1751"/>
            <p:cNvSpPr/>
            <p:nvPr/>
          </p:nvSpPr>
          <p:spPr>
            <a:xfrm>
              <a:off x="4019550" y="3910330"/>
              <a:ext cx="412750" cy="8890"/>
            </a:xfrm>
            <a:custGeom>
              <a:avLst/>
              <a:gdLst/>
              <a:ahLst/>
              <a:cxnLst/>
              <a:rect l="l" t="t" r="r" b="b"/>
              <a:pathLst>
                <a:path w="412750" h="8889">
                  <a:moveTo>
                    <a:pt x="135030" y="0"/>
                  </a:moveTo>
                  <a:lnTo>
                    <a:pt x="72623" y="0"/>
                  </a:lnTo>
                  <a:lnTo>
                    <a:pt x="75548" y="8890"/>
                  </a:lnTo>
                  <a:lnTo>
                    <a:pt x="137976" y="8890"/>
                  </a:lnTo>
                  <a:lnTo>
                    <a:pt x="135030" y="0"/>
                  </a:lnTo>
                  <a:close/>
                </a:path>
                <a:path w="412750" h="8889">
                  <a:moveTo>
                    <a:pt x="2667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6670" y="8890"/>
                  </a:lnTo>
                  <a:lnTo>
                    <a:pt x="26670" y="0"/>
                  </a:lnTo>
                  <a:close/>
                </a:path>
                <a:path w="412750" h="8889">
                  <a:moveTo>
                    <a:pt x="412750" y="0"/>
                  </a:moveTo>
                  <a:lnTo>
                    <a:pt x="354329" y="0"/>
                  </a:lnTo>
                  <a:lnTo>
                    <a:pt x="354329" y="8890"/>
                  </a:lnTo>
                  <a:lnTo>
                    <a:pt x="412750" y="8890"/>
                  </a:lnTo>
                  <a:lnTo>
                    <a:pt x="412750" y="0"/>
                  </a:lnTo>
                  <a:close/>
                </a:path>
                <a:path w="412750" h="8889">
                  <a:moveTo>
                    <a:pt x="308743" y="0"/>
                  </a:moveTo>
                  <a:lnTo>
                    <a:pt x="278374" y="0"/>
                  </a:lnTo>
                  <a:lnTo>
                    <a:pt x="275453" y="8890"/>
                  </a:lnTo>
                  <a:lnTo>
                    <a:pt x="305842" y="8890"/>
                  </a:lnTo>
                  <a:lnTo>
                    <a:pt x="308743" y="0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2" name="object 1752"/>
            <p:cNvSpPr/>
            <p:nvPr/>
          </p:nvSpPr>
          <p:spPr>
            <a:xfrm>
              <a:off x="4019550" y="391795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37555" y="0"/>
                  </a:moveTo>
                  <a:lnTo>
                    <a:pt x="75130" y="0"/>
                  </a:lnTo>
                  <a:lnTo>
                    <a:pt x="77637" y="7619"/>
                  </a:lnTo>
                  <a:lnTo>
                    <a:pt x="140081" y="7619"/>
                  </a:lnTo>
                  <a:lnTo>
                    <a:pt x="137555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19"/>
                  </a:lnTo>
                  <a:lnTo>
                    <a:pt x="412750" y="7619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306257" y="0"/>
                  </a:moveTo>
                  <a:lnTo>
                    <a:pt x="275870" y="0"/>
                  </a:lnTo>
                  <a:lnTo>
                    <a:pt x="273366" y="7619"/>
                  </a:lnTo>
                  <a:lnTo>
                    <a:pt x="303770" y="7619"/>
                  </a:lnTo>
                  <a:lnTo>
                    <a:pt x="306257" y="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3" name="object 1753"/>
            <p:cNvSpPr/>
            <p:nvPr/>
          </p:nvSpPr>
          <p:spPr>
            <a:xfrm>
              <a:off x="4019550" y="392557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40081" y="0"/>
                  </a:moveTo>
                  <a:lnTo>
                    <a:pt x="77637" y="0"/>
                  </a:lnTo>
                  <a:lnTo>
                    <a:pt x="80143" y="7619"/>
                  </a:lnTo>
                  <a:lnTo>
                    <a:pt x="142606" y="7619"/>
                  </a:lnTo>
                  <a:lnTo>
                    <a:pt x="140081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19"/>
                  </a:lnTo>
                  <a:lnTo>
                    <a:pt x="412750" y="7619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303770" y="0"/>
                  </a:moveTo>
                  <a:lnTo>
                    <a:pt x="273366" y="0"/>
                  </a:lnTo>
                  <a:lnTo>
                    <a:pt x="270862" y="7619"/>
                  </a:lnTo>
                  <a:lnTo>
                    <a:pt x="301284" y="7619"/>
                  </a:lnTo>
                  <a:lnTo>
                    <a:pt x="303770" y="0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4" name="object 1754"/>
            <p:cNvSpPr/>
            <p:nvPr/>
          </p:nvSpPr>
          <p:spPr>
            <a:xfrm>
              <a:off x="4019550" y="3931920"/>
              <a:ext cx="412750" cy="8890"/>
            </a:xfrm>
            <a:custGeom>
              <a:avLst/>
              <a:gdLst/>
              <a:ahLst/>
              <a:cxnLst/>
              <a:rect l="l" t="t" r="r" b="b"/>
              <a:pathLst>
                <a:path w="412750" h="8889">
                  <a:moveTo>
                    <a:pt x="142186" y="0"/>
                  </a:moveTo>
                  <a:lnTo>
                    <a:pt x="79725" y="0"/>
                  </a:lnTo>
                  <a:lnTo>
                    <a:pt x="82650" y="8889"/>
                  </a:lnTo>
                  <a:lnTo>
                    <a:pt x="145132" y="8889"/>
                  </a:lnTo>
                  <a:lnTo>
                    <a:pt x="142186" y="0"/>
                  </a:lnTo>
                  <a:close/>
                </a:path>
                <a:path w="41275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2750" h="8889">
                  <a:moveTo>
                    <a:pt x="412750" y="0"/>
                  </a:moveTo>
                  <a:lnTo>
                    <a:pt x="354329" y="0"/>
                  </a:lnTo>
                  <a:lnTo>
                    <a:pt x="354329" y="8889"/>
                  </a:lnTo>
                  <a:lnTo>
                    <a:pt x="412750" y="8889"/>
                  </a:lnTo>
                  <a:lnTo>
                    <a:pt x="412750" y="0"/>
                  </a:lnTo>
                  <a:close/>
                </a:path>
                <a:path w="412750" h="8889">
                  <a:moveTo>
                    <a:pt x="301698" y="0"/>
                  </a:moveTo>
                  <a:lnTo>
                    <a:pt x="271279" y="0"/>
                  </a:lnTo>
                  <a:lnTo>
                    <a:pt x="268358" y="8889"/>
                  </a:lnTo>
                  <a:lnTo>
                    <a:pt x="298797" y="8889"/>
                  </a:lnTo>
                  <a:lnTo>
                    <a:pt x="301698" y="0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5" name="object 1755"/>
            <p:cNvSpPr/>
            <p:nvPr/>
          </p:nvSpPr>
          <p:spPr>
            <a:xfrm>
              <a:off x="4019550" y="393954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44711" y="0"/>
                  </a:moveTo>
                  <a:lnTo>
                    <a:pt x="82232" y="0"/>
                  </a:lnTo>
                  <a:lnTo>
                    <a:pt x="84739" y="7620"/>
                  </a:lnTo>
                  <a:lnTo>
                    <a:pt x="147237" y="7620"/>
                  </a:lnTo>
                  <a:lnTo>
                    <a:pt x="144711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20"/>
                  </a:lnTo>
                  <a:lnTo>
                    <a:pt x="412750" y="7620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299212" y="0"/>
                  </a:moveTo>
                  <a:lnTo>
                    <a:pt x="268775" y="0"/>
                  </a:lnTo>
                  <a:lnTo>
                    <a:pt x="266271" y="7620"/>
                  </a:lnTo>
                  <a:lnTo>
                    <a:pt x="296725" y="7620"/>
                  </a:lnTo>
                  <a:lnTo>
                    <a:pt x="299212" y="0"/>
                  </a:lnTo>
                  <a:close/>
                </a:path>
              </a:pathLst>
            </a:custGeom>
            <a:solidFill>
              <a:srgbClr val="156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6" name="object 1756"/>
            <p:cNvSpPr/>
            <p:nvPr/>
          </p:nvSpPr>
          <p:spPr>
            <a:xfrm>
              <a:off x="4019550" y="394716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47237" y="0"/>
                  </a:moveTo>
                  <a:lnTo>
                    <a:pt x="84739" y="0"/>
                  </a:lnTo>
                  <a:lnTo>
                    <a:pt x="87245" y="7619"/>
                  </a:lnTo>
                  <a:lnTo>
                    <a:pt x="149762" y="7619"/>
                  </a:lnTo>
                  <a:lnTo>
                    <a:pt x="147237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19"/>
                  </a:lnTo>
                  <a:lnTo>
                    <a:pt x="412750" y="7619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296725" y="0"/>
                  </a:moveTo>
                  <a:lnTo>
                    <a:pt x="266271" y="0"/>
                  </a:lnTo>
                  <a:lnTo>
                    <a:pt x="263767" y="7619"/>
                  </a:lnTo>
                  <a:lnTo>
                    <a:pt x="294238" y="7619"/>
                  </a:lnTo>
                  <a:lnTo>
                    <a:pt x="296725" y="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7" name="object 1757"/>
            <p:cNvSpPr/>
            <p:nvPr/>
          </p:nvSpPr>
          <p:spPr>
            <a:xfrm>
              <a:off x="4019550" y="395478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49762" y="0"/>
                  </a:moveTo>
                  <a:lnTo>
                    <a:pt x="87245" y="0"/>
                  </a:lnTo>
                  <a:lnTo>
                    <a:pt x="89752" y="7620"/>
                  </a:lnTo>
                  <a:lnTo>
                    <a:pt x="152288" y="7620"/>
                  </a:lnTo>
                  <a:lnTo>
                    <a:pt x="149762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20"/>
                  </a:lnTo>
                  <a:lnTo>
                    <a:pt x="412750" y="7620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294238" y="0"/>
                  </a:moveTo>
                  <a:lnTo>
                    <a:pt x="263767" y="0"/>
                  </a:lnTo>
                  <a:lnTo>
                    <a:pt x="261263" y="7620"/>
                  </a:lnTo>
                  <a:lnTo>
                    <a:pt x="291752" y="7620"/>
                  </a:lnTo>
                  <a:lnTo>
                    <a:pt x="294238" y="0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8" name="object 1758"/>
            <p:cNvSpPr/>
            <p:nvPr/>
          </p:nvSpPr>
          <p:spPr>
            <a:xfrm>
              <a:off x="4019550" y="3961130"/>
              <a:ext cx="412750" cy="8890"/>
            </a:xfrm>
            <a:custGeom>
              <a:avLst/>
              <a:gdLst/>
              <a:ahLst/>
              <a:cxnLst/>
              <a:rect l="l" t="t" r="r" b="b"/>
              <a:pathLst>
                <a:path w="412750" h="8889">
                  <a:moveTo>
                    <a:pt x="151867" y="0"/>
                  </a:moveTo>
                  <a:lnTo>
                    <a:pt x="89334" y="0"/>
                  </a:lnTo>
                  <a:lnTo>
                    <a:pt x="92258" y="8890"/>
                  </a:lnTo>
                  <a:lnTo>
                    <a:pt x="154814" y="8890"/>
                  </a:lnTo>
                  <a:lnTo>
                    <a:pt x="151867" y="0"/>
                  </a:lnTo>
                  <a:close/>
                </a:path>
                <a:path w="412750" h="8889">
                  <a:moveTo>
                    <a:pt x="2667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6670" y="8890"/>
                  </a:lnTo>
                  <a:lnTo>
                    <a:pt x="26670" y="0"/>
                  </a:lnTo>
                  <a:close/>
                </a:path>
                <a:path w="412750" h="8889">
                  <a:moveTo>
                    <a:pt x="412750" y="0"/>
                  </a:moveTo>
                  <a:lnTo>
                    <a:pt x="354329" y="0"/>
                  </a:lnTo>
                  <a:lnTo>
                    <a:pt x="354329" y="8890"/>
                  </a:lnTo>
                  <a:lnTo>
                    <a:pt x="412750" y="8890"/>
                  </a:lnTo>
                  <a:lnTo>
                    <a:pt x="412750" y="0"/>
                  </a:lnTo>
                  <a:close/>
                </a:path>
                <a:path w="412750" h="8889">
                  <a:moveTo>
                    <a:pt x="292166" y="0"/>
                  </a:moveTo>
                  <a:lnTo>
                    <a:pt x="261681" y="0"/>
                  </a:lnTo>
                  <a:lnTo>
                    <a:pt x="258759" y="8890"/>
                  </a:lnTo>
                  <a:lnTo>
                    <a:pt x="289265" y="8890"/>
                  </a:lnTo>
                  <a:lnTo>
                    <a:pt x="292166" y="0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9" name="object 1759"/>
            <p:cNvSpPr/>
            <p:nvPr/>
          </p:nvSpPr>
          <p:spPr>
            <a:xfrm>
              <a:off x="4019550" y="396875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54393" y="0"/>
                  </a:moveTo>
                  <a:lnTo>
                    <a:pt x="91841" y="0"/>
                  </a:lnTo>
                  <a:lnTo>
                    <a:pt x="94347" y="7619"/>
                  </a:lnTo>
                  <a:lnTo>
                    <a:pt x="156918" y="7619"/>
                  </a:lnTo>
                  <a:lnTo>
                    <a:pt x="154393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19"/>
                  </a:lnTo>
                  <a:lnTo>
                    <a:pt x="412750" y="7619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289680" y="0"/>
                  </a:moveTo>
                  <a:lnTo>
                    <a:pt x="259177" y="0"/>
                  </a:lnTo>
                  <a:lnTo>
                    <a:pt x="256673" y="7619"/>
                  </a:lnTo>
                  <a:lnTo>
                    <a:pt x="287193" y="7619"/>
                  </a:lnTo>
                  <a:lnTo>
                    <a:pt x="289680" y="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0" name="object 1760"/>
            <p:cNvSpPr/>
            <p:nvPr/>
          </p:nvSpPr>
          <p:spPr>
            <a:xfrm>
              <a:off x="4019550" y="397637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56918" y="0"/>
                  </a:moveTo>
                  <a:lnTo>
                    <a:pt x="94347" y="0"/>
                  </a:lnTo>
                  <a:lnTo>
                    <a:pt x="96854" y="7619"/>
                  </a:lnTo>
                  <a:lnTo>
                    <a:pt x="159444" y="7619"/>
                  </a:lnTo>
                  <a:lnTo>
                    <a:pt x="156918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19"/>
                  </a:lnTo>
                  <a:lnTo>
                    <a:pt x="412750" y="7619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287193" y="0"/>
                  </a:moveTo>
                  <a:lnTo>
                    <a:pt x="256673" y="0"/>
                  </a:lnTo>
                  <a:lnTo>
                    <a:pt x="254169" y="7619"/>
                  </a:lnTo>
                  <a:lnTo>
                    <a:pt x="284707" y="7619"/>
                  </a:lnTo>
                  <a:lnTo>
                    <a:pt x="287193" y="0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1" name="object 1761"/>
            <p:cNvSpPr/>
            <p:nvPr/>
          </p:nvSpPr>
          <p:spPr>
            <a:xfrm>
              <a:off x="4019550" y="398399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59444" y="0"/>
                  </a:moveTo>
                  <a:lnTo>
                    <a:pt x="96854" y="0"/>
                  </a:lnTo>
                  <a:lnTo>
                    <a:pt x="99360" y="7620"/>
                  </a:lnTo>
                  <a:lnTo>
                    <a:pt x="161969" y="7620"/>
                  </a:lnTo>
                  <a:lnTo>
                    <a:pt x="159444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20"/>
                  </a:lnTo>
                  <a:lnTo>
                    <a:pt x="412750" y="7620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284707" y="0"/>
                  </a:moveTo>
                  <a:lnTo>
                    <a:pt x="254169" y="0"/>
                  </a:lnTo>
                  <a:lnTo>
                    <a:pt x="251665" y="7620"/>
                  </a:lnTo>
                  <a:lnTo>
                    <a:pt x="282220" y="7620"/>
                  </a:lnTo>
                  <a:lnTo>
                    <a:pt x="284707" y="0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2" name="object 1762"/>
            <p:cNvSpPr/>
            <p:nvPr/>
          </p:nvSpPr>
          <p:spPr>
            <a:xfrm>
              <a:off x="4019550" y="3990340"/>
              <a:ext cx="412750" cy="8890"/>
            </a:xfrm>
            <a:custGeom>
              <a:avLst/>
              <a:gdLst/>
              <a:ahLst/>
              <a:cxnLst/>
              <a:rect l="l" t="t" r="r" b="b"/>
              <a:pathLst>
                <a:path w="412750" h="8889">
                  <a:moveTo>
                    <a:pt x="161549" y="0"/>
                  </a:moveTo>
                  <a:lnTo>
                    <a:pt x="98943" y="0"/>
                  </a:lnTo>
                  <a:lnTo>
                    <a:pt x="101867" y="8890"/>
                  </a:lnTo>
                  <a:lnTo>
                    <a:pt x="164495" y="8890"/>
                  </a:lnTo>
                  <a:lnTo>
                    <a:pt x="161549" y="0"/>
                  </a:lnTo>
                  <a:close/>
                </a:path>
                <a:path w="412750" h="8889">
                  <a:moveTo>
                    <a:pt x="2667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6670" y="8890"/>
                  </a:lnTo>
                  <a:lnTo>
                    <a:pt x="26670" y="0"/>
                  </a:lnTo>
                  <a:close/>
                </a:path>
                <a:path w="412750" h="8889">
                  <a:moveTo>
                    <a:pt x="412750" y="0"/>
                  </a:moveTo>
                  <a:lnTo>
                    <a:pt x="354329" y="0"/>
                  </a:lnTo>
                  <a:lnTo>
                    <a:pt x="354329" y="8890"/>
                  </a:lnTo>
                  <a:lnTo>
                    <a:pt x="412750" y="8890"/>
                  </a:lnTo>
                  <a:lnTo>
                    <a:pt x="412750" y="0"/>
                  </a:lnTo>
                  <a:close/>
                </a:path>
                <a:path w="412750" h="8889">
                  <a:moveTo>
                    <a:pt x="282635" y="0"/>
                  </a:moveTo>
                  <a:lnTo>
                    <a:pt x="252082" y="0"/>
                  </a:lnTo>
                  <a:lnTo>
                    <a:pt x="249161" y="8890"/>
                  </a:lnTo>
                  <a:lnTo>
                    <a:pt x="279734" y="8890"/>
                  </a:lnTo>
                  <a:lnTo>
                    <a:pt x="282635" y="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3" name="object 1763"/>
            <p:cNvSpPr/>
            <p:nvPr/>
          </p:nvSpPr>
          <p:spPr>
            <a:xfrm>
              <a:off x="4019550" y="399796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64074" y="0"/>
                  </a:moveTo>
                  <a:lnTo>
                    <a:pt x="101449" y="0"/>
                  </a:lnTo>
                  <a:lnTo>
                    <a:pt x="103956" y="7619"/>
                  </a:lnTo>
                  <a:lnTo>
                    <a:pt x="166600" y="7619"/>
                  </a:lnTo>
                  <a:lnTo>
                    <a:pt x="164074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19"/>
                  </a:lnTo>
                  <a:lnTo>
                    <a:pt x="412750" y="7619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280148" y="0"/>
                  </a:moveTo>
                  <a:lnTo>
                    <a:pt x="249578" y="0"/>
                  </a:lnTo>
                  <a:lnTo>
                    <a:pt x="247074" y="7619"/>
                  </a:lnTo>
                  <a:lnTo>
                    <a:pt x="277662" y="7619"/>
                  </a:lnTo>
                  <a:lnTo>
                    <a:pt x="280148" y="0"/>
                  </a:lnTo>
                  <a:close/>
                </a:path>
              </a:pathLst>
            </a:custGeom>
            <a:solidFill>
              <a:srgbClr val="1B6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4" name="object 1764"/>
            <p:cNvSpPr/>
            <p:nvPr/>
          </p:nvSpPr>
          <p:spPr>
            <a:xfrm>
              <a:off x="4019550" y="400558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66600" y="0"/>
                  </a:moveTo>
                  <a:lnTo>
                    <a:pt x="103956" y="0"/>
                  </a:lnTo>
                  <a:lnTo>
                    <a:pt x="106462" y="7620"/>
                  </a:lnTo>
                  <a:lnTo>
                    <a:pt x="169125" y="7620"/>
                  </a:lnTo>
                  <a:lnTo>
                    <a:pt x="166600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20"/>
                  </a:lnTo>
                  <a:lnTo>
                    <a:pt x="412750" y="7620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277662" y="0"/>
                  </a:moveTo>
                  <a:lnTo>
                    <a:pt x="247074" y="0"/>
                  </a:lnTo>
                  <a:lnTo>
                    <a:pt x="244570" y="7620"/>
                  </a:lnTo>
                  <a:lnTo>
                    <a:pt x="275175" y="7620"/>
                  </a:lnTo>
                  <a:lnTo>
                    <a:pt x="277662" y="0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5" name="object 1765"/>
            <p:cNvSpPr/>
            <p:nvPr/>
          </p:nvSpPr>
          <p:spPr>
            <a:xfrm>
              <a:off x="4019550" y="4011930"/>
              <a:ext cx="412750" cy="8890"/>
            </a:xfrm>
            <a:custGeom>
              <a:avLst/>
              <a:gdLst/>
              <a:ahLst/>
              <a:cxnLst/>
              <a:rect l="l" t="t" r="r" b="b"/>
              <a:pathLst>
                <a:path w="412750" h="8889">
                  <a:moveTo>
                    <a:pt x="168704" y="0"/>
                  </a:moveTo>
                  <a:lnTo>
                    <a:pt x="106045" y="0"/>
                  </a:lnTo>
                  <a:lnTo>
                    <a:pt x="108969" y="8890"/>
                  </a:lnTo>
                  <a:lnTo>
                    <a:pt x="171651" y="8890"/>
                  </a:lnTo>
                  <a:lnTo>
                    <a:pt x="168704" y="0"/>
                  </a:lnTo>
                  <a:close/>
                </a:path>
                <a:path w="412750" h="8889">
                  <a:moveTo>
                    <a:pt x="2667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6670" y="8890"/>
                  </a:lnTo>
                  <a:lnTo>
                    <a:pt x="26670" y="0"/>
                  </a:lnTo>
                  <a:close/>
                </a:path>
                <a:path w="412750" h="8889">
                  <a:moveTo>
                    <a:pt x="412750" y="0"/>
                  </a:moveTo>
                  <a:lnTo>
                    <a:pt x="354329" y="0"/>
                  </a:lnTo>
                  <a:lnTo>
                    <a:pt x="354329" y="8890"/>
                  </a:lnTo>
                  <a:lnTo>
                    <a:pt x="412750" y="8890"/>
                  </a:lnTo>
                  <a:lnTo>
                    <a:pt x="412750" y="0"/>
                  </a:lnTo>
                  <a:close/>
                </a:path>
                <a:path w="412750" h="8889">
                  <a:moveTo>
                    <a:pt x="275589" y="0"/>
                  </a:moveTo>
                  <a:lnTo>
                    <a:pt x="244987" y="0"/>
                  </a:lnTo>
                  <a:lnTo>
                    <a:pt x="242066" y="8890"/>
                  </a:lnTo>
                  <a:lnTo>
                    <a:pt x="272689" y="8890"/>
                  </a:lnTo>
                  <a:lnTo>
                    <a:pt x="275589" y="0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6" name="object 1766"/>
            <p:cNvSpPr/>
            <p:nvPr/>
          </p:nvSpPr>
          <p:spPr>
            <a:xfrm>
              <a:off x="4019550" y="401955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71230" y="0"/>
                  </a:moveTo>
                  <a:lnTo>
                    <a:pt x="108551" y="0"/>
                  </a:lnTo>
                  <a:lnTo>
                    <a:pt x="111058" y="7619"/>
                  </a:lnTo>
                  <a:lnTo>
                    <a:pt x="173756" y="7619"/>
                  </a:lnTo>
                  <a:lnTo>
                    <a:pt x="171230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19"/>
                  </a:lnTo>
                  <a:lnTo>
                    <a:pt x="412750" y="7619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273103" y="0"/>
                  </a:moveTo>
                  <a:lnTo>
                    <a:pt x="242483" y="0"/>
                  </a:lnTo>
                  <a:lnTo>
                    <a:pt x="239979" y="7619"/>
                  </a:lnTo>
                  <a:lnTo>
                    <a:pt x="270616" y="7619"/>
                  </a:lnTo>
                  <a:lnTo>
                    <a:pt x="273103" y="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7" name="object 1767"/>
            <p:cNvSpPr/>
            <p:nvPr/>
          </p:nvSpPr>
          <p:spPr>
            <a:xfrm>
              <a:off x="4019550" y="402717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73756" y="0"/>
                  </a:moveTo>
                  <a:lnTo>
                    <a:pt x="111058" y="0"/>
                  </a:lnTo>
                  <a:lnTo>
                    <a:pt x="113564" y="7619"/>
                  </a:lnTo>
                  <a:lnTo>
                    <a:pt x="176281" y="7619"/>
                  </a:lnTo>
                  <a:lnTo>
                    <a:pt x="173756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19"/>
                  </a:lnTo>
                  <a:lnTo>
                    <a:pt x="412750" y="7619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270616" y="0"/>
                  </a:moveTo>
                  <a:lnTo>
                    <a:pt x="239979" y="0"/>
                  </a:lnTo>
                  <a:lnTo>
                    <a:pt x="237475" y="7619"/>
                  </a:lnTo>
                  <a:lnTo>
                    <a:pt x="268130" y="7619"/>
                  </a:lnTo>
                  <a:lnTo>
                    <a:pt x="270616" y="0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8" name="object 1768"/>
            <p:cNvSpPr/>
            <p:nvPr/>
          </p:nvSpPr>
          <p:spPr>
            <a:xfrm>
              <a:off x="4019550" y="403479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76281" y="0"/>
                  </a:moveTo>
                  <a:lnTo>
                    <a:pt x="113564" y="0"/>
                  </a:lnTo>
                  <a:lnTo>
                    <a:pt x="116071" y="7620"/>
                  </a:lnTo>
                  <a:lnTo>
                    <a:pt x="178807" y="7620"/>
                  </a:lnTo>
                  <a:lnTo>
                    <a:pt x="176281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20"/>
                  </a:lnTo>
                  <a:lnTo>
                    <a:pt x="412750" y="7620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268130" y="0"/>
                  </a:moveTo>
                  <a:lnTo>
                    <a:pt x="237475" y="0"/>
                  </a:lnTo>
                  <a:lnTo>
                    <a:pt x="234971" y="7620"/>
                  </a:lnTo>
                  <a:lnTo>
                    <a:pt x="265643" y="7620"/>
                  </a:lnTo>
                  <a:lnTo>
                    <a:pt x="268130" y="0"/>
                  </a:lnTo>
                  <a:close/>
                </a:path>
              </a:pathLst>
            </a:custGeom>
            <a:solidFill>
              <a:srgbClr val="1E5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9" name="object 1769"/>
            <p:cNvSpPr/>
            <p:nvPr/>
          </p:nvSpPr>
          <p:spPr>
            <a:xfrm>
              <a:off x="4019550" y="4041140"/>
              <a:ext cx="412750" cy="8890"/>
            </a:xfrm>
            <a:custGeom>
              <a:avLst/>
              <a:gdLst/>
              <a:ahLst/>
              <a:cxnLst/>
              <a:rect l="l" t="t" r="r" b="b"/>
              <a:pathLst>
                <a:path w="412750" h="8889">
                  <a:moveTo>
                    <a:pt x="178386" y="0"/>
                  </a:moveTo>
                  <a:lnTo>
                    <a:pt x="115653" y="0"/>
                  </a:lnTo>
                  <a:lnTo>
                    <a:pt x="118577" y="8890"/>
                  </a:lnTo>
                  <a:lnTo>
                    <a:pt x="181332" y="8890"/>
                  </a:lnTo>
                  <a:lnTo>
                    <a:pt x="178386" y="0"/>
                  </a:lnTo>
                  <a:close/>
                </a:path>
                <a:path w="412750" h="8889">
                  <a:moveTo>
                    <a:pt x="2667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6670" y="8890"/>
                  </a:lnTo>
                  <a:lnTo>
                    <a:pt x="26670" y="0"/>
                  </a:lnTo>
                  <a:close/>
                </a:path>
                <a:path w="412750" h="8889">
                  <a:moveTo>
                    <a:pt x="412750" y="0"/>
                  </a:moveTo>
                  <a:lnTo>
                    <a:pt x="354329" y="0"/>
                  </a:lnTo>
                  <a:lnTo>
                    <a:pt x="354329" y="8890"/>
                  </a:lnTo>
                  <a:lnTo>
                    <a:pt x="412750" y="8890"/>
                  </a:lnTo>
                  <a:lnTo>
                    <a:pt x="412750" y="0"/>
                  </a:lnTo>
                  <a:close/>
                </a:path>
                <a:path w="412750" h="8889">
                  <a:moveTo>
                    <a:pt x="266058" y="0"/>
                  </a:moveTo>
                  <a:lnTo>
                    <a:pt x="235388" y="0"/>
                  </a:lnTo>
                  <a:lnTo>
                    <a:pt x="232467" y="8890"/>
                  </a:lnTo>
                  <a:lnTo>
                    <a:pt x="263157" y="8890"/>
                  </a:lnTo>
                  <a:lnTo>
                    <a:pt x="266058" y="0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0" name="object 1770"/>
            <p:cNvSpPr/>
            <p:nvPr/>
          </p:nvSpPr>
          <p:spPr>
            <a:xfrm>
              <a:off x="4019550" y="404876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80912" y="0"/>
                  </a:moveTo>
                  <a:lnTo>
                    <a:pt x="118160" y="0"/>
                  </a:lnTo>
                  <a:lnTo>
                    <a:pt x="120666" y="7619"/>
                  </a:lnTo>
                  <a:lnTo>
                    <a:pt x="183437" y="7619"/>
                  </a:lnTo>
                  <a:lnTo>
                    <a:pt x="180912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19"/>
                  </a:lnTo>
                  <a:lnTo>
                    <a:pt x="412750" y="7619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263571" y="0"/>
                  </a:moveTo>
                  <a:lnTo>
                    <a:pt x="232884" y="0"/>
                  </a:lnTo>
                  <a:lnTo>
                    <a:pt x="230380" y="7619"/>
                  </a:lnTo>
                  <a:lnTo>
                    <a:pt x="261085" y="7619"/>
                  </a:lnTo>
                  <a:lnTo>
                    <a:pt x="263571" y="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1" name="object 1771"/>
            <p:cNvSpPr/>
            <p:nvPr/>
          </p:nvSpPr>
          <p:spPr>
            <a:xfrm>
              <a:off x="4019550" y="405638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83437" y="0"/>
                  </a:moveTo>
                  <a:lnTo>
                    <a:pt x="120666" y="0"/>
                  </a:lnTo>
                  <a:lnTo>
                    <a:pt x="123173" y="7620"/>
                  </a:lnTo>
                  <a:lnTo>
                    <a:pt x="185963" y="7620"/>
                  </a:lnTo>
                  <a:lnTo>
                    <a:pt x="183437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20"/>
                  </a:lnTo>
                  <a:lnTo>
                    <a:pt x="412750" y="7620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261085" y="0"/>
                  </a:moveTo>
                  <a:lnTo>
                    <a:pt x="230380" y="0"/>
                  </a:lnTo>
                  <a:lnTo>
                    <a:pt x="227876" y="7620"/>
                  </a:lnTo>
                  <a:lnTo>
                    <a:pt x="258598" y="7620"/>
                  </a:lnTo>
                  <a:lnTo>
                    <a:pt x="261085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2" name="object 1772"/>
            <p:cNvSpPr/>
            <p:nvPr/>
          </p:nvSpPr>
          <p:spPr>
            <a:xfrm>
              <a:off x="4019550" y="406400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85963" y="0"/>
                  </a:moveTo>
                  <a:lnTo>
                    <a:pt x="123173" y="0"/>
                  </a:lnTo>
                  <a:lnTo>
                    <a:pt x="125679" y="7619"/>
                  </a:lnTo>
                  <a:lnTo>
                    <a:pt x="188488" y="7619"/>
                  </a:lnTo>
                  <a:lnTo>
                    <a:pt x="185963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19"/>
                  </a:lnTo>
                  <a:lnTo>
                    <a:pt x="412750" y="7619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258598" y="0"/>
                  </a:moveTo>
                  <a:lnTo>
                    <a:pt x="227876" y="0"/>
                  </a:lnTo>
                  <a:lnTo>
                    <a:pt x="225372" y="7619"/>
                  </a:lnTo>
                  <a:lnTo>
                    <a:pt x="256112" y="7619"/>
                  </a:lnTo>
                  <a:lnTo>
                    <a:pt x="258598" y="0"/>
                  </a:lnTo>
                  <a:close/>
                </a:path>
              </a:pathLst>
            </a:custGeom>
            <a:solidFill>
              <a:srgbClr val="205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3" name="object 1773"/>
            <p:cNvSpPr/>
            <p:nvPr/>
          </p:nvSpPr>
          <p:spPr>
            <a:xfrm>
              <a:off x="4019550" y="4070350"/>
              <a:ext cx="412750" cy="8890"/>
            </a:xfrm>
            <a:custGeom>
              <a:avLst/>
              <a:gdLst/>
              <a:ahLst/>
              <a:cxnLst/>
              <a:rect l="l" t="t" r="r" b="b"/>
              <a:pathLst>
                <a:path w="412750" h="8889">
                  <a:moveTo>
                    <a:pt x="188067" y="0"/>
                  </a:moveTo>
                  <a:lnTo>
                    <a:pt x="125262" y="0"/>
                  </a:lnTo>
                  <a:lnTo>
                    <a:pt x="128186" y="8889"/>
                  </a:lnTo>
                  <a:lnTo>
                    <a:pt x="191014" y="8889"/>
                  </a:lnTo>
                  <a:lnTo>
                    <a:pt x="188067" y="0"/>
                  </a:lnTo>
                  <a:close/>
                </a:path>
                <a:path w="41275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2750" h="8889">
                  <a:moveTo>
                    <a:pt x="412750" y="0"/>
                  </a:moveTo>
                  <a:lnTo>
                    <a:pt x="354329" y="0"/>
                  </a:lnTo>
                  <a:lnTo>
                    <a:pt x="354329" y="8889"/>
                  </a:lnTo>
                  <a:lnTo>
                    <a:pt x="412750" y="8889"/>
                  </a:lnTo>
                  <a:lnTo>
                    <a:pt x="412750" y="0"/>
                  </a:lnTo>
                  <a:close/>
                </a:path>
                <a:path w="412750" h="8889">
                  <a:moveTo>
                    <a:pt x="256526" y="0"/>
                  </a:moveTo>
                  <a:lnTo>
                    <a:pt x="225790" y="0"/>
                  </a:lnTo>
                  <a:lnTo>
                    <a:pt x="222868" y="8889"/>
                  </a:lnTo>
                  <a:lnTo>
                    <a:pt x="253625" y="8889"/>
                  </a:lnTo>
                  <a:lnTo>
                    <a:pt x="256526" y="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4" name="object 1774"/>
            <p:cNvSpPr/>
            <p:nvPr/>
          </p:nvSpPr>
          <p:spPr>
            <a:xfrm>
              <a:off x="4019550" y="407797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90593" y="0"/>
                  </a:moveTo>
                  <a:lnTo>
                    <a:pt x="127768" y="0"/>
                  </a:lnTo>
                  <a:lnTo>
                    <a:pt x="130275" y="7619"/>
                  </a:lnTo>
                  <a:lnTo>
                    <a:pt x="193119" y="7619"/>
                  </a:lnTo>
                  <a:lnTo>
                    <a:pt x="190593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19"/>
                  </a:lnTo>
                  <a:lnTo>
                    <a:pt x="412750" y="7619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254040" y="0"/>
                  </a:moveTo>
                  <a:lnTo>
                    <a:pt x="223286" y="0"/>
                  </a:lnTo>
                  <a:lnTo>
                    <a:pt x="220782" y="7619"/>
                  </a:lnTo>
                  <a:lnTo>
                    <a:pt x="251553" y="7619"/>
                  </a:lnTo>
                  <a:lnTo>
                    <a:pt x="254040" y="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5" name="object 1775"/>
            <p:cNvSpPr/>
            <p:nvPr/>
          </p:nvSpPr>
          <p:spPr>
            <a:xfrm>
              <a:off x="4019550" y="408559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193119" y="0"/>
                  </a:moveTo>
                  <a:lnTo>
                    <a:pt x="130275" y="0"/>
                  </a:lnTo>
                  <a:lnTo>
                    <a:pt x="132781" y="7620"/>
                  </a:lnTo>
                  <a:lnTo>
                    <a:pt x="195644" y="7620"/>
                  </a:lnTo>
                  <a:lnTo>
                    <a:pt x="193119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20"/>
                  </a:lnTo>
                  <a:lnTo>
                    <a:pt x="412750" y="7620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251553" y="0"/>
                  </a:moveTo>
                  <a:lnTo>
                    <a:pt x="220782" y="0"/>
                  </a:lnTo>
                  <a:lnTo>
                    <a:pt x="218278" y="7620"/>
                  </a:lnTo>
                  <a:lnTo>
                    <a:pt x="249067" y="7620"/>
                  </a:lnTo>
                  <a:lnTo>
                    <a:pt x="251553" y="0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6" name="object 1776"/>
            <p:cNvSpPr/>
            <p:nvPr/>
          </p:nvSpPr>
          <p:spPr>
            <a:xfrm>
              <a:off x="4019550" y="4091940"/>
              <a:ext cx="412750" cy="8890"/>
            </a:xfrm>
            <a:custGeom>
              <a:avLst/>
              <a:gdLst/>
              <a:ahLst/>
              <a:cxnLst/>
              <a:rect l="l" t="t" r="r" b="b"/>
              <a:pathLst>
                <a:path w="412750" h="8889">
                  <a:moveTo>
                    <a:pt x="195223" y="0"/>
                  </a:moveTo>
                  <a:lnTo>
                    <a:pt x="132364" y="0"/>
                  </a:lnTo>
                  <a:lnTo>
                    <a:pt x="135288" y="8890"/>
                  </a:lnTo>
                  <a:lnTo>
                    <a:pt x="198170" y="8890"/>
                  </a:lnTo>
                  <a:lnTo>
                    <a:pt x="195223" y="0"/>
                  </a:lnTo>
                  <a:close/>
                </a:path>
                <a:path w="412750" h="8889">
                  <a:moveTo>
                    <a:pt x="2667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6670" y="8890"/>
                  </a:lnTo>
                  <a:lnTo>
                    <a:pt x="26670" y="0"/>
                  </a:lnTo>
                  <a:close/>
                </a:path>
                <a:path w="412750" h="8889">
                  <a:moveTo>
                    <a:pt x="412750" y="0"/>
                  </a:moveTo>
                  <a:lnTo>
                    <a:pt x="354329" y="0"/>
                  </a:lnTo>
                  <a:lnTo>
                    <a:pt x="354329" y="8890"/>
                  </a:lnTo>
                  <a:lnTo>
                    <a:pt x="412750" y="8890"/>
                  </a:lnTo>
                  <a:lnTo>
                    <a:pt x="412750" y="0"/>
                  </a:lnTo>
                  <a:close/>
                </a:path>
                <a:path w="412750" h="8889">
                  <a:moveTo>
                    <a:pt x="249481" y="0"/>
                  </a:moveTo>
                  <a:lnTo>
                    <a:pt x="218695" y="0"/>
                  </a:lnTo>
                  <a:lnTo>
                    <a:pt x="215774" y="8890"/>
                  </a:lnTo>
                  <a:lnTo>
                    <a:pt x="246580" y="8890"/>
                  </a:lnTo>
                  <a:lnTo>
                    <a:pt x="249481" y="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7" name="object 1777"/>
            <p:cNvSpPr/>
            <p:nvPr/>
          </p:nvSpPr>
          <p:spPr>
            <a:xfrm>
              <a:off x="4019550" y="4099560"/>
              <a:ext cx="412750" cy="8890"/>
            </a:xfrm>
            <a:custGeom>
              <a:avLst/>
              <a:gdLst/>
              <a:ahLst/>
              <a:cxnLst/>
              <a:rect l="l" t="t" r="r" b="b"/>
              <a:pathLst>
                <a:path w="412750" h="8889">
                  <a:moveTo>
                    <a:pt x="197749" y="0"/>
                  </a:moveTo>
                  <a:lnTo>
                    <a:pt x="134870" y="0"/>
                  </a:lnTo>
                  <a:lnTo>
                    <a:pt x="137795" y="8889"/>
                  </a:lnTo>
                  <a:lnTo>
                    <a:pt x="200695" y="8889"/>
                  </a:lnTo>
                  <a:lnTo>
                    <a:pt x="197749" y="0"/>
                  </a:lnTo>
                  <a:close/>
                </a:path>
                <a:path w="41275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2750" h="8889">
                  <a:moveTo>
                    <a:pt x="412750" y="0"/>
                  </a:moveTo>
                  <a:lnTo>
                    <a:pt x="354329" y="0"/>
                  </a:lnTo>
                  <a:lnTo>
                    <a:pt x="354329" y="8889"/>
                  </a:lnTo>
                  <a:lnTo>
                    <a:pt x="412750" y="8889"/>
                  </a:lnTo>
                  <a:lnTo>
                    <a:pt x="412750" y="0"/>
                  </a:lnTo>
                  <a:close/>
                </a:path>
                <a:path w="412750" h="8889">
                  <a:moveTo>
                    <a:pt x="246994" y="0"/>
                  </a:moveTo>
                  <a:lnTo>
                    <a:pt x="216191" y="0"/>
                  </a:lnTo>
                  <a:lnTo>
                    <a:pt x="213270" y="8889"/>
                  </a:lnTo>
                  <a:lnTo>
                    <a:pt x="244093" y="8889"/>
                  </a:lnTo>
                  <a:lnTo>
                    <a:pt x="246994" y="0"/>
                  </a:lnTo>
                  <a:close/>
                </a:path>
              </a:pathLst>
            </a:custGeom>
            <a:solidFill>
              <a:srgbClr val="2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8" name="object 1778"/>
            <p:cNvSpPr/>
            <p:nvPr/>
          </p:nvSpPr>
          <p:spPr>
            <a:xfrm>
              <a:off x="4019550" y="410718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200275" y="0"/>
                  </a:moveTo>
                  <a:lnTo>
                    <a:pt x="137377" y="0"/>
                  </a:lnTo>
                  <a:lnTo>
                    <a:pt x="139883" y="7620"/>
                  </a:lnTo>
                  <a:lnTo>
                    <a:pt x="202800" y="7620"/>
                  </a:lnTo>
                  <a:lnTo>
                    <a:pt x="200275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20"/>
                  </a:lnTo>
                  <a:lnTo>
                    <a:pt x="412750" y="7620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244508" y="0"/>
                  </a:moveTo>
                  <a:lnTo>
                    <a:pt x="213687" y="0"/>
                  </a:lnTo>
                  <a:lnTo>
                    <a:pt x="211183" y="7620"/>
                  </a:lnTo>
                  <a:lnTo>
                    <a:pt x="242021" y="7620"/>
                  </a:lnTo>
                  <a:lnTo>
                    <a:pt x="244508" y="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9" name="object 1779"/>
            <p:cNvSpPr/>
            <p:nvPr/>
          </p:nvSpPr>
          <p:spPr>
            <a:xfrm>
              <a:off x="4019550" y="411480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202800" y="0"/>
                  </a:moveTo>
                  <a:lnTo>
                    <a:pt x="139883" y="0"/>
                  </a:lnTo>
                  <a:lnTo>
                    <a:pt x="142390" y="7619"/>
                  </a:lnTo>
                  <a:lnTo>
                    <a:pt x="205326" y="7619"/>
                  </a:lnTo>
                  <a:lnTo>
                    <a:pt x="202800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19"/>
                  </a:lnTo>
                  <a:lnTo>
                    <a:pt x="412750" y="7619"/>
                  </a:lnTo>
                  <a:lnTo>
                    <a:pt x="412750" y="0"/>
                  </a:lnTo>
                  <a:close/>
                </a:path>
                <a:path w="412750" h="7620">
                  <a:moveTo>
                    <a:pt x="242021" y="0"/>
                  </a:moveTo>
                  <a:lnTo>
                    <a:pt x="211183" y="0"/>
                  </a:lnTo>
                  <a:lnTo>
                    <a:pt x="208679" y="7619"/>
                  </a:lnTo>
                  <a:lnTo>
                    <a:pt x="239535" y="7619"/>
                  </a:lnTo>
                  <a:lnTo>
                    <a:pt x="242021" y="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0" name="object 1780"/>
            <p:cNvSpPr/>
            <p:nvPr/>
          </p:nvSpPr>
          <p:spPr>
            <a:xfrm>
              <a:off x="4019550" y="4121150"/>
              <a:ext cx="412750" cy="8890"/>
            </a:xfrm>
            <a:custGeom>
              <a:avLst/>
              <a:gdLst/>
              <a:ahLst/>
              <a:cxnLst/>
              <a:rect l="l" t="t" r="r" b="b"/>
              <a:pathLst>
                <a:path w="412750" h="8889">
                  <a:moveTo>
                    <a:pt x="204905" y="0"/>
                  </a:moveTo>
                  <a:lnTo>
                    <a:pt x="141972" y="0"/>
                  </a:lnTo>
                  <a:lnTo>
                    <a:pt x="144896" y="8889"/>
                  </a:lnTo>
                  <a:lnTo>
                    <a:pt x="237048" y="8889"/>
                  </a:lnTo>
                  <a:lnTo>
                    <a:pt x="237877" y="6350"/>
                  </a:lnTo>
                  <a:lnTo>
                    <a:pt x="207010" y="6350"/>
                  </a:lnTo>
                  <a:lnTo>
                    <a:pt x="204905" y="0"/>
                  </a:lnTo>
                  <a:close/>
                </a:path>
                <a:path w="412750" h="8889">
                  <a:moveTo>
                    <a:pt x="239949" y="0"/>
                  </a:moveTo>
                  <a:lnTo>
                    <a:pt x="209096" y="0"/>
                  </a:lnTo>
                  <a:lnTo>
                    <a:pt x="207010" y="6350"/>
                  </a:lnTo>
                  <a:lnTo>
                    <a:pt x="237877" y="6350"/>
                  </a:lnTo>
                  <a:lnTo>
                    <a:pt x="239949" y="0"/>
                  </a:lnTo>
                  <a:close/>
                </a:path>
                <a:path w="412750" h="8889">
                  <a:moveTo>
                    <a:pt x="266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6670" y="8889"/>
                  </a:lnTo>
                  <a:lnTo>
                    <a:pt x="26670" y="0"/>
                  </a:lnTo>
                  <a:close/>
                </a:path>
                <a:path w="412750" h="8889">
                  <a:moveTo>
                    <a:pt x="412750" y="0"/>
                  </a:moveTo>
                  <a:lnTo>
                    <a:pt x="354329" y="0"/>
                  </a:lnTo>
                  <a:lnTo>
                    <a:pt x="354329" y="8889"/>
                  </a:lnTo>
                  <a:lnTo>
                    <a:pt x="412750" y="8889"/>
                  </a:lnTo>
                  <a:lnTo>
                    <a:pt x="412750" y="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1" name="object 1781"/>
            <p:cNvSpPr/>
            <p:nvPr/>
          </p:nvSpPr>
          <p:spPr>
            <a:xfrm>
              <a:off x="4019550" y="4128770"/>
              <a:ext cx="412750" cy="8890"/>
            </a:xfrm>
            <a:custGeom>
              <a:avLst/>
              <a:gdLst/>
              <a:ahLst/>
              <a:cxnLst/>
              <a:rect l="l" t="t" r="r" b="b"/>
              <a:pathLst>
                <a:path w="412750" h="8889">
                  <a:moveTo>
                    <a:pt x="2667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6670" y="8890"/>
                  </a:lnTo>
                  <a:lnTo>
                    <a:pt x="26670" y="0"/>
                  </a:lnTo>
                  <a:close/>
                </a:path>
                <a:path w="412750" h="8889">
                  <a:moveTo>
                    <a:pt x="237451" y="0"/>
                  </a:moveTo>
                  <a:lnTo>
                    <a:pt x="144475" y="0"/>
                  </a:lnTo>
                  <a:lnTo>
                    <a:pt x="147396" y="8890"/>
                  </a:lnTo>
                  <a:lnTo>
                    <a:pt x="234556" y="8890"/>
                  </a:lnTo>
                  <a:lnTo>
                    <a:pt x="237451" y="0"/>
                  </a:lnTo>
                  <a:close/>
                </a:path>
                <a:path w="412750" h="8889">
                  <a:moveTo>
                    <a:pt x="412750" y="0"/>
                  </a:moveTo>
                  <a:lnTo>
                    <a:pt x="354330" y="0"/>
                  </a:lnTo>
                  <a:lnTo>
                    <a:pt x="354330" y="8890"/>
                  </a:lnTo>
                  <a:lnTo>
                    <a:pt x="412750" y="8890"/>
                  </a:lnTo>
                  <a:lnTo>
                    <a:pt x="412750" y="0"/>
                  </a:lnTo>
                  <a:close/>
                </a:path>
              </a:pathLst>
            </a:custGeom>
            <a:solidFill>
              <a:srgbClr val="26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2" name="object 1782"/>
            <p:cNvSpPr/>
            <p:nvPr/>
          </p:nvSpPr>
          <p:spPr>
            <a:xfrm>
              <a:off x="4019550" y="413639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234976" y="0"/>
                  </a:moveTo>
                  <a:lnTo>
                    <a:pt x="146985" y="0"/>
                  </a:lnTo>
                  <a:lnTo>
                    <a:pt x="149492" y="7620"/>
                  </a:lnTo>
                  <a:lnTo>
                    <a:pt x="232490" y="7620"/>
                  </a:lnTo>
                  <a:lnTo>
                    <a:pt x="234976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6670" y="7620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20"/>
                  </a:lnTo>
                  <a:lnTo>
                    <a:pt x="412750" y="7620"/>
                  </a:lnTo>
                  <a:lnTo>
                    <a:pt x="412750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3" name="object 1783"/>
            <p:cNvSpPr/>
            <p:nvPr/>
          </p:nvSpPr>
          <p:spPr>
            <a:xfrm>
              <a:off x="4019550" y="4144010"/>
              <a:ext cx="412750" cy="7620"/>
            </a:xfrm>
            <a:custGeom>
              <a:avLst/>
              <a:gdLst/>
              <a:ahLst/>
              <a:cxnLst/>
              <a:rect l="l" t="t" r="r" b="b"/>
              <a:pathLst>
                <a:path w="412750" h="7620">
                  <a:moveTo>
                    <a:pt x="232490" y="0"/>
                  </a:moveTo>
                  <a:lnTo>
                    <a:pt x="149492" y="0"/>
                  </a:lnTo>
                  <a:lnTo>
                    <a:pt x="151998" y="7619"/>
                  </a:lnTo>
                  <a:lnTo>
                    <a:pt x="230003" y="7619"/>
                  </a:lnTo>
                  <a:lnTo>
                    <a:pt x="232490" y="0"/>
                  </a:lnTo>
                  <a:close/>
                </a:path>
                <a:path w="412750" h="7620">
                  <a:moveTo>
                    <a:pt x="266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26670" y="7619"/>
                  </a:lnTo>
                  <a:lnTo>
                    <a:pt x="26670" y="0"/>
                  </a:lnTo>
                  <a:close/>
                </a:path>
                <a:path w="412750" h="7620">
                  <a:moveTo>
                    <a:pt x="412750" y="0"/>
                  </a:moveTo>
                  <a:lnTo>
                    <a:pt x="354329" y="0"/>
                  </a:lnTo>
                  <a:lnTo>
                    <a:pt x="354329" y="7619"/>
                  </a:lnTo>
                  <a:lnTo>
                    <a:pt x="412750" y="7619"/>
                  </a:lnTo>
                  <a:lnTo>
                    <a:pt x="412750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4" name="object 1784"/>
            <p:cNvSpPr/>
            <p:nvPr/>
          </p:nvSpPr>
          <p:spPr>
            <a:xfrm>
              <a:off x="4019197" y="4150360"/>
              <a:ext cx="413384" cy="8890"/>
            </a:xfrm>
            <a:custGeom>
              <a:avLst/>
              <a:gdLst/>
              <a:ahLst/>
              <a:cxnLst/>
              <a:rect l="l" t="t" r="r" b="b"/>
              <a:pathLst>
                <a:path w="413385" h="8889">
                  <a:moveTo>
                    <a:pt x="230770" y="0"/>
                  </a:moveTo>
                  <a:lnTo>
                    <a:pt x="151933" y="0"/>
                  </a:lnTo>
                  <a:lnTo>
                    <a:pt x="154858" y="8889"/>
                  </a:lnTo>
                  <a:lnTo>
                    <a:pt x="227869" y="8889"/>
                  </a:lnTo>
                  <a:lnTo>
                    <a:pt x="230770" y="0"/>
                  </a:lnTo>
                  <a:close/>
                </a:path>
                <a:path w="413385" h="8889">
                  <a:moveTo>
                    <a:pt x="27022" y="0"/>
                  </a:moveTo>
                  <a:lnTo>
                    <a:pt x="352" y="0"/>
                  </a:lnTo>
                  <a:lnTo>
                    <a:pt x="352" y="2539"/>
                  </a:lnTo>
                  <a:lnTo>
                    <a:pt x="0" y="8889"/>
                  </a:lnTo>
                  <a:lnTo>
                    <a:pt x="27022" y="8889"/>
                  </a:lnTo>
                  <a:lnTo>
                    <a:pt x="27022" y="0"/>
                  </a:lnTo>
                  <a:close/>
                </a:path>
                <a:path w="413385" h="8889">
                  <a:moveTo>
                    <a:pt x="413102" y="0"/>
                  </a:moveTo>
                  <a:lnTo>
                    <a:pt x="354682" y="0"/>
                  </a:lnTo>
                  <a:lnTo>
                    <a:pt x="354682" y="8889"/>
                  </a:lnTo>
                  <a:lnTo>
                    <a:pt x="413102" y="8889"/>
                  </a:lnTo>
                  <a:lnTo>
                    <a:pt x="413102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5" name="object 1785"/>
            <p:cNvSpPr/>
            <p:nvPr/>
          </p:nvSpPr>
          <p:spPr>
            <a:xfrm>
              <a:off x="4018773" y="4157980"/>
              <a:ext cx="414020" cy="8890"/>
            </a:xfrm>
            <a:custGeom>
              <a:avLst/>
              <a:gdLst/>
              <a:ahLst/>
              <a:cxnLst/>
              <a:rect l="l" t="t" r="r" b="b"/>
              <a:pathLst>
                <a:path w="414020" h="8889">
                  <a:moveTo>
                    <a:pt x="228707" y="0"/>
                  </a:moveTo>
                  <a:lnTo>
                    <a:pt x="154863" y="0"/>
                  </a:lnTo>
                  <a:lnTo>
                    <a:pt x="157788" y="8890"/>
                  </a:lnTo>
                  <a:lnTo>
                    <a:pt x="225806" y="8890"/>
                  </a:lnTo>
                  <a:lnTo>
                    <a:pt x="228707" y="0"/>
                  </a:lnTo>
                  <a:close/>
                </a:path>
                <a:path w="414020" h="8889">
                  <a:moveTo>
                    <a:pt x="27446" y="0"/>
                  </a:moveTo>
                  <a:lnTo>
                    <a:pt x="493" y="0"/>
                  </a:lnTo>
                  <a:lnTo>
                    <a:pt x="0" y="8890"/>
                  </a:lnTo>
                  <a:lnTo>
                    <a:pt x="27446" y="8890"/>
                  </a:lnTo>
                  <a:lnTo>
                    <a:pt x="27446" y="0"/>
                  </a:lnTo>
                  <a:close/>
                </a:path>
                <a:path w="414020" h="8889">
                  <a:moveTo>
                    <a:pt x="413526" y="0"/>
                  </a:moveTo>
                  <a:lnTo>
                    <a:pt x="355106" y="0"/>
                  </a:lnTo>
                  <a:lnTo>
                    <a:pt x="355106" y="8890"/>
                  </a:lnTo>
                  <a:lnTo>
                    <a:pt x="413526" y="8890"/>
                  </a:lnTo>
                  <a:lnTo>
                    <a:pt x="413526" y="0"/>
                  </a:lnTo>
                  <a:close/>
                </a:path>
              </a:pathLst>
            </a:custGeom>
            <a:solidFill>
              <a:srgbClr val="294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6" name="object 1786"/>
            <p:cNvSpPr/>
            <p:nvPr/>
          </p:nvSpPr>
          <p:spPr>
            <a:xfrm>
              <a:off x="4018421" y="4165600"/>
              <a:ext cx="414020" cy="7620"/>
            </a:xfrm>
            <a:custGeom>
              <a:avLst/>
              <a:gdLst/>
              <a:ahLst/>
              <a:cxnLst/>
              <a:rect l="l" t="t" r="r" b="b"/>
              <a:pathLst>
                <a:path w="414020" h="7620">
                  <a:moveTo>
                    <a:pt x="226573" y="0"/>
                  </a:moveTo>
                  <a:lnTo>
                    <a:pt x="157723" y="0"/>
                  </a:lnTo>
                  <a:lnTo>
                    <a:pt x="160229" y="7619"/>
                  </a:lnTo>
                  <a:lnTo>
                    <a:pt x="224087" y="7619"/>
                  </a:lnTo>
                  <a:lnTo>
                    <a:pt x="226573" y="0"/>
                  </a:lnTo>
                  <a:close/>
                </a:path>
                <a:path w="414020" h="7620">
                  <a:moveTo>
                    <a:pt x="27798" y="0"/>
                  </a:moveTo>
                  <a:lnTo>
                    <a:pt x="423" y="0"/>
                  </a:lnTo>
                  <a:lnTo>
                    <a:pt x="0" y="7619"/>
                  </a:lnTo>
                  <a:lnTo>
                    <a:pt x="27798" y="7619"/>
                  </a:lnTo>
                  <a:lnTo>
                    <a:pt x="27798" y="0"/>
                  </a:lnTo>
                  <a:close/>
                </a:path>
                <a:path w="414020" h="7620">
                  <a:moveTo>
                    <a:pt x="413878" y="0"/>
                  </a:moveTo>
                  <a:lnTo>
                    <a:pt x="355458" y="0"/>
                  </a:lnTo>
                  <a:lnTo>
                    <a:pt x="355458" y="7619"/>
                  </a:lnTo>
                  <a:lnTo>
                    <a:pt x="413878" y="7619"/>
                  </a:lnTo>
                  <a:lnTo>
                    <a:pt x="413878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7" name="object 1787"/>
            <p:cNvSpPr/>
            <p:nvPr/>
          </p:nvSpPr>
          <p:spPr>
            <a:xfrm>
              <a:off x="4018280" y="4173220"/>
              <a:ext cx="414655" cy="7620"/>
            </a:xfrm>
            <a:custGeom>
              <a:avLst/>
              <a:gdLst/>
              <a:ahLst/>
              <a:cxnLst/>
              <a:rect l="l" t="t" r="r" b="b"/>
              <a:pathLst>
                <a:path w="414654" h="7620">
                  <a:moveTo>
                    <a:pt x="224228" y="0"/>
                  </a:moveTo>
                  <a:lnTo>
                    <a:pt x="160370" y="0"/>
                  </a:lnTo>
                  <a:lnTo>
                    <a:pt x="162877" y="7619"/>
                  </a:lnTo>
                  <a:lnTo>
                    <a:pt x="221742" y="7619"/>
                  </a:lnTo>
                  <a:lnTo>
                    <a:pt x="224228" y="0"/>
                  </a:lnTo>
                  <a:close/>
                </a:path>
                <a:path w="414654" h="7620">
                  <a:moveTo>
                    <a:pt x="27940" y="0"/>
                  </a:moveTo>
                  <a:lnTo>
                    <a:pt x="141" y="0"/>
                  </a:lnTo>
                  <a:lnTo>
                    <a:pt x="0" y="2539"/>
                  </a:lnTo>
                  <a:lnTo>
                    <a:pt x="0" y="7619"/>
                  </a:lnTo>
                  <a:lnTo>
                    <a:pt x="28416" y="7619"/>
                  </a:lnTo>
                  <a:lnTo>
                    <a:pt x="27940" y="3809"/>
                  </a:lnTo>
                  <a:lnTo>
                    <a:pt x="27940" y="0"/>
                  </a:lnTo>
                  <a:close/>
                </a:path>
                <a:path w="414654" h="7620">
                  <a:moveTo>
                    <a:pt x="414020" y="0"/>
                  </a:moveTo>
                  <a:lnTo>
                    <a:pt x="355600" y="0"/>
                  </a:lnTo>
                  <a:lnTo>
                    <a:pt x="355600" y="2539"/>
                  </a:lnTo>
                  <a:lnTo>
                    <a:pt x="354874" y="7619"/>
                  </a:lnTo>
                  <a:lnTo>
                    <a:pt x="414496" y="7619"/>
                  </a:lnTo>
                  <a:lnTo>
                    <a:pt x="414020" y="3809"/>
                  </a:lnTo>
                  <a:lnTo>
                    <a:pt x="414020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8" name="object 1788"/>
            <p:cNvSpPr/>
            <p:nvPr/>
          </p:nvSpPr>
          <p:spPr>
            <a:xfrm>
              <a:off x="4018280" y="4179570"/>
              <a:ext cx="415925" cy="8890"/>
            </a:xfrm>
            <a:custGeom>
              <a:avLst/>
              <a:gdLst/>
              <a:ahLst/>
              <a:cxnLst/>
              <a:rect l="l" t="t" r="r" b="b"/>
              <a:pathLst>
                <a:path w="415925" h="8889">
                  <a:moveTo>
                    <a:pt x="222156" y="0"/>
                  </a:moveTo>
                  <a:lnTo>
                    <a:pt x="162459" y="0"/>
                  </a:lnTo>
                  <a:lnTo>
                    <a:pt x="165384" y="8889"/>
                  </a:lnTo>
                  <a:lnTo>
                    <a:pt x="219255" y="8889"/>
                  </a:lnTo>
                  <a:lnTo>
                    <a:pt x="222156" y="0"/>
                  </a:lnTo>
                  <a:close/>
                </a:path>
                <a:path w="415925" h="8889">
                  <a:moveTo>
                    <a:pt x="2825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29210" y="8889"/>
                  </a:lnTo>
                  <a:lnTo>
                    <a:pt x="29210" y="7619"/>
                  </a:lnTo>
                  <a:lnTo>
                    <a:pt x="28257" y="0"/>
                  </a:lnTo>
                  <a:close/>
                </a:path>
                <a:path w="415925" h="8889">
                  <a:moveTo>
                    <a:pt x="414337" y="0"/>
                  </a:moveTo>
                  <a:lnTo>
                    <a:pt x="355055" y="0"/>
                  </a:lnTo>
                  <a:lnTo>
                    <a:pt x="354330" y="5079"/>
                  </a:lnTo>
                  <a:lnTo>
                    <a:pt x="354330" y="8889"/>
                  </a:lnTo>
                  <a:lnTo>
                    <a:pt x="415471" y="8889"/>
                  </a:lnTo>
                  <a:lnTo>
                    <a:pt x="415290" y="7619"/>
                  </a:lnTo>
                  <a:lnTo>
                    <a:pt x="414337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9" name="object 1789"/>
            <p:cNvSpPr/>
            <p:nvPr/>
          </p:nvSpPr>
          <p:spPr>
            <a:xfrm>
              <a:off x="4017735" y="4187190"/>
              <a:ext cx="417195" cy="7620"/>
            </a:xfrm>
            <a:custGeom>
              <a:avLst/>
              <a:gdLst/>
              <a:ahLst/>
              <a:cxnLst/>
              <a:rect l="l" t="t" r="r" b="b"/>
              <a:pathLst>
                <a:path w="417195" h="7620">
                  <a:moveTo>
                    <a:pt x="220214" y="0"/>
                  </a:moveTo>
                  <a:lnTo>
                    <a:pt x="165510" y="0"/>
                  </a:lnTo>
                  <a:lnTo>
                    <a:pt x="168017" y="7620"/>
                  </a:lnTo>
                  <a:lnTo>
                    <a:pt x="217727" y="7620"/>
                  </a:lnTo>
                  <a:lnTo>
                    <a:pt x="220214" y="0"/>
                  </a:lnTo>
                  <a:close/>
                </a:path>
                <a:path w="417195" h="7620">
                  <a:moveTo>
                    <a:pt x="29754" y="0"/>
                  </a:moveTo>
                  <a:lnTo>
                    <a:pt x="544" y="0"/>
                  </a:lnTo>
                  <a:lnTo>
                    <a:pt x="544" y="3810"/>
                  </a:lnTo>
                  <a:lnTo>
                    <a:pt x="0" y="7620"/>
                  </a:lnTo>
                  <a:lnTo>
                    <a:pt x="29754" y="7620"/>
                  </a:lnTo>
                  <a:lnTo>
                    <a:pt x="29754" y="0"/>
                  </a:lnTo>
                  <a:close/>
                </a:path>
                <a:path w="417195" h="7620">
                  <a:moveTo>
                    <a:pt x="415834" y="0"/>
                  </a:moveTo>
                  <a:lnTo>
                    <a:pt x="354874" y="0"/>
                  </a:lnTo>
                  <a:lnTo>
                    <a:pt x="354874" y="3810"/>
                  </a:lnTo>
                  <a:lnTo>
                    <a:pt x="354330" y="7620"/>
                  </a:lnTo>
                  <a:lnTo>
                    <a:pt x="416922" y="7620"/>
                  </a:lnTo>
                  <a:lnTo>
                    <a:pt x="415834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0" name="object 1790"/>
            <p:cNvSpPr/>
            <p:nvPr/>
          </p:nvSpPr>
          <p:spPr>
            <a:xfrm>
              <a:off x="4016502" y="4194810"/>
              <a:ext cx="419734" cy="7620"/>
            </a:xfrm>
            <a:custGeom>
              <a:avLst/>
              <a:gdLst/>
              <a:ahLst/>
              <a:cxnLst/>
              <a:rect l="l" t="t" r="r" b="b"/>
              <a:pathLst>
                <a:path w="419735" h="7620">
                  <a:moveTo>
                    <a:pt x="218961" y="0"/>
                  </a:moveTo>
                  <a:lnTo>
                    <a:pt x="169250" y="0"/>
                  </a:lnTo>
                  <a:lnTo>
                    <a:pt x="171757" y="7619"/>
                  </a:lnTo>
                  <a:lnTo>
                    <a:pt x="216474" y="7619"/>
                  </a:lnTo>
                  <a:lnTo>
                    <a:pt x="218961" y="0"/>
                  </a:lnTo>
                  <a:close/>
                </a:path>
                <a:path w="419735" h="7620">
                  <a:moveTo>
                    <a:pt x="30987" y="0"/>
                  </a:moveTo>
                  <a:lnTo>
                    <a:pt x="1233" y="0"/>
                  </a:lnTo>
                  <a:lnTo>
                    <a:pt x="508" y="5079"/>
                  </a:lnTo>
                  <a:lnTo>
                    <a:pt x="0" y="7619"/>
                  </a:lnTo>
                  <a:lnTo>
                    <a:pt x="32046" y="7619"/>
                  </a:lnTo>
                  <a:lnTo>
                    <a:pt x="30987" y="1269"/>
                  </a:lnTo>
                  <a:lnTo>
                    <a:pt x="30987" y="0"/>
                  </a:lnTo>
                  <a:close/>
                </a:path>
                <a:path w="419735" h="7620">
                  <a:moveTo>
                    <a:pt x="418156" y="0"/>
                  </a:moveTo>
                  <a:lnTo>
                    <a:pt x="355563" y="0"/>
                  </a:lnTo>
                  <a:lnTo>
                    <a:pt x="354838" y="5079"/>
                  </a:lnTo>
                  <a:lnTo>
                    <a:pt x="354330" y="7619"/>
                  </a:lnTo>
                  <a:lnTo>
                    <a:pt x="419396" y="7619"/>
                  </a:lnTo>
                  <a:lnTo>
                    <a:pt x="418338" y="1269"/>
                  </a:lnTo>
                  <a:lnTo>
                    <a:pt x="418156" y="0"/>
                  </a:lnTo>
                  <a:close/>
                </a:path>
              </a:pathLst>
            </a:custGeom>
            <a:solidFill>
              <a:srgbClr val="2C3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1" name="object 1791"/>
            <p:cNvSpPr/>
            <p:nvPr/>
          </p:nvSpPr>
          <p:spPr>
            <a:xfrm>
              <a:off x="4014469" y="4202430"/>
              <a:ext cx="422909" cy="7620"/>
            </a:xfrm>
            <a:custGeom>
              <a:avLst/>
              <a:gdLst/>
              <a:ahLst/>
              <a:cxnLst/>
              <a:rect l="l" t="t" r="r" b="b"/>
              <a:pathLst>
                <a:path w="422910" h="7620">
                  <a:moveTo>
                    <a:pt x="218506" y="0"/>
                  </a:moveTo>
                  <a:lnTo>
                    <a:pt x="173789" y="0"/>
                  </a:lnTo>
                  <a:lnTo>
                    <a:pt x="176296" y="7620"/>
                  </a:lnTo>
                  <a:lnTo>
                    <a:pt x="216020" y="7620"/>
                  </a:lnTo>
                  <a:lnTo>
                    <a:pt x="218506" y="0"/>
                  </a:lnTo>
                  <a:close/>
                </a:path>
                <a:path w="422910" h="7620">
                  <a:moveTo>
                    <a:pt x="34078" y="0"/>
                  </a:moveTo>
                  <a:lnTo>
                    <a:pt x="2031" y="0"/>
                  </a:lnTo>
                  <a:lnTo>
                    <a:pt x="1269" y="381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36829" y="7620"/>
                  </a:lnTo>
                  <a:lnTo>
                    <a:pt x="36829" y="3810"/>
                  </a:lnTo>
                  <a:lnTo>
                    <a:pt x="34289" y="1270"/>
                  </a:lnTo>
                  <a:lnTo>
                    <a:pt x="34078" y="0"/>
                  </a:lnTo>
                  <a:close/>
                </a:path>
                <a:path w="422910" h="7620">
                  <a:moveTo>
                    <a:pt x="421428" y="0"/>
                  </a:moveTo>
                  <a:lnTo>
                    <a:pt x="356361" y="0"/>
                  </a:lnTo>
                  <a:lnTo>
                    <a:pt x="355600" y="3810"/>
                  </a:lnTo>
                  <a:lnTo>
                    <a:pt x="355600" y="6350"/>
                  </a:lnTo>
                  <a:lnTo>
                    <a:pt x="354964" y="7620"/>
                  </a:lnTo>
                  <a:lnTo>
                    <a:pt x="422909" y="7620"/>
                  </a:lnTo>
                  <a:lnTo>
                    <a:pt x="421639" y="3810"/>
                  </a:lnTo>
                  <a:lnTo>
                    <a:pt x="421639" y="1270"/>
                  </a:lnTo>
                  <a:lnTo>
                    <a:pt x="421428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2" name="object 1792"/>
            <p:cNvSpPr/>
            <p:nvPr/>
          </p:nvSpPr>
          <p:spPr>
            <a:xfrm>
              <a:off x="4010236" y="4208780"/>
              <a:ext cx="430530" cy="8890"/>
            </a:xfrm>
            <a:custGeom>
              <a:avLst/>
              <a:gdLst/>
              <a:ahLst/>
              <a:cxnLst/>
              <a:rect l="l" t="t" r="r" b="b"/>
              <a:pathLst>
                <a:path w="430529" h="8889">
                  <a:moveTo>
                    <a:pt x="220668" y="0"/>
                  </a:moveTo>
                  <a:lnTo>
                    <a:pt x="180111" y="0"/>
                  </a:lnTo>
                  <a:lnTo>
                    <a:pt x="183035" y="8890"/>
                  </a:lnTo>
                  <a:lnTo>
                    <a:pt x="217767" y="8890"/>
                  </a:lnTo>
                  <a:lnTo>
                    <a:pt x="220668" y="0"/>
                  </a:lnTo>
                  <a:close/>
                </a:path>
                <a:path w="430529" h="8889">
                  <a:moveTo>
                    <a:pt x="41063" y="0"/>
                  </a:moveTo>
                  <a:lnTo>
                    <a:pt x="4233" y="0"/>
                  </a:lnTo>
                  <a:lnTo>
                    <a:pt x="4233" y="2540"/>
                  </a:lnTo>
                  <a:lnTo>
                    <a:pt x="2963" y="3810"/>
                  </a:lnTo>
                  <a:lnTo>
                    <a:pt x="2963" y="6350"/>
                  </a:lnTo>
                  <a:lnTo>
                    <a:pt x="423" y="7620"/>
                  </a:lnTo>
                  <a:lnTo>
                    <a:pt x="0" y="8890"/>
                  </a:lnTo>
                  <a:lnTo>
                    <a:pt x="42968" y="8890"/>
                  </a:lnTo>
                  <a:lnTo>
                    <a:pt x="42333" y="7620"/>
                  </a:lnTo>
                  <a:lnTo>
                    <a:pt x="42333" y="6350"/>
                  </a:lnTo>
                  <a:lnTo>
                    <a:pt x="41063" y="3810"/>
                  </a:lnTo>
                  <a:lnTo>
                    <a:pt x="41063" y="0"/>
                  </a:lnTo>
                  <a:close/>
                </a:path>
                <a:path w="430529" h="8889">
                  <a:moveTo>
                    <a:pt x="426720" y="0"/>
                  </a:moveTo>
                  <a:lnTo>
                    <a:pt x="359833" y="0"/>
                  </a:lnTo>
                  <a:lnTo>
                    <a:pt x="358563" y="2540"/>
                  </a:lnTo>
                  <a:lnTo>
                    <a:pt x="358563" y="6350"/>
                  </a:lnTo>
                  <a:lnTo>
                    <a:pt x="356023" y="7620"/>
                  </a:lnTo>
                  <a:lnTo>
                    <a:pt x="355600" y="8890"/>
                  </a:lnTo>
                  <a:lnTo>
                    <a:pt x="430318" y="8890"/>
                  </a:lnTo>
                  <a:lnTo>
                    <a:pt x="429683" y="7620"/>
                  </a:lnTo>
                  <a:lnTo>
                    <a:pt x="428413" y="6350"/>
                  </a:lnTo>
                  <a:lnTo>
                    <a:pt x="428413" y="3810"/>
                  </a:lnTo>
                  <a:lnTo>
                    <a:pt x="427143" y="1270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3" name="object 1793"/>
            <p:cNvSpPr/>
            <p:nvPr/>
          </p:nvSpPr>
          <p:spPr>
            <a:xfrm>
              <a:off x="4005580" y="4216400"/>
              <a:ext cx="440055" cy="7620"/>
            </a:xfrm>
            <a:custGeom>
              <a:avLst/>
              <a:gdLst/>
              <a:ahLst/>
              <a:cxnLst/>
              <a:rect l="l" t="t" r="r" b="b"/>
              <a:pathLst>
                <a:path w="440054" h="7620">
                  <a:moveTo>
                    <a:pt x="222838" y="0"/>
                  </a:moveTo>
                  <a:lnTo>
                    <a:pt x="187274" y="0"/>
                  </a:lnTo>
                  <a:lnTo>
                    <a:pt x="189781" y="7619"/>
                  </a:lnTo>
                  <a:lnTo>
                    <a:pt x="220351" y="7619"/>
                  </a:lnTo>
                  <a:lnTo>
                    <a:pt x="222838" y="0"/>
                  </a:lnTo>
                  <a:close/>
                </a:path>
                <a:path w="440054" h="7620">
                  <a:moveTo>
                    <a:pt x="46990" y="0"/>
                  </a:moveTo>
                  <a:lnTo>
                    <a:pt x="5080" y="0"/>
                  </a:lnTo>
                  <a:lnTo>
                    <a:pt x="3810" y="381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52070" y="7619"/>
                  </a:lnTo>
                  <a:lnTo>
                    <a:pt x="49530" y="5080"/>
                  </a:lnTo>
                  <a:lnTo>
                    <a:pt x="46990" y="0"/>
                  </a:lnTo>
                  <a:close/>
                </a:path>
                <a:path w="440054" h="7620">
                  <a:moveTo>
                    <a:pt x="434340" y="0"/>
                  </a:moveTo>
                  <a:lnTo>
                    <a:pt x="360680" y="0"/>
                  </a:lnTo>
                  <a:lnTo>
                    <a:pt x="359410" y="3810"/>
                  </a:lnTo>
                  <a:lnTo>
                    <a:pt x="355600" y="7619"/>
                  </a:lnTo>
                  <a:lnTo>
                    <a:pt x="440055" y="7619"/>
                  </a:lnTo>
                  <a:lnTo>
                    <a:pt x="439420" y="6350"/>
                  </a:lnTo>
                  <a:lnTo>
                    <a:pt x="436880" y="5080"/>
                  </a:lnTo>
                  <a:lnTo>
                    <a:pt x="434340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4" name="object 1794"/>
            <p:cNvSpPr/>
            <p:nvPr/>
          </p:nvSpPr>
          <p:spPr>
            <a:xfrm>
              <a:off x="3999230" y="4224020"/>
              <a:ext cx="453390" cy="7620"/>
            </a:xfrm>
            <a:custGeom>
              <a:avLst/>
              <a:gdLst/>
              <a:ahLst/>
              <a:cxnLst/>
              <a:rect l="l" t="t" r="r" b="b"/>
              <a:pathLst>
                <a:path w="453389" h="7620">
                  <a:moveTo>
                    <a:pt x="66027" y="5080"/>
                  </a:moveTo>
                  <a:lnTo>
                    <a:pt x="62852" y="5080"/>
                  </a:lnTo>
                  <a:lnTo>
                    <a:pt x="62852" y="3810"/>
                  </a:lnTo>
                  <a:lnTo>
                    <a:pt x="60629" y="3810"/>
                  </a:lnTo>
                  <a:lnTo>
                    <a:pt x="60629" y="2540"/>
                  </a:lnTo>
                  <a:lnTo>
                    <a:pt x="60007" y="2540"/>
                  </a:lnTo>
                  <a:lnTo>
                    <a:pt x="60007" y="1270"/>
                  </a:lnTo>
                  <a:lnTo>
                    <a:pt x="59055" y="1270"/>
                  </a:lnTo>
                  <a:lnTo>
                    <a:pt x="59055" y="0"/>
                  </a:lnTo>
                  <a:lnTo>
                    <a:pt x="6032" y="0"/>
                  </a:lnTo>
                  <a:lnTo>
                    <a:pt x="6032" y="1270"/>
                  </a:lnTo>
                  <a:lnTo>
                    <a:pt x="5397" y="1270"/>
                  </a:lnTo>
                  <a:lnTo>
                    <a:pt x="5397" y="2540"/>
                  </a:lnTo>
                  <a:lnTo>
                    <a:pt x="4445" y="2540"/>
                  </a:lnTo>
                  <a:lnTo>
                    <a:pt x="4445" y="3810"/>
                  </a:lnTo>
                  <a:lnTo>
                    <a:pt x="2540" y="3810"/>
                  </a:lnTo>
                  <a:lnTo>
                    <a:pt x="2540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66027" y="7620"/>
                  </a:lnTo>
                  <a:lnTo>
                    <a:pt x="66027" y="5080"/>
                  </a:lnTo>
                  <a:close/>
                </a:path>
                <a:path w="453389" h="7620">
                  <a:moveTo>
                    <a:pt x="226695" y="0"/>
                  </a:moveTo>
                  <a:lnTo>
                    <a:pt x="196126" y="0"/>
                  </a:lnTo>
                  <a:lnTo>
                    <a:pt x="198628" y="7620"/>
                  </a:lnTo>
                  <a:lnTo>
                    <a:pt x="224205" y="7620"/>
                  </a:lnTo>
                  <a:lnTo>
                    <a:pt x="226695" y="0"/>
                  </a:lnTo>
                  <a:close/>
                </a:path>
                <a:path w="453389" h="7620">
                  <a:moveTo>
                    <a:pt x="453377" y="5080"/>
                  </a:moveTo>
                  <a:lnTo>
                    <a:pt x="448945" y="5080"/>
                  </a:lnTo>
                  <a:lnTo>
                    <a:pt x="448945" y="3810"/>
                  </a:lnTo>
                  <a:lnTo>
                    <a:pt x="447979" y="3810"/>
                  </a:lnTo>
                  <a:lnTo>
                    <a:pt x="447979" y="2540"/>
                  </a:lnTo>
                  <a:lnTo>
                    <a:pt x="447040" y="2540"/>
                  </a:lnTo>
                  <a:lnTo>
                    <a:pt x="447040" y="0"/>
                  </a:lnTo>
                  <a:lnTo>
                    <a:pt x="361315" y="0"/>
                  </a:lnTo>
                  <a:lnTo>
                    <a:pt x="361315" y="2540"/>
                  </a:lnTo>
                  <a:lnTo>
                    <a:pt x="359410" y="2540"/>
                  </a:lnTo>
                  <a:lnTo>
                    <a:pt x="359410" y="3810"/>
                  </a:lnTo>
                  <a:lnTo>
                    <a:pt x="357505" y="3810"/>
                  </a:lnTo>
                  <a:lnTo>
                    <a:pt x="357505" y="5080"/>
                  </a:lnTo>
                  <a:lnTo>
                    <a:pt x="354965" y="5080"/>
                  </a:lnTo>
                  <a:lnTo>
                    <a:pt x="354965" y="7620"/>
                  </a:lnTo>
                  <a:lnTo>
                    <a:pt x="453377" y="7620"/>
                  </a:lnTo>
                  <a:lnTo>
                    <a:pt x="453377" y="508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5" name="object 1795"/>
            <p:cNvSpPr/>
            <p:nvPr/>
          </p:nvSpPr>
          <p:spPr>
            <a:xfrm>
              <a:off x="3962400" y="4231640"/>
              <a:ext cx="528320" cy="7620"/>
            </a:xfrm>
            <a:custGeom>
              <a:avLst/>
              <a:gdLst/>
              <a:ahLst/>
              <a:cxnLst/>
              <a:rect l="l" t="t" r="r" b="b"/>
              <a:pathLst>
                <a:path w="528320" h="7620">
                  <a:moveTo>
                    <a:pt x="142239" y="5080"/>
                  </a:moveTo>
                  <a:lnTo>
                    <a:pt x="0" y="5080"/>
                  </a:lnTo>
                  <a:lnTo>
                    <a:pt x="0" y="7620"/>
                  </a:lnTo>
                  <a:lnTo>
                    <a:pt x="142239" y="7620"/>
                  </a:lnTo>
                  <a:lnTo>
                    <a:pt x="142239" y="5080"/>
                  </a:lnTo>
                  <a:close/>
                </a:path>
                <a:path w="528320" h="7620">
                  <a:moveTo>
                    <a:pt x="104139" y="0"/>
                  </a:moveTo>
                  <a:lnTo>
                    <a:pt x="35560" y="0"/>
                  </a:lnTo>
                  <a:lnTo>
                    <a:pt x="27939" y="3810"/>
                  </a:lnTo>
                  <a:lnTo>
                    <a:pt x="25400" y="3810"/>
                  </a:lnTo>
                  <a:lnTo>
                    <a:pt x="19050" y="5080"/>
                  </a:lnTo>
                  <a:lnTo>
                    <a:pt x="121920" y="5080"/>
                  </a:lnTo>
                  <a:lnTo>
                    <a:pt x="115570" y="3810"/>
                  </a:lnTo>
                  <a:lnTo>
                    <a:pt x="110489" y="2540"/>
                  </a:lnTo>
                  <a:lnTo>
                    <a:pt x="107950" y="2540"/>
                  </a:lnTo>
                  <a:lnTo>
                    <a:pt x="105410" y="1270"/>
                  </a:lnTo>
                  <a:lnTo>
                    <a:pt x="104139" y="0"/>
                  </a:lnTo>
                  <a:close/>
                </a:path>
                <a:path w="528320" h="7620">
                  <a:moveTo>
                    <a:pt x="261045" y="0"/>
                  </a:moveTo>
                  <a:lnTo>
                    <a:pt x="235468" y="0"/>
                  </a:lnTo>
                  <a:lnTo>
                    <a:pt x="237974" y="7620"/>
                  </a:lnTo>
                  <a:lnTo>
                    <a:pt x="258558" y="7620"/>
                  </a:lnTo>
                  <a:lnTo>
                    <a:pt x="261045" y="0"/>
                  </a:lnTo>
                  <a:close/>
                </a:path>
                <a:path w="528320" h="7620">
                  <a:moveTo>
                    <a:pt x="528320" y="5080"/>
                  </a:moveTo>
                  <a:lnTo>
                    <a:pt x="353060" y="5080"/>
                  </a:lnTo>
                  <a:lnTo>
                    <a:pt x="353060" y="7620"/>
                  </a:lnTo>
                  <a:lnTo>
                    <a:pt x="528320" y="7620"/>
                  </a:lnTo>
                  <a:lnTo>
                    <a:pt x="528320" y="5080"/>
                  </a:lnTo>
                  <a:close/>
                </a:path>
                <a:path w="528320" h="7620">
                  <a:moveTo>
                    <a:pt x="491489" y="0"/>
                  </a:moveTo>
                  <a:lnTo>
                    <a:pt x="389889" y="0"/>
                  </a:lnTo>
                  <a:lnTo>
                    <a:pt x="388620" y="1270"/>
                  </a:lnTo>
                  <a:lnTo>
                    <a:pt x="383539" y="3810"/>
                  </a:lnTo>
                  <a:lnTo>
                    <a:pt x="381000" y="3810"/>
                  </a:lnTo>
                  <a:lnTo>
                    <a:pt x="374650" y="5080"/>
                  </a:lnTo>
                  <a:lnTo>
                    <a:pt x="508000" y="5080"/>
                  </a:lnTo>
                  <a:lnTo>
                    <a:pt x="497839" y="2540"/>
                  </a:lnTo>
                  <a:lnTo>
                    <a:pt x="495300" y="2540"/>
                  </a:lnTo>
                  <a:lnTo>
                    <a:pt x="492760" y="1270"/>
                  </a:lnTo>
                  <a:lnTo>
                    <a:pt x="491489" y="0"/>
                  </a:lnTo>
                  <a:close/>
                </a:path>
              </a:pathLst>
            </a:custGeom>
            <a:solidFill>
              <a:srgbClr val="2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6" name="object 1796"/>
            <p:cNvSpPr/>
            <p:nvPr/>
          </p:nvSpPr>
          <p:spPr>
            <a:xfrm>
              <a:off x="3962400" y="4237990"/>
              <a:ext cx="528320" cy="7620"/>
            </a:xfrm>
            <a:custGeom>
              <a:avLst/>
              <a:gdLst/>
              <a:ahLst/>
              <a:cxnLst/>
              <a:rect l="l" t="t" r="r" b="b"/>
              <a:pathLst>
                <a:path w="528320" h="7620">
                  <a:moveTo>
                    <a:pt x="14224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42240" y="7620"/>
                  </a:lnTo>
                  <a:lnTo>
                    <a:pt x="142240" y="0"/>
                  </a:lnTo>
                  <a:close/>
                </a:path>
                <a:path w="528320" h="7620">
                  <a:moveTo>
                    <a:pt x="258965" y="0"/>
                  </a:moveTo>
                  <a:lnTo>
                    <a:pt x="237553" y="0"/>
                  </a:lnTo>
                  <a:lnTo>
                    <a:pt x="240055" y="7620"/>
                  </a:lnTo>
                  <a:lnTo>
                    <a:pt x="256476" y="7620"/>
                  </a:lnTo>
                  <a:lnTo>
                    <a:pt x="258965" y="0"/>
                  </a:lnTo>
                  <a:close/>
                </a:path>
                <a:path w="528320" h="7620">
                  <a:moveTo>
                    <a:pt x="528320" y="0"/>
                  </a:moveTo>
                  <a:lnTo>
                    <a:pt x="353060" y="0"/>
                  </a:lnTo>
                  <a:lnTo>
                    <a:pt x="353060" y="7620"/>
                  </a:lnTo>
                  <a:lnTo>
                    <a:pt x="528320" y="7620"/>
                  </a:lnTo>
                  <a:lnTo>
                    <a:pt x="528320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7" name="object 1797"/>
            <p:cNvSpPr/>
            <p:nvPr/>
          </p:nvSpPr>
          <p:spPr>
            <a:xfrm>
              <a:off x="3962400" y="4245610"/>
              <a:ext cx="528320" cy="7620"/>
            </a:xfrm>
            <a:custGeom>
              <a:avLst/>
              <a:gdLst/>
              <a:ahLst/>
              <a:cxnLst/>
              <a:rect l="l" t="t" r="r" b="b"/>
              <a:pathLst>
                <a:path w="528320" h="7620">
                  <a:moveTo>
                    <a:pt x="14224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42240" y="7620"/>
                  </a:lnTo>
                  <a:lnTo>
                    <a:pt x="142240" y="0"/>
                  </a:lnTo>
                  <a:close/>
                </a:path>
                <a:path w="528320" h="7620">
                  <a:moveTo>
                    <a:pt x="256476" y="0"/>
                  </a:moveTo>
                  <a:lnTo>
                    <a:pt x="240055" y="0"/>
                  </a:lnTo>
                  <a:lnTo>
                    <a:pt x="242570" y="7620"/>
                  </a:lnTo>
                  <a:lnTo>
                    <a:pt x="254000" y="7620"/>
                  </a:lnTo>
                  <a:lnTo>
                    <a:pt x="256476" y="0"/>
                  </a:lnTo>
                  <a:close/>
                </a:path>
                <a:path w="528320" h="7620">
                  <a:moveTo>
                    <a:pt x="528320" y="0"/>
                  </a:moveTo>
                  <a:lnTo>
                    <a:pt x="353060" y="0"/>
                  </a:lnTo>
                  <a:lnTo>
                    <a:pt x="353060" y="7620"/>
                  </a:lnTo>
                  <a:lnTo>
                    <a:pt x="528320" y="7620"/>
                  </a:lnTo>
                  <a:lnTo>
                    <a:pt x="528320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8" name="object 1798"/>
          <p:cNvGrpSpPr/>
          <p:nvPr/>
        </p:nvGrpSpPr>
        <p:grpSpPr>
          <a:xfrm>
            <a:off x="4563109" y="3651250"/>
            <a:ext cx="62230" cy="86360"/>
            <a:chOff x="4563109" y="3651250"/>
            <a:chExt cx="62230" cy="86360"/>
          </a:xfrm>
        </p:grpSpPr>
        <p:sp>
          <p:nvSpPr>
            <p:cNvPr id="1799" name="object 1799"/>
            <p:cNvSpPr/>
            <p:nvPr/>
          </p:nvSpPr>
          <p:spPr>
            <a:xfrm>
              <a:off x="4577079" y="3651250"/>
              <a:ext cx="33020" cy="6350"/>
            </a:xfrm>
            <a:custGeom>
              <a:avLst/>
              <a:gdLst/>
              <a:ahLst/>
              <a:cxnLst/>
              <a:rect l="l" t="t" r="r" b="b"/>
              <a:pathLst>
                <a:path w="33020" h="6350">
                  <a:moveTo>
                    <a:pt x="26670" y="1269"/>
                  </a:moveTo>
                  <a:lnTo>
                    <a:pt x="8890" y="1269"/>
                  </a:lnTo>
                  <a:lnTo>
                    <a:pt x="7620" y="2539"/>
                  </a:lnTo>
                  <a:lnTo>
                    <a:pt x="0" y="6350"/>
                  </a:lnTo>
                  <a:lnTo>
                    <a:pt x="33020" y="6350"/>
                  </a:lnTo>
                  <a:lnTo>
                    <a:pt x="33020" y="5080"/>
                  </a:lnTo>
                  <a:lnTo>
                    <a:pt x="30480" y="3810"/>
                  </a:lnTo>
                  <a:lnTo>
                    <a:pt x="29210" y="2539"/>
                  </a:lnTo>
                  <a:lnTo>
                    <a:pt x="27940" y="2539"/>
                  </a:lnTo>
                  <a:lnTo>
                    <a:pt x="26670" y="1269"/>
                  </a:lnTo>
                  <a:close/>
                </a:path>
                <a:path w="33020" h="6350">
                  <a:moveTo>
                    <a:pt x="20320" y="0"/>
                  </a:moveTo>
                  <a:lnTo>
                    <a:pt x="12700" y="0"/>
                  </a:lnTo>
                  <a:lnTo>
                    <a:pt x="11430" y="1269"/>
                  </a:lnTo>
                  <a:lnTo>
                    <a:pt x="22860" y="1269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0" name="object 1800"/>
            <p:cNvSpPr/>
            <p:nvPr/>
          </p:nvSpPr>
          <p:spPr>
            <a:xfrm>
              <a:off x="4571999" y="3656330"/>
              <a:ext cx="45085" cy="8890"/>
            </a:xfrm>
            <a:custGeom>
              <a:avLst/>
              <a:gdLst/>
              <a:ahLst/>
              <a:cxnLst/>
              <a:rect l="l" t="t" r="r" b="b"/>
              <a:pathLst>
                <a:path w="45085" h="8889">
                  <a:moveTo>
                    <a:pt x="38100" y="0"/>
                  </a:moveTo>
                  <a:lnTo>
                    <a:pt x="7619" y="0"/>
                  </a:lnTo>
                  <a:lnTo>
                    <a:pt x="5079" y="1270"/>
                  </a:lnTo>
                  <a:lnTo>
                    <a:pt x="2539" y="381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45085" y="8890"/>
                  </a:lnTo>
                  <a:lnTo>
                    <a:pt x="44450" y="7620"/>
                  </a:lnTo>
                  <a:lnTo>
                    <a:pt x="41910" y="3810"/>
                  </a:lnTo>
                  <a:lnTo>
                    <a:pt x="40639" y="1270"/>
                  </a:lnTo>
                  <a:lnTo>
                    <a:pt x="38100" y="12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1" name="object 1801"/>
            <p:cNvSpPr/>
            <p:nvPr/>
          </p:nvSpPr>
          <p:spPr>
            <a:xfrm>
              <a:off x="4566919" y="3663950"/>
              <a:ext cx="54610" cy="7620"/>
            </a:xfrm>
            <a:custGeom>
              <a:avLst/>
              <a:gdLst/>
              <a:ahLst/>
              <a:cxnLst/>
              <a:rect l="l" t="t" r="r" b="b"/>
              <a:pathLst>
                <a:path w="54610" h="7620">
                  <a:moveTo>
                    <a:pt x="49529" y="0"/>
                  </a:moveTo>
                  <a:lnTo>
                    <a:pt x="5079" y="0"/>
                  </a:lnTo>
                  <a:lnTo>
                    <a:pt x="5079" y="2539"/>
                  </a:lnTo>
                  <a:lnTo>
                    <a:pt x="2539" y="3810"/>
                  </a:lnTo>
                  <a:lnTo>
                    <a:pt x="1269" y="6350"/>
                  </a:lnTo>
                  <a:lnTo>
                    <a:pt x="0" y="6350"/>
                  </a:lnTo>
                  <a:lnTo>
                    <a:pt x="0" y="7619"/>
                  </a:lnTo>
                  <a:lnTo>
                    <a:pt x="54186" y="7619"/>
                  </a:lnTo>
                  <a:lnTo>
                    <a:pt x="50800" y="2539"/>
                  </a:lnTo>
                  <a:lnTo>
                    <a:pt x="49529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2" name="object 1802"/>
            <p:cNvSpPr/>
            <p:nvPr/>
          </p:nvSpPr>
          <p:spPr>
            <a:xfrm>
              <a:off x="4564379" y="367157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20">
                  <a:moveTo>
                    <a:pt x="56726" y="0"/>
                  </a:moveTo>
                  <a:lnTo>
                    <a:pt x="2540" y="0"/>
                  </a:lnTo>
                  <a:lnTo>
                    <a:pt x="2540" y="2539"/>
                  </a:lnTo>
                  <a:lnTo>
                    <a:pt x="1270" y="3809"/>
                  </a:lnTo>
                  <a:lnTo>
                    <a:pt x="1270" y="6349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2539"/>
                  </a:lnTo>
                  <a:lnTo>
                    <a:pt x="56726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3" name="object 1803"/>
            <p:cNvSpPr/>
            <p:nvPr/>
          </p:nvSpPr>
          <p:spPr>
            <a:xfrm>
              <a:off x="4563956" y="367791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58843" y="0"/>
                  </a:moveTo>
                  <a:lnTo>
                    <a:pt x="1693" y="0"/>
                  </a:lnTo>
                  <a:lnTo>
                    <a:pt x="423" y="1269"/>
                  </a:lnTo>
                  <a:lnTo>
                    <a:pt x="423" y="7619"/>
                  </a:lnTo>
                  <a:lnTo>
                    <a:pt x="0" y="8889"/>
                  </a:lnTo>
                  <a:lnTo>
                    <a:pt x="60113" y="8889"/>
                  </a:lnTo>
                  <a:lnTo>
                    <a:pt x="60113" y="3809"/>
                  </a:lnTo>
                  <a:lnTo>
                    <a:pt x="58843" y="1269"/>
                  </a:lnTo>
                  <a:lnTo>
                    <a:pt x="58843" y="0"/>
                  </a:lnTo>
                  <a:close/>
                </a:path>
              </a:pathLst>
            </a:custGeom>
            <a:solidFill>
              <a:srgbClr val="019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4" name="object 1804"/>
            <p:cNvSpPr/>
            <p:nvPr/>
          </p:nvSpPr>
          <p:spPr>
            <a:xfrm>
              <a:off x="4563109" y="3685540"/>
              <a:ext cx="62230" cy="8890"/>
            </a:xfrm>
            <a:custGeom>
              <a:avLst/>
              <a:gdLst/>
              <a:ahLst/>
              <a:cxnLst/>
              <a:rect l="l" t="t" r="r" b="b"/>
              <a:pathLst>
                <a:path w="62229" h="8889">
                  <a:moveTo>
                    <a:pt x="60960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0" y="8890"/>
                  </a:lnTo>
                  <a:lnTo>
                    <a:pt x="62229" y="8890"/>
                  </a:lnTo>
                  <a:lnTo>
                    <a:pt x="62229" y="3810"/>
                  </a:lnTo>
                  <a:lnTo>
                    <a:pt x="60960" y="127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5" name="object 1805"/>
            <p:cNvSpPr/>
            <p:nvPr/>
          </p:nvSpPr>
          <p:spPr>
            <a:xfrm>
              <a:off x="4563109" y="369315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2229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846" y="7619"/>
                  </a:lnTo>
                  <a:lnTo>
                    <a:pt x="61383" y="7619"/>
                  </a:lnTo>
                  <a:lnTo>
                    <a:pt x="62229" y="5079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6" name="object 1806"/>
            <p:cNvSpPr/>
            <p:nvPr/>
          </p:nvSpPr>
          <p:spPr>
            <a:xfrm>
              <a:off x="4563956" y="3700780"/>
              <a:ext cx="60960" cy="7620"/>
            </a:xfrm>
            <a:custGeom>
              <a:avLst/>
              <a:gdLst/>
              <a:ahLst/>
              <a:cxnLst/>
              <a:rect l="l" t="t" r="r" b="b"/>
              <a:pathLst>
                <a:path w="60960" h="7620">
                  <a:moveTo>
                    <a:pt x="60536" y="0"/>
                  </a:moveTo>
                  <a:lnTo>
                    <a:pt x="0" y="0"/>
                  </a:lnTo>
                  <a:lnTo>
                    <a:pt x="423" y="1270"/>
                  </a:lnTo>
                  <a:lnTo>
                    <a:pt x="423" y="7620"/>
                  </a:lnTo>
                  <a:lnTo>
                    <a:pt x="58843" y="7620"/>
                  </a:lnTo>
                  <a:lnTo>
                    <a:pt x="60113" y="5080"/>
                  </a:lnTo>
                  <a:lnTo>
                    <a:pt x="60113" y="1270"/>
                  </a:lnTo>
                  <a:lnTo>
                    <a:pt x="60536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7" name="object 1807"/>
            <p:cNvSpPr/>
            <p:nvPr/>
          </p:nvSpPr>
          <p:spPr>
            <a:xfrm>
              <a:off x="4564379" y="3707130"/>
              <a:ext cx="59055" cy="8890"/>
            </a:xfrm>
            <a:custGeom>
              <a:avLst/>
              <a:gdLst/>
              <a:ahLst/>
              <a:cxnLst/>
              <a:rect l="l" t="t" r="r" b="b"/>
              <a:pathLst>
                <a:path w="59054" h="8889">
                  <a:moveTo>
                    <a:pt x="59055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1270"/>
                  </a:lnTo>
                  <a:lnTo>
                    <a:pt x="1270" y="5080"/>
                  </a:lnTo>
                  <a:lnTo>
                    <a:pt x="2540" y="6350"/>
                  </a:lnTo>
                  <a:lnTo>
                    <a:pt x="2540" y="8890"/>
                  </a:lnTo>
                  <a:lnTo>
                    <a:pt x="55880" y="8890"/>
                  </a:lnTo>
                  <a:lnTo>
                    <a:pt x="58420" y="6350"/>
                  </a:lnTo>
                  <a:lnTo>
                    <a:pt x="58420" y="1270"/>
                  </a:lnTo>
                  <a:lnTo>
                    <a:pt x="59055" y="0"/>
                  </a:lnTo>
                  <a:close/>
                </a:path>
              </a:pathLst>
            </a:custGeom>
            <a:solidFill>
              <a:srgbClr val="038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8" name="object 1808"/>
            <p:cNvSpPr/>
            <p:nvPr/>
          </p:nvSpPr>
          <p:spPr>
            <a:xfrm>
              <a:off x="4566919" y="3714750"/>
              <a:ext cx="54610" cy="7620"/>
            </a:xfrm>
            <a:custGeom>
              <a:avLst/>
              <a:gdLst/>
              <a:ahLst/>
              <a:cxnLst/>
              <a:rect l="l" t="t" r="r" b="b"/>
              <a:pathLst>
                <a:path w="54610" h="7620">
                  <a:moveTo>
                    <a:pt x="5460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5079" y="6350"/>
                  </a:lnTo>
                  <a:lnTo>
                    <a:pt x="5079" y="7619"/>
                  </a:lnTo>
                  <a:lnTo>
                    <a:pt x="50376" y="7619"/>
                  </a:lnTo>
                  <a:lnTo>
                    <a:pt x="50800" y="6350"/>
                  </a:lnTo>
                  <a:lnTo>
                    <a:pt x="53339" y="2539"/>
                  </a:lnTo>
                  <a:lnTo>
                    <a:pt x="53339" y="1269"/>
                  </a:lnTo>
                  <a:lnTo>
                    <a:pt x="54609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9" name="object 1809"/>
            <p:cNvSpPr/>
            <p:nvPr/>
          </p:nvSpPr>
          <p:spPr>
            <a:xfrm>
              <a:off x="4571999" y="3722369"/>
              <a:ext cx="45720" cy="7620"/>
            </a:xfrm>
            <a:custGeom>
              <a:avLst/>
              <a:gdLst/>
              <a:ahLst/>
              <a:cxnLst/>
              <a:rect l="l" t="t" r="r" b="b"/>
              <a:pathLst>
                <a:path w="45720" h="7620">
                  <a:moveTo>
                    <a:pt x="45296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5079" y="7619"/>
                  </a:lnTo>
                  <a:lnTo>
                    <a:pt x="39370" y="7619"/>
                  </a:lnTo>
                  <a:lnTo>
                    <a:pt x="44450" y="2539"/>
                  </a:lnTo>
                  <a:lnTo>
                    <a:pt x="45296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0" name="object 1810"/>
            <p:cNvSpPr/>
            <p:nvPr/>
          </p:nvSpPr>
          <p:spPr>
            <a:xfrm>
              <a:off x="4577079" y="37299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89" h="7620">
                  <a:moveTo>
                    <a:pt x="21590" y="6350"/>
                  </a:moveTo>
                  <a:lnTo>
                    <a:pt x="12700" y="6350"/>
                  </a:lnTo>
                  <a:lnTo>
                    <a:pt x="13970" y="7620"/>
                  </a:lnTo>
                  <a:lnTo>
                    <a:pt x="20320" y="7620"/>
                  </a:lnTo>
                  <a:lnTo>
                    <a:pt x="21590" y="6350"/>
                  </a:lnTo>
                  <a:close/>
                </a:path>
                <a:path w="34289" h="7620">
                  <a:moveTo>
                    <a:pt x="25400" y="3810"/>
                  </a:moveTo>
                  <a:lnTo>
                    <a:pt x="8890" y="3810"/>
                  </a:lnTo>
                  <a:lnTo>
                    <a:pt x="11430" y="6350"/>
                  </a:lnTo>
                  <a:lnTo>
                    <a:pt x="22860" y="6350"/>
                  </a:lnTo>
                  <a:lnTo>
                    <a:pt x="25400" y="3810"/>
                  </a:lnTo>
                  <a:close/>
                </a:path>
                <a:path w="34289" h="7620">
                  <a:moveTo>
                    <a:pt x="3429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5080" y="3810"/>
                  </a:lnTo>
                  <a:lnTo>
                    <a:pt x="29210" y="3810"/>
                  </a:lnTo>
                  <a:lnTo>
                    <a:pt x="33020" y="254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58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1" name="object 1811"/>
            <p:cNvSpPr/>
            <p:nvPr/>
          </p:nvSpPr>
          <p:spPr>
            <a:xfrm>
              <a:off x="4589779" y="3736339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89" h="1270">
                  <a:moveTo>
                    <a:pt x="889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7620" y="12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2" name="object 1812"/>
          <p:cNvSpPr/>
          <p:nvPr/>
        </p:nvSpPr>
        <p:spPr>
          <a:xfrm>
            <a:off x="4522787" y="3853179"/>
            <a:ext cx="139382" cy="4000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13" name="object 1813"/>
          <p:cNvGrpSpPr/>
          <p:nvPr/>
        </p:nvGrpSpPr>
        <p:grpSpPr>
          <a:xfrm>
            <a:off x="4695613" y="3651250"/>
            <a:ext cx="143510" cy="601980"/>
            <a:chOff x="4695613" y="3651250"/>
            <a:chExt cx="143510" cy="601980"/>
          </a:xfrm>
        </p:grpSpPr>
        <p:sp>
          <p:nvSpPr>
            <p:cNvPr id="1814" name="object 1814"/>
            <p:cNvSpPr/>
            <p:nvPr/>
          </p:nvSpPr>
          <p:spPr>
            <a:xfrm>
              <a:off x="4767683" y="3651250"/>
              <a:ext cx="24130" cy="6350"/>
            </a:xfrm>
            <a:custGeom>
              <a:avLst/>
              <a:gdLst/>
              <a:ahLst/>
              <a:cxnLst/>
              <a:rect l="l" t="t" r="r" b="b"/>
              <a:pathLst>
                <a:path w="24129" h="6350">
                  <a:moveTo>
                    <a:pt x="24027" y="0"/>
                  </a:moveTo>
                  <a:lnTo>
                    <a:pt x="11327" y="0"/>
                  </a:lnTo>
                  <a:lnTo>
                    <a:pt x="0" y="6350"/>
                  </a:lnTo>
                  <a:lnTo>
                    <a:pt x="24027" y="6350"/>
                  </a:lnTo>
                  <a:lnTo>
                    <a:pt x="24027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5" name="object 1815"/>
            <p:cNvSpPr/>
            <p:nvPr/>
          </p:nvSpPr>
          <p:spPr>
            <a:xfrm>
              <a:off x="4754090" y="3656330"/>
              <a:ext cx="38100" cy="8890"/>
            </a:xfrm>
            <a:custGeom>
              <a:avLst/>
              <a:gdLst/>
              <a:ahLst/>
              <a:cxnLst/>
              <a:rect l="l" t="t" r="r" b="b"/>
              <a:pathLst>
                <a:path w="38100" h="8889">
                  <a:moveTo>
                    <a:pt x="37619" y="0"/>
                  </a:moveTo>
                  <a:lnTo>
                    <a:pt x="15857" y="0"/>
                  </a:lnTo>
                  <a:lnTo>
                    <a:pt x="0" y="8890"/>
                  </a:lnTo>
                  <a:lnTo>
                    <a:pt x="37619" y="8890"/>
                  </a:lnTo>
                  <a:lnTo>
                    <a:pt x="37619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6" name="object 1816"/>
            <p:cNvSpPr/>
            <p:nvPr/>
          </p:nvSpPr>
          <p:spPr>
            <a:xfrm>
              <a:off x="4742763" y="366395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48946" y="0"/>
                  </a:moveTo>
                  <a:lnTo>
                    <a:pt x="13592" y="0"/>
                  </a:lnTo>
                  <a:lnTo>
                    <a:pt x="0" y="7619"/>
                  </a:lnTo>
                  <a:lnTo>
                    <a:pt x="48946" y="7619"/>
                  </a:lnTo>
                  <a:lnTo>
                    <a:pt x="48946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7" name="object 1817"/>
            <p:cNvSpPr/>
            <p:nvPr/>
          </p:nvSpPr>
          <p:spPr>
            <a:xfrm>
              <a:off x="4729171" y="3671570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4" h="7620">
                  <a:moveTo>
                    <a:pt x="62538" y="0"/>
                  </a:moveTo>
                  <a:lnTo>
                    <a:pt x="13592" y="0"/>
                  </a:lnTo>
                  <a:lnTo>
                    <a:pt x="0" y="7619"/>
                  </a:lnTo>
                  <a:lnTo>
                    <a:pt x="62538" y="7619"/>
                  </a:lnTo>
                  <a:lnTo>
                    <a:pt x="62538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8" name="object 1818"/>
            <p:cNvSpPr/>
            <p:nvPr/>
          </p:nvSpPr>
          <p:spPr>
            <a:xfrm>
              <a:off x="4715578" y="3677919"/>
              <a:ext cx="76200" cy="8890"/>
            </a:xfrm>
            <a:custGeom>
              <a:avLst/>
              <a:gdLst/>
              <a:ahLst/>
              <a:cxnLst/>
              <a:rect l="l" t="t" r="r" b="b"/>
              <a:pathLst>
                <a:path w="76200" h="8889">
                  <a:moveTo>
                    <a:pt x="76131" y="0"/>
                  </a:moveTo>
                  <a:lnTo>
                    <a:pt x="15857" y="0"/>
                  </a:lnTo>
                  <a:lnTo>
                    <a:pt x="0" y="8889"/>
                  </a:lnTo>
                  <a:lnTo>
                    <a:pt x="76131" y="8889"/>
                  </a:lnTo>
                  <a:lnTo>
                    <a:pt x="76131" y="0"/>
                  </a:lnTo>
                  <a:close/>
                </a:path>
              </a:pathLst>
            </a:custGeom>
            <a:solidFill>
              <a:srgbClr val="019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9" name="object 1819"/>
            <p:cNvSpPr/>
            <p:nvPr/>
          </p:nvSpPr>
          <p:spPr>
            <a:xfrm>
              <a:off x="4701986" y="3685540"/>
              <a:ext cx="90170" cy="8890"/>
            </a:xfrm>
            <a:custGeom>
              <a:avLst/>
              <a:gdLst/>
              <a:ahLst/>
              <a:cxnLst/>
              <a:rect l="l" t="t" r="r" b="b"/>
              <a:pathLst>
                <a:path w="90170" h="8889">
                  <a:moveTo>
                    <a:pt x="89723" y="0"/>
                  </a:moveTo>
                  <a:lnTo>
                    <a:pt x="15857" y="0"/>
                  </a:lnTo>
                  <a:lnTo>
                    <a:pt x="0" y="8890"/>
                  </a:lnTo>
                  <a:lnTo>
                    <a:pt x="89723" y="8890"/>
                  </a:lnTo>
                  <a:lnTo>
                    <a:pt x="89723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0" name="object 1820"/>
            <p:cNvSpPr/>
            <p:nvPr/>
          </p:nvSpPr>
          <p:spPr>
            <a:xfrm>
              <a:off x="4695609" y="3693159"/>
              <a:ext cx="96520" cy="7620"/>
            </a:xfrm>
            <a:custGeom>
              <a:avLst/>
              <a:gdLst/>
              <a:ahLst/>
              <a:cxnLst/>
              <a:rect l="l" t="t" r="r" b="b"/>
              <a:pathLst>
                <a:path w="96520" h="7620">
                  <a:moveTo>
                    <a:pt x="96100" y="0"/>
                  </a:moveTo>
                  <a:lnTo>
                    <a:pt x="4102" y="0"/>
                  </a:lnTo>
                  <a:lnTo>
                    <a:pt x="4102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96100" y="7620"/>
                  </a:lnTo>
                  <a:lnTo>
                    <a:pt x="96100" y="5080"/>
                  </a:lnTo>
                  <a:lnTo>
                    <a:pt x="96100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1" name="object 1821"/>
            <p:cNvSpPr/>
            <p:nvPr/>
          </p:nvSpPr>
          <p:spPr>
            <a:xfrm>
              <a:off x="4696036" y="3700780"/>
              <a:ext cx="95885" cy="7620"/>
            </a:xfrm>
            <a:custGeom>
              <a:avLst/>
              <a:gdLst/>
              <a:ahLst/>
              <a:cxnLst/>
              <a:rect l="l" t="t" r="r" b="b"/>
              <a:pathLst>
                <a:path w="95885" h="7620">
                  <a:moveTo>
                    <a:pt x="95673" y="0"/>
                  </a:moveTo>
                  <a:lnTo>
                    <a:pt x="0" y="0"/>
                  </a:lnTo>
                  <a:lnTo>
                    <a:pt x="2540" y="7620"/>
                  </a:lnTo>
                  <a:lnTo>
                    <a:pt x="15663" y="7620"/>
                  </a:lnTo>
                  <a:lnTo>
                    <a:pt x="18203" y="6350"/>
                  </a:lnTo>
                  <a:lnTo>
                    <a:pt x="20743" y="6350"/>
                  </a:lnTo>
                  <a:lnTo>
                    <a:pt x="22013" y="5080"/>
                  </a:lnTo>
                  <a:lnTo>
                    <a:pt x="95673" y="5080"/>
                  </a:lnTo>
                  <a:lnTo>
                    <a:pt x="95673" y="0"/>
                  </a:lnTo>
                  <a:close/>
                </a:path>
                <a:path w="95885" h="7620">
                  <a:moveTo>
                    <a:pt x="95673" y="5080"/>
                  </a:moveTo>
                  <a:lnTo>
                    <a:pt x="28363" y="5080"/>
                  </a:lnTo>
                  <a:lnTo>
                    <a:pt x="28363" y="6350"/>
                  </a:lnTo>
                  <a:lnTo>
                    <a:pt x="29633" y="6350"/>
                  </a:lnTo>
                  <a:lnTo>
                    <a:pt x="30903" y="7620"/>
                  </a:lnTo>
                  <a:lnTo>
                    <a:pt x="95673" y="7620"/>
                  </a:lnTo>
                  <a:lnTo>
                    <a:pt x="95673" y="508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2" name="object 1822"/>
            <p:cNvSpPr/>
            <p:nvPr/>
          </p:nvSpPr>
          <p:spPr>
            <a:xfrm>
              <a:off x="4698153" y="3707130"/>
              <a:ext cx="93980" cy="8890"/>
            </a:xfrm>
            <a:custGeom>
              <a:avLst/>
              <a:gdLst/>
              <a:ahLst/>
              <a:cxnLst/>
              <a:rect l="l" t="t" r="r" b="b"/>
              <a:pathLst>
                <a:path w="93979" h="8889">
                  <a:moveTo>
                    <a:pt x="93556" y="0"/>
                  </a:moveTo>
                  <a:lnTo>
                    <a:pt x="27516" y="0"/>
                  </a:lnTo>
                  <a:lnTo>
                    <a:pt x="28786" y="1270"/>
                  </a:lnTo>
                  <a:lnTo>
                    <a:pt x="32596" y="1270"/>
                  </a:lnTo>
                  <a:lnTo>
                    <a:pt x="33866" y="3810"/>
                  </a:lnTo>
                  <a:lnTo>
                    <a:pt x="36406" y="6350"/>
                  </a:lnTo>
                  <a:lnTo>
                    <a:pt x="36406" y="7620"/>
                  </a:lnTo>
                  <a:lnTo>
                    <a:pt x="37676" y="8890"/>
                  </a:lnTo>
                  <a:lnTo>
                    <a:pt x="93556" y="8890"/>
                  </a:lnTo>
                  <a:lnTo>
                    <a:pt x="93556" y="0"/>
                  </a:lnTo>
                  <a:close/>
                </a:path>
                <a:path w="93979" h="8889">
                  <a:moveTo>
                    <a:pt x="16086" y="0"/>
                  </a:moveTo>
                  <a:lnTo>
                    <a:pt x="0" y="0"/>
                  </a:lnTo>
                  <a:lnTo>
                    <a:pt x="2116" y="6350"/>
                  </a:lnTo>
                  <a:lnTo>
                    <a:pt x="5926" y="3810"/>
                  </a:lnTo>
                  <a:lnTo>
                    <a:pt x="8466" y="1270"/>
                  </a:lnTo>
                  <a:lnTo>
                    <a:pt x="13546" y="1270"/>
                  </a:lnTo>
                  <a:lnTo>
                    <a:pt x="16086" y="0"/>
                  </a:lnTo>
                  <a:close/>
                </a:path>
              </a:pathLst>
            </a:custGeom>
            <a:solidFill>
              <a:srgbClr val="038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3" name="object 1823"/>
            <p:cNvSpPr/>
            <p:nvPr/>
          </p:nvSpPr>
          <p:spPr>
            <a:xfrm>
              <a:off x="4734560" y="3714750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20">
                  <a:moveTo>
                    <a:pt x="57150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539" y="6350"/>
                  </a:lnTo>
                  <a:lnTo>
                    <a:pt x="2857" y="7619"/>
                  </a:lnTo>
                  <a:lnTo>
                    <a:pt x="57150" y="7619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4" name="object 1824"/>
            <p:cNvSpPr/>
            <p:nvPr/>
          </p:nvSpPr>
          <p:spPr>
            <a:xfrm>
              <a:off x="4737417" y="3722369"/>
              <a:ext cx="54610" cy="7620"/>
            </a:xfrm>
            <a:custGeom>
              <a:avLst/>
              <a:gdLst/>
              <a:ahLst/>
              <a:cxnLst/>
              <a:rect l="l" t="t" r="r" b="b"/>
              <a:pathLst>
                <a:path w="54610" h="7620">
                  <a:moveTo>
                    <a:pt x="54292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952" y="6349"/>
                  </a:lnTo>
                  <a:lnTo>
                    <a:pt x="1375" y="7619"/>
                  </a:lnTo>
                  <a:lnTo>
                    <a:pt x="54292" y="7619"/>
                  </a:lnTo>
                  <a:lnTo>
                    <a:pt x="54292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5" name="object 1825"/>
            <p:cNvSpPr/>
            <p:nvPr/>
          </p:nvSpPr>
          <p:spPr>
            <a:xfrm>
              <a:off x="4738793" y="372998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39" h="7620">
                  <a:moveTo>
                    <a:pt x="52916" y="0"/>
                  </a:moveTo>
                  <a:lnTo>
                    <a:pt x="0" y="0"/>
                  </a:lnTo>
                  <a:lnTo>
                    <a:pt x="846" y="2540"/>
                  </a:lnTo>
                  <a:lnTo>
                    <a:pt x="846" y="7620"/>
                  </a:lnTo>
                  <a:lnTo>
                    <a:pt x="52916" y="7620"/>
                  </a:lnTo>
                  <a:lnTo>
                    <a:pt x="52916" y="0"/>
                  </a:lnTo>
                  <a:close/>
                </a:path>
              </a:pathLst>
            </a:custGeom>
            <a:solidFill>
              <a:srgbClr val="058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6" name="object 1826"/>
            <p:cNvSpPr/>
            <p:nvPr/>
          </p:nvSpPr>
          <p:spPr>
            <a:xfrm>
              <a:off x="4739640" y="3736339"/>
              <a:ext cx="52069" cy="8890"/>
            </a:xfrm>
            <a:custGeom>
              <a:avLst/>
              <a:gdLst/>
              <a:ahLst/>
              <a:cxnLst/>
              <a:rect l="l" t="t" r="r" b="b"/>
              <a:pathLst>
                <a:path w="52070" h="8889">
                  <a:moveTo>
                    <a:pt x="5207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6350"/>
                  </a:lnTo>
                  <a:lnTo>
                    <a:pt x="1270" y="8890"/>
                  </a:lnTo>
                  <a:lnTo>
                    <a:pt x="52070" y="8890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7" name="object 1827"/>
            <p:cNvSpPr/>
            <p:nvPr/>
          </p:nvSpPr>
          <p:spPr>
            <a:xfrm>
              <a:off x="4740910" y="37439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8" name="object 1828"/>
            <p:cNvSpPr/>
            <p:nvPr/>
          </p:nvSpPr>
          <p:spPr>
            <a:xfrm>
              <a:off x="4740910" y="375158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9" name="object 1829"/>
            <p:cNvSpPr/>
            <p:nvPr/>
          </p:nvSpPr>
          <p:spPr>
            <a:xfrm>
              <a:off x="4740910" y="3757929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5080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1" y="8890"/>
                  </a:lnTo>
                  <a:lnTo>
                    <a:pt x="50800" y="889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088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0" name="object 1830"/>
            <p:cNvSpPr/>
            <p:nvPr/>
          </p:nvSpPr>
          <p:spPr>
            <a:xfrm>
              <a:off x="4741061" y="376555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50648" y="0"/>
                  </a:moveTo>
                  <a:lnTo>
                    <a:pt x="0" y="0"/>
                  </a:lnTo>
                  <a:lnTo>
                    <a:pt x="211" y="8889"/>
                  </a:lnTo>
                  <a:lnTo>
                    <a:pt x="50648" y="8889"/>
                  </a:lnTo>
                  <a:lnTo>
                    <a:pt x="50648" y="0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1" name="object 1831"/>
            <p:cNvSpPr/>
            <p:nvPr/>
          </p:nvSpPr>
          <p:spPr>
            <a:xfrm>
              <a:off x="4741242" y="37731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181" y="7619"/>
                  </a:moveTo>
                  <a:lnTo>
                    <a:pt x="0" y="0"/>
                  </a:lnTo>
                  <a:lnTo>
                    <a:pt x="50467" y="0"/>
                  </a:lnTo>
                  <a:lnTo>
                    <a:pt x="50467" y="7619"/>
                  </a:lnTo>
                  <a:lnTo>
                    <a:pt x="181" y="7619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2" name="object 1832"/>
            <p:cNvSpPr/>
            <p:nvPr/>
          </p:nvSpPr>
          <p:spPr>
            <a:xfrm>
              <a:off x="4741424" y="378078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181" y="7620"/>
                  </a:moveTo>
                  <a:lnTo>
                    <a:pt x="0" y="0"/>
                  </a:lnTo>
                  <a:lnTo>
                    <a:pt x="50285" y="0"/>
                  </a:lnTo>
                  <a:lnTo>
                    <a:pt x="50285" y="7620"/>
                  </a:lnTo>
                  <a:lnTo>
                    <a:pt x="181" y="762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3" name="object 1833"/>
            <p:cNvSpPr/>
            <p:nvPr/>
          </p:nvSpPr>
          <p:spPr>
            <a:xfrm>
              <a:off x="4741575" y="3787139"/>
              <a:ext cx="50165" cy="8890"/>
            </a:xfrm>
            <a:custGeom>
              <a:avLst/>
              <a:gdLst/>
              <a:ahLst/>
              <a:cxnLst/>
              <a:rect l="l" t="t" r="r" b="b"/>
              <a:pathLst>
                <a:path w="50164" h="8889">
                  <a:moveTo>
                    <a:pt x="50134" y="0"/>
                  </a:moveTo>
                  <a:lnTo>
                    <a:pt x="0" y="0"/>
                  </a:lnTo>
                  <a:lnTo>
                    <a:pt x="211" y="8890"/>
                  </a:lnTo>
                  <a:lnTo>
                    <a:pt x="50134" y="8890"/>
                  </a:lnTo>
                  <a:lnTo>
                    <a:pt x="50134" y="0"/>
                  </a:lnTo>
                  <a:close/>
                </a:path>
              </a:pathLst>
            </a:custGeom>
            <a:solidFill>
              <a:srgbClr val="0A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4" name="object 1834"/>
            <p:cNvSpPr/>
            <p:nvPr/>
          </p:nvSpPr>
          <p:spPr>
            <a:xfrm>
              <a:off x="4741756" y="3794760"/>
              <a:ext cx="50165" cy="8890"/>
            </a:xfrm>
            <a:custGeom>
              <a:avLst/>
              <a:gdLst/>
              <a:ahLst/>
              <a:cxnLst/>
              <a:rect l="l" t="t" r="r" b="b"/>
              <a:pathLst>
                <a:path w="50164" h="8889">
                  <a:moveTo>
                    <a:pt x="49953" y="0"/>
                  </a:moveTo>
                  <a:lnTo>
                    <a:pt x="0" y="0"/>
                  </a:lnTo>
                  <a:lnTo>
                    <a:pt x="211" y="8889"/>
                  </a:lnTo>
                  <a:lnTo>
                    <a:pt x="49953" y="8889"/>
                  </a:lnTo>
                  <a:lnTo>
                    <a:pt x="49953" y="0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5" name="object 1835"/>
            <p:cNvSpPr/>
            <p:nvPr/>
          </p:nvSpPr>
          <p:spPr>
            <a:xfrm>
              <a:off x="4741938" y="3802379"/>
              <a:ext cx="50165" cy="7620"/>
            </a:xfrm>
            <a:custGeom>
              <a:avLst/>
              <a:gdLst/>
              <a:ahLst/>
              <a:cxnLst/>
              <a:rect l="l" t="t" r="r" b="b"/>
              <a:pathLst>
                <a:path w="50164" h="7620">
                  <a:moveTo>
                    <a:pt x="181" y="7620"/>
                  </a:moveTo>
                  <a:lnTo>
                    <a:pt x="0" y="0"/>
                  </a:lnTo>
                  <a:lnTo>
                    <a:pt x="49771" y="0"/>
                  </a:lnTo>
                  <a:lnTo>
                    <a:pt x="49771" y="7620"/>
                  </a:lnTo>
                  <a:lnTo>
                    <a:pt x="181" y="762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6" name="object 1836"/>
            <p:cNvSpPr/>
            <p:nvPr/>
          </p:nvSpPr>
          <p:spPr>
            <a:xfrm>
              <a:off x="4742119" y="3810000"/>
              <a:ext cx="50165" cy="7620"/>
            </a:xfrm>
            <a:custGeom>
              <a:avLst/>
              <a:gdLst/>
              <a:ahLst/>
              <a:cxnLst/>
              <a:rect l="l" t="t" r="r" b="b"/>
              <a:pathLst>
                <a:path w="50164" h="7620">
                  <a:moveTo>
                    <a:pt x="49590" y="0"/>
                  </a:moveTo>
                  <a:lnTo>
                    <a:pt x="0" y="0"/>
                  </a:lnTo>
                  <a:lnTo>
                    <a:pt x="60" y="7619"/>
                  </a:lnTo>
                  <a:lnTo>
                    <a:pt x="49590" y="7619"/>
                  </a:lnTo>
                  <a:lnTo>
                    <a:pt x="49590" y="0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7" name="object 1837"/>
            <p:cNvSpPr/>
            <p:nvPr/>
          </p:nvSpPr>
          <p:spPr>
            <a:xfrm>
              <a:off x="4742180" y="3816350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0" y="888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8" name="object 1838"/>
            <p:cNvSpPr/>
            <p:nvPr/>
          </p:nvSpPr>
          <p:spPr>
            <a:xfrm>
              <a:off x="4742180" y="382397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9" name="object 1839"/>
            <p:cNvSpPr/>
            <p:nvPr/>
          </p:nvSpPr>
          <p:spPr>
            <a:xfrm>
              <a:off x="4742180" y="383158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0" name="object 1840"/>
            <p:cNvSpPr/>
            <p:nvPr/>
          </p:nvSpPr>
          <p:spPr>
            <a:xfrm>
              <a:off x="4742180" y="383921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1" name="object 1841"/>
            <p:cNvSpPr/>
            <p:nvPr/>
          </p:nvSpPr>
          <p:spPr>
            <a:xfrm>
              <a:off x="4742180" y="384556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F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2" name="object 1842"/>
            <p:cNvSpPr/>
            <p:nvPr/>
          </p:nvSpPr>
          <p:spPr>
            <a:xfrm>
              <a:off x="4742180" y="385317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3" name="object 1843"/>
            <p:cNvSpPr/>
            <p:nvPr/>
          </p:nvSpPr>
          <p:spPr>
            <a:xfrm>
              <a:off x="4742180" y="386080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4" name="object 1844"/>
            <p:cNvSpPr/>
            <p:nvPr/>
          </p:nvSpPr>
          <p:spPr>
            <a:xfrm>
              <a:off x="4742180" y="386715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5" name="object 1845"/>
            <p:cNvSpPr/>
            <p:nvPr/>
          </p:nvSpPr>
          <p:spPr>
            <a:xfrm>
              <a:off x="4742180" y="387477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17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6" name="object 1846"/>
            <p:cNvSpPr/>
            <p:nvPr/>
          </p:nvSpPr>
          <p:spPr>
            <a:xfrm>
              <a:off x="4742180" y="388239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7" name="object 1847"/>
            <p:cNvSpPr/>
            <p:nvPr/>
          </p:nvSpPr>
          <p:spPr>
            <a:xfrm>
              <a:off x="4742180" y="389000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8" name="object 1848"/>
            <p:cNvSpPr/>
            <p:nvPr/>
          </p:nvSpPr>
          <p:spPr>
            <a:xfrm>
              <a:off x="4742180" y="389635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36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9" name="object 1849"/>
            <p:cNvSpPr/>
            <p:nvPr/>
          </p:nvSpPr>
          <p:spPr>
            <a:xfrm>
              <a:off x="4742180" y="390397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0" name="object 1850"/>
            <p:cNvSpPr/>
            <p:nvPr/>
          </p:nvSpPr>
          <p:spPr>
            <a:xfrm>
              <a:off x="4742180" y="391160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1" name="object 1851"/>
            <p:cNvSpPr/>
            <p:nvPr/>
          </p:nvSpPr>
          <p:spPr>
            <a:xfrm>
              <a:off x="4742180" y="391922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2" name="object 1852"/>
            <p:cNvSpPr/>
            <p:nvPr/>
          </p:nvSpPr>
          <p:spPr>
            <a:xfrm>
              <a:off x="4742180" y="392557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66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3" name="object 1853"/>
            <p:cNvSpPr/>
            <p:nvPr/>
          </p:nvSpPr>
          <p:spPr>
            <a:xfrm>
              <a:off x="4742180" y="393319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4" name="object 1854"/>
            <p:cNvSpPr/>
            <p:nvPr/>
          </p:nvSpPr>
          <p:spPr>
            <a:xfrm>
              <a:off x="4742180" y="394080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5" name="object 1855"/>
            <p:cNvSpPr/>
            <p:nvPr/>
          </p:nvSpPr>
          <p:spPr>
            <a:xfrm>
              <a:off x="4742180" y="3947159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0" y="888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6" name="object 1856"/>
            <p:cNvSpPr/>
            <p:nvPr/>
          </p:nvSpPr>
          <p:spPr>
            <a:xfrm>
              <a:off x="4742180" y="395477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7" name="object 1857"/>
            <p:cNvSpPr/>
            <p:nvPr/>
          </p:nvSpPr>
          <p:spPr>
            <a:xfrm>
              <a:off x="4742180" y="396240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8" name="object 1858"/>
            <p:cNvSpPr/>
            <p:nvPr/>
          </p:nvSpPr>
          <p:spPr>
            <a:xfrm>
              <a:off x="4742180" y="3968750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0" y="888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9" name="object 1859"/>
            <p:cNvSpPr/>
            <p:nvPr/>
          </p:nvSpPr>
          <p:spPr>
            <a:xfrm>
              <a:off x="4742180" y="397637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0" name="object 1860"/>
            <p:cNvSpPr/>
            <p:nvPr/>
          </p:nvSpPr>
          <p:spPr>
            <a:xfrm>
              <a:off x="4742180" y="398399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A6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1" name="object 1861"/>
            <p:cNvSpPr/>
            <p:nvPr/>
          </p:nvSpPr>
          <p:spPr>
            <a:xfrm>
              <a:off x="4742180" y="399160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2" name="object 1862"/>
            <p:cNvSpPr/>
            <p:nvPr/>
          </p:nvSpPr>
          <p:spPr>
            <a:xfrm>
              <a:off x="4742180" y="3997959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0" y="888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3" name="object 1863"/>
            <p:cNvSpPr/>
            <p:nvPr/>
          </p:nvSpPr>
          <p:spPr>
            <a:xfrm>
              <a:off x="4742180" y="400557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4" name="object 1864"/>
            <p:cNvSpPr/>
            <p:nvPr/>
          </p:nvSpPr>
          <p:spPr>
            <a:xfrm>
              <a:off x="4742180" y="401320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D5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5" name="object 1865"/>
            <p:cNvSpPr/>
            <p:nvPr/>
          </p:nvSpPr>
          <p:spPr>
            <a:xfrm>
              <a:off x="4742180" y="4019550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0" y="888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6" name="object 1866"/>
            <p:cNvSpPr/>
            <p:nvPr/>
          </p:nvSpPr>
          <p:spPr>
            <a:xfrm>
              <a:off x="4742180" y="4027170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0" y="888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7" name="object 1867"/>
            <p:cNvSpPr/>
            <p:nvPr/>
          </p:nvSpPr>
          <p:spPr>
            <a:xfrm>
              <a:off x="4742180" y="403479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F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8" name="object 1868"/>
            <p:cNvSpPr/>
            <p:nvPr/>
          </p:nvSpPr>
          <p:spPr>
            <a:xfrm>
              <a:off x="4742180" y="404240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9" name="object 1869"/>
            <p:cNvSpPr/>
            <p:nvPr/>
          </p:nvSpPr>
          <p:spPr>
            <a:xfrm>
              <a:off x="4742180" y="4048759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0" y="888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0" name="object 1870"/>
            <p:cNvSpPr/>
            <p:nvPr/>
          </p:nvSpPr>
          <p:spPr>
            <a:xfrm>
              <a:off x="4742180" y="405637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1" name="object 1871"/>
            <p:cNvSpPr/>
            <p:nvPr/>
          </p:nvSpPr>
          <p:spPr>
            <a:xfrm>
              <a:off x="4742180" y="406400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2" name="object 1872"/>
            <p:cNvSpPr/>
            <p:nvPr/>
          </p:nvSpPr>
          <p:spPr>
            <a:xfrm>
              <a:off x="4742180" y="407161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3" name="object 1873"/>
            <p:cNvSpPr/>
            <p:nvPr/>
          </p:nvSpPr>
          <p:spPr>
            <a:xfrm>
              <a:off x="4742180" y="4077969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0" y="888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4" name="object 1874"/>
            <p:cNvSpPr/>
            <p:nvPr/>
          </p:nvSpPr>
          <p:spPr>
            <a:xfrm>
              <a:off x="4742180" y="408559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5" name="object 1875"/>
            <p:cNvSpPr/>
            <p:nvPr/>
          </p:nvSpPr>
          <p:spPr>
            <a:xfrm>
              <a:off x="4742180" y="409320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6" name="object 1876"/>
            <p:cNvSpPr/>
            <p:nvPr/>
          </p:nvSpPr>
          <p:spPr>
            <a:xfrm>
              <a:off x="4742180" y="4099559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0" y="888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7" name="object 1877"/>
            <p:cNvSpPr/>
            <p:nvPr/>
          </p:nvSpPr>
          <p:spPr>
            <a:xfrm>
              <a:off x="4742180" y="4107180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0" y="8890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8" name="object 1878"/>
            <p:cNvSpPr/>
            <p:nvPr/>
          </p:nvSpPr>
          <p:spPr>
            <a:xfrm>
              <a:off x="4742180" y="411480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9" name="object 1879"/>
            <p:cNvSpPr/>
            <p:nvPr/>
          </p:nvSpPr>
          <p:spPr>
            <a:xfrm>
              <a:off x="4742180" y="412241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0" name="object 1880"/>
            <p:cNvSpPr/>
            <p:nvPr/>
          </p:nvSpPr>
          <p:spPr>
            <a:xfrm>
              <a:off x="4742180" y="4128769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0" y="888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1" name="object 1881"/>
            <p:cNvSpPr/>
            <p:nvPr/>
          </p:nvSpPr>
          <p:spPr>
            <a:xfrm>
              <a:off x="4742180" y="4136390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0" y="8890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2" name="object 1882"/>
            <p:cNvSpPr/>
            <p:nvPr/>
          </p:nvSpPr>
          <p:spPr>
            <a:xfrm>
              <a:off x="4742180" y="414400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3" name="object 1883"/>
            <p:cNvSpPr/>
            <p:nvPr/>
          </p:nvSpPr>
          <p:spPr>
            <a:xfrm>
              <a:off x="4742180" y="415163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30" y="0"/>
                  </a:lnTo>
                  <a:lnTo>
                    <a:pt x="4953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4" name="object 1884"/>
            <p:cNvSpPr/>
            <p:nvPr/>
          </p:nvSpPr>
          <p:spPr>
            <a:xfrm>
              <a:off x="4742074" y="4157980"/>
              <a:ext cx="50165" cy="8890"/>
            </a:xfrm>
            <a:custGeom>
              <a:avLst/>
              <a:gdLst/>
              <a:ahLst/>
              <a:cxnLst/>
              <a:rect l="l" t="t" r="r" b="b"/>
              <a:pathLst>
                <a:path w="50164" h="8889">
                  <a:moveTo>
                    <a:pt x="49635" y="0"/>
                  </a:moveTo>
                  <a:lnTo>
                    <a:pt x="105" y="0"/>
                  </a:lnTo>
                  <a:lnTo>
                    <a:pt x="0" y="8890"/>
                  </a:lnTo>
                  <a:lnTo>
                    <a:pt x="49733" y="8890"/>
                  </a:lnTo>
                  <a:lnTo>
                    <a:pt x="49635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5" name="object 1885"/>
            <p:cNvSpPr/>
            <p:nvPr/>
          </p:nvSpPr>
          <p:spPr>
            <a:xfrm>
              <a:off x="4741545" y="41656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164" y="0"/>
                  </a:moveTo>
                  <a:lnTo>
                    <a:pt x="634" y="0"/>
                  </a:lnTo>
                  <a:lnTo>
                    <a:pt x="0" y="7619"/>
                  </a:lnTo>
                  <a:lnTo>
                    <a:pt x="50751" y="7619"/>
                  </a:lnTo>
                  <a:lnTo>
                    <a:pt x="50164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6" name="object 1886"/>
            <p:cNvSpPr/>
            <p:nvPr/>
          </p:nvSpPr>
          <p:spPr>
            <a:xfrm>
              <a:off x="4740910" y="417321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386" y="0"/>
                  </a:moveTo>
                  <a:lnTo>
                    <a:pt x="635" y="0"/>
                  </a:lnTo>
                  <a:lnTo>
                    <a:pt x="0" y="7619"/>
                  </a:lnTo>
                  <a:lnTo>
                    <a:pt x="51972" y="7619"/>
                  </a:lnTo>
                  <a:lnTo>
                    <a:pt x="51386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7" name="object 1887"/>
            <p:cNvSpPr/>
            <p:nvPr/>
          </p:nvSpPr>
          <p:spPr>
            <a:xfrm>
              <a:off x="4740910" y="4180840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0" y="7620"/>
                  </a:moveTo>
                  <a:lnTo>
                    <a:pt x="0" y="0"/>
                  </a:lnTo>
                  <a:lnTo>
                    <a:pt x="51972" y="0"/>
                  </a:lnTo>
                  <a:lnTo>
                    <a:pt x="52008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B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8" name="object 1888"/>
            <p:cNvSpPr/>
            <p:nvPr/>
          </p:nvSpPr>
          <p:spPr>
            <a:xfrm>
              <a:off x="4740910" y="4187190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0" y="7620"/>
                  </a:moveTo>
                  <a:lnTo>
                    <a:pt x="0" y="0"/>
                  </a:lnTo>
                  <a:lnTo>
                    <a:pt x="52002" y="0"/>
                  </a:lnTo>
                  <a:lnTo>
                    <a:pt x="5203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9" name="object 1889"/>
            <p:cNvSpPr/>
            <p:nvPr/>
          </p:nvSpPr>
          <p:spPr>
            <a:xfrm>
              <a:off x="4739640" y="4194809"/>
              <a:ext cx="53975" cy="7620"/>
            </a:xfrm>
            <a:custGeom>
              <a:avLst/>
              <a:gdLst/>
              <a:ahLst/>
              <a:cxnLst/>
              <a:rect l="l" t="t" r="r" b="b"/>
              <a:pathLst>
                <a:path w="53975" h="7620">
                  <a:moveTo>
                    <a:pt x="53309" y="0"/>
                  </a:moveTo>
                  <a:lnTo>
                    <a:pt x="1270" y="0"/>
                  </a:lnTo>
                  <a:lnTo>
                    <a:pt x="0" y="6350"/>
                  </a:lnTo>
                  <a:lnTo>
                    <a:pt x="0" y="7619"/>
                  </a:lnTo>
                  <a:lnTo>
                    <a:pt x="53657" y="7619"/>
                  </a:lnTo>
                  <a:lnTo>
                    <a:pt x="53339" y="6350"/>
                  </a:lnTo>
                  <a:lnTo>
                    <a:pt x="53309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0" name="object 1890"/>
            <p:cNvSpPr/>
            <p:nvPr/>
          </p:nvSpPr>
          <p:spPr>
            <a:xfrm>
              <a:off x="4738370" y="4202430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20">
                  <a:moveTo>
                    <a:pt x="54927" y="0"/>
                  </a:moveTo>
                  <a:lnTo>
                    <a:pt x="1269" y="0"/>
                  </a:lnTo>
                  <a:lnTo>
                    <a:pt x="1269" y="3810"/>
                  </a:lnTo>
                  <a:lnTo>
                    <a:pt x="0" y="7620"/>
                  </a:lnTo>
                  <a:lnTo>
                    <a:pt x="57150" y="7620"/>
                  </a:lnTo>
                  <a:lnTo>
                    <a:pt x="55879" y="3810"/>
                  </a:lnTo>
                  <a:lnTo>
                    <a:pt x="54927" y="0"/>
                  </a:lnTo>
                  <a:close/>
                </a:path>
              </a:pathLst>
            </a:custGeom>
            <a:solidFill>
              <a:srgbClr val="2D3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1" name="object 1891"/>
            <p:cNvSpPr/>
            <p:nvPr/>
          </p:nvSpPr>
          <p:spPr>
            <a:xfrm>
              <a:off x="4737100" y="4208780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57996" y="0"/>
                  </a:moveTo>
                  <a:lnTo>
                    <a:pt x="1693" y="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60325" y="8890"/>
                  </a:lnTo>
                  <a:lnTo>
                    <a:pt x="58420" y="5080"/>
                  </a:lnTo>
                  <a:lnTo>
                    <a:pt x="58420" y="1270"/>
                  </a:lnTo>
                  <a:lnTo>
                    <a:pt x="57996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2" name="object 1892"/>
            <p:cNvSpPr/>
            <p:nvPr/>
          </p:nvSpPr>
          <p:spPr>
            <a:xfrm>
              <a:off x="4733290" y="4216400"/>
              <a:ext cx="67310" cy="7620"/>
            </a:xfrm>
            <a:custGeom>
              <a:avLst/>
              <a:gdLst/>
              <a:ahLst/>
              <a:cxnLst/>
              <a:rect l="l" t="t" r="r" b="b"/>
              <a:pathLst>
                <a:path w="67310" h="7620">
                  <a:moveTo>
                    <a:pt x="63500" y="0"/>
                  </a:moveTo>
                  <a:lnTo>
                    <a:pt x="3810" y="0"/>
                  </a:lnTo>
                  <a:lnTo>
                    <a:pt x="3810" y="2539"/>
                  </a:lnTo>
                  <a:lnTo>
                    <a:pt x="1270" y="5080"/>
                  </a:lnTo>
                  <a:lnTo>
                    <a:pt x="0" y="7619"/>
                  </a:lnTo>
                  <a:lnTo>
                    <a:pt x="67310" y="7619"/>
                  </a:lnTo>
                  <a:lnTo>
                    <a:pt x="67310" y="5080"/>
                  </a:lnTo>
                  <a:lnTo>
                    <a:pt x="64770" y="2539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3" name="object 1893"/>
            <p:cNvSpPr/>
            <p:nvPr/>
          </p:nvSpPr>
          <p:spPr>
            <a:xfrm>
              <a:off x="4726940" y="4224019"/>
              <a:ext cx="80010" cy="7620"/>
            </a:xfrm>
            <a:custGeom>
              <a:avLst/>
              <a:gdLst/>
              <a:ahLst/>
              <a:cxnLst/>
              <a:rect l="l" t="t" r="r" b="b"/>
              <a:pathLst>
                <a:path w="80010" h="7620">
                  <a:moveTo>
                    <a:pt x="73660" y="0"/>
                  </a:moveTo>
                  <a:lnTo>
                    <a:pt x="6350" y="0"/>
                  </a:lnTo>
                  <a:lnTo>
                    <a:pt x="3810" y="5079"/>
                  </a:lnTo>
                  <a:lnTo>
                    <a:pt x="1270" y="5079"/>
                  </a:lnTo>
                  <a:lnTo>
                    <a:pt x="0" y="7619"/>
                  </a:lnTo>
                  <a:lnTo>
                    <a:pt x="80010" y="7619"/>
                  </a:lnTo>
                  <a:lnTo>
                    <a:pt x="78739" y="5079"/>
                  </a:lnTo>
                  <a:lnTo>
                    <a:pt x="77470" y="3809"/>
                  </a:lnTo>
                  <a:lnTo>
                    <a:pt x="74930" y="2539"/>
                  </a:lnTo>
                  <a:lnTo>
                    <a:pt x="73660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4" name="object 1894"/>
            <p:cNvSpPr/>
            <p:nvPr/>
          </p:nvSpPr>
          <p:spPr>
            <a:xfrm>
              <a:off x="4700270" y="4231639"/>
              <a:ext cx="138430" cy="7620"/>
            </a:xfrm>
            <a:custGeom>
              <a:avLst/>
              <a:gdLst/>
              <a:ahLst/>
              <a:cxnLst/>
              <a:rect l="l" t="t" r="r" b="b"/>
              <a:pathLst>
                <a:path w="138429" h="7620">
                  <a:moveTo>
                    <a:pt x="138430" y="6350"/>
                  </a:moveTo>
                  <a:lnTo>
                    <a:pt x="132702" y="6350"/>
                  </a:lnTo>
                  <a:lnTo>
                    <a:pt x="132702" y="5080"/>
                  </a:lnTo>
                  <a:lnTo>
                    <a:pt x="123190" y="5080"/>
                  </a:lnTo>
                  <a:lnTo>
                    <a:pt x="119380" y="3810"/>
                  </a:lnTo>
                  <a:lnTo>
                    <a:pt x="114287" y="3810"/>
                  </a:lnTo>
                  <a:lnTo>
                    <a:pt x="114287" y="2540"/>
                  </a:lnTo>
                  <a:lnTo>
                    <a:pt x="111112" y="2540"/>
                  </a:lnTo>
                  <a:lnTo>
                    <a:pt x="111112" y="1270"/>
                  </a:lnTo>
                  <a:lnTo>
                    <a:pt x="108585" y="1270"/>
                  </a:lnTo>
                  <a:lnTo>
                    <a:pt x="108585" y="0"/>
                  </a:lnTo>
                  <a:lnTo>
                    <a:pt x="26035" y="0"/>
                  </a:lnTo>
                  <a:lnTo>
                    <a:pt x="26035" y="1270"/>
                  </a:lnTo>
                  <a:lnTo>
                    <a:pt x="24130" y="1270"/>
                  </a:lnTo>
                  <a:lnTo>
                    <a:pt x="24130" y="2540"/>
                  </a:lnTo>
                  <a:lnTo>
                    <a:pt x="21590" y="2540"/>
                  </a:lnTo>
                  <a:lnTo>
                    <a:pt x="21590" y="3810"/>
                  </a:lnTo>
                  <a:lnTo>
                    <a:pt x="16510" y="3810"/>
                  </a:lnTo>
                  <a:lnTo>
                    <a:pt x="12700" y="5080"/>
                  </a:lnTo>
                  <a:lnTo>
                    <a:pt x="6985" y="5080"/>
                  </a:lnTo>
                  <a:lnTo>
                    <a:pt x="6985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38430" y="7620"/>
                  </a:lnTo>
                  <a:lnTo>
                    <a:pt x="138430" y="6350"/>
                  </a:lnTo>
                  <a:close/>
                </a:path>
              </a:pathLst>
            </a:custGeom>
            <a:solidFill>
              <a:srgbClr val="2F3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5" name="object 1895"/>
            <p:cNvSpPr/>
            <p:nvPr/>
          </p:nvSpPr>
          <p:spPr>
            <a:xfrm>
              <a:off x="4700270" y="4237990"/>
              <a:ext cx="138430" cy="7620"/>
            </a:xfrm>
            <a:custGeom>
              <a:avLst/>
              <a:gdLst/>
              <a:ahLst/>
              <a:cxnLst/>
              <a:rect l="l" t="t" r="r" b="b"/>
              <a:pathLst>
                <a:path w="138429" h="7620">
                  <a:moveTo>
                    <a:pt x="0" y="7620"/>
                  </a:moveTo>
                  <a:lnTo>
                    <a:pt x="0" y="0"/>
                  </a:lnTo>
                  <a:lnTo>
                    <a:pt x="138429" y="0"/>
                  </a:lnTo>
                  <a:lnTo>
                    <a:pt x="13842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6" name="object 1896"/>
            <p:cNvSpPr/>
            <p:nvPr/>
          </p:nvSpPr>
          <p:spPr>
            <a:xfrm>
              <a:off x="4700270" y="4245609"/>
              <a:ext cx="138430" cy="7620"/>
            </a:xfrm>
            <a:custGeom>
              <a:avLst/>
              <a:gdLst/>
              <a:ahLst/>
              <a:cxnLst/>
              <a:rect l="l" t="t" r="r" b="b"/>
              <a:pathLst>
                <a:path w="138429" h="7620">
                  <a:moveTo>
                    <a:pt x="0" y="7619"/>
                  </a:moveTo>
                  <a:lnTo>
                    <a:pt x="0" y="0"/>
                  </a:lnTo>
                  <a:lnTo>
                    <a:pt x="138429" y="0"/>
                  </a:lnTo>
                  <a:lnTo>
                    <a:pt x="13842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97" name="object 1897"/>
          <p:cNvGrpSpPr/>
          <p:nvPr/>
        </p:nvGrpSpPr>
        <p:grpSpPr>
          <a:xfrm>
            <a:off x="4855633" y="3651250"/>
            <a:ext cx="97790" cy="217170"/>
            <a:chOff x="4855633" y="3651250"/>
            <a:chExt cx="97790" cy="217170"/>
          </a:xfrm>
        </p:grpSpPr>
        <p:sp>
          <p:nvSpPr>
            <p:cNvPr id="1898" name="object 1898"/>
            <p:cNvSpPr/>
            <p:nvPr/>
          </p:nvSpPr>
          <p:spPr>
            <a:xfrm>
              <a:off x="4926604" y="3651250"/>
              <a:ext cx="26670" cy="6350"/>
            </a:xfrm>
            <a:custGeom>
              <a:avLst/>
              <a:gdLst/>
              <a:ahLst/>
              <a:cxnLst/>
              <a:rect l="l" t="t" r="r" b="b"/>
              <a:pathLst>
                <a:path w="26670" h="6350">
                  <a:moveTo>
                    <a:pt x="26395" y="0"/>
                  </a:moveTo>
                  <a:lnTo>
                    <a:pt x="11155" y="0"/>
                  </a:lnTo>
                  <a:lnTo>
                    <a:pt x="0" y="6350"/>
                  </a:lnTo>
                  <a:lnTo>
                    <a:pt x="26395" y="6350"/>
                  </a:lnTo>
                  <a:lnTo>
                    <a:pt x="26395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9" name="object 1899"/>
            <p:cNvSpPr/>
            <p:nvPr/>
          </p:nvSpPr>
          <p:spPr>
            <a:xfrm>
              <a:off x="4913218" y="3656330"/>
              <a:ext cx="40005" cy="8890"/>
            </a:xfrm>
            <a:custGeom>
              <a:avLst/>
              <a:gdLst/>
              <a:ahLst/>
              <a:cxnLst/>
              <a:rect l="l" t="t" r="r" b="b"/>
              <a:pathLst>
                <a:path w="40004" h="8889">
                  <a:moveTo>
                    <a:pt x="39781" y="0"/>
                  </a:moveTo>
                  <a:lnTo>
                    <a:pt x="15617" y="0"/>
                  </a:lnTo>
                  <a:lnTo>
                    <a:pt x="0" y="8890"/>
                  </a:lnTo>
                  <a:lnTo>
                    <a:pt x="39781" y="8890"/>
                  </a:lnTo>
                  <a:lnTo>
                    <a:pt x="39781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0" name="object 1900"/>
            <p:cNvSpPr/>
            <p:nvPr/>
          </p:nvSpPr>
          <p:spPr>
            <a:xfrm>
              <a:off x="4902062" y="3663950"/>
              <a:ext cx="51435" cy="7620"/>
            </a:xfrm>
            <a:custGeom>
              <a:avLst/>
              <a:gdLst/>
              <a:ahLst/>
              <a:cxnLst/>
              <a:rect l="l" t="t" r="r" b="b"/>
              <a:pathLst>
                <a:path w="51435" h="7620">
                  <a:moveTo>
                    <a:pt x="50937" y="0"/>
                  </a:moveTo>
                  <a:lnTo>
                    <a:pt x="13386" y="0"/>
                  </a:lnTo>
                  <a:lnTo>
                    <a:pt x="0" y="7619"/>
                  </a:lnTo>
                  <a:lnTo>
                    <a:pt x="50937" y="7619"/>
                  </a:lnTo>
                  <a:lnTo>
                    <a:pt x="50937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1" name="object 1901"/>
            <p:cNvSpPr/>
            <p:nvPr/>
          </p:nvSpPr>
          <p:spPr>
            <a:xfrm>
              <a:off x="4888676" y="3671570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323" y="0"/>
                  </a:moveTo>
                  <a:lnTo>
                    <a:pt x="13386" y="0"/>
                  </a:lnTo>
                  <a:lnTo>
                    <a:pt x="0" y="7619"/>
                  </a:lnTo>
                  <a:lnTo>
                    <a:pt x="64323" y="7619"/>
                  </a:lnTo>
                  <a:lnTo>
                    <a:pt x="64323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2" name="object 1902"/>
            <p:cNvSpPr/>
            <p:nvPr/>
          </p:nvSpPr>
          <p:spPr>
            <a:xfrm>
              <a:off x="4875289" y="3677919"/>
              <a:ext cx="78105" cy="8890"/>
            </a:xfrm>
            <a:custGeom>
              <a:avLst/>
              <a:gdLst/>
              <a:ahLst/>
              <a:cxnLst/>
              <a:rect l="l" t="t" r="r" b="b"/>
              <a:pathLst>
                <a:path w="78104" h="8889">
                  <a:moveTo>
                    <a:pt x="77710" y="0"/>
                  </a:moveTo>
                  <a:lnTo>
                    <a:pt x="15617" y="0"/>
                  </a:lnTo>
                  <a:lnTo>
                    <a:pt x="0" y="8889"/>
                  </a:lnTo>
                  <a:lnTo>
                    <a:pt x="77710" y="8889"/>
                  </a:lnTo>
                  <a:lnTo>
                    <a:pt x="77710" y="0"/>
                  </a:lnTo>
                  <a:close/>
                </a:path>
              </a:pathLst>
            </a:custGeom>
            <a:solidFill>
              <a:srgbClr val="019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3" name="object 1903"/>
            <p:cNvSpPr/>
            <p:nvPr/>
          </p:nvSpPr>
          <p:spPr>
            <a:xfrm>
              <a:off x="4861903" y="3685540"/>
              <a:ext cx="91440" cy="8890"/>
            </a:xfrm>
            <a:custGeom>
              <a:avLst/>
              <a:gdLst/>
              <a:ahLst/>
              <a:cxnLst/>
              <a:rect l="l" t="t" r="r" b="b"/>
              <a:pathLst>
                <a:path w="91439" h="8889">
                  <a:moveTo>
                    <a:pt x="91096" y="0"/>
                  </a:moveTo>
                  <a:lnTo>
                    <a:pt x="15617" y="0"/>
                  </a:lnTo>
                  <a:lnTo>
                    <a:pt x="0" y="8890"/>
                  </a:lnTo>
                  <a:lnTo>
                    <a:pt x="91096" y="8890"/>
                  </a:lnTo>
                  <a:lnTo>
                    <a:pt x="91096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4" name="object 1904"/>
            <p:cNvSpPr/>
            <p:nvPr/>
          </p:nvSpPr>
          <p:spPr>
            <a:xfrm>
              <a:off x="4855629" y="3693159"/>
              <a:ext cx="97790" cy="7620"/>
            </a:xfrm>
            <a:custGeom>
              <a:avLst/>
              <a:gdLst/>
              <a:ahLst/>
              <a:cxnLst/>
              <a:rect l="l" t="t" r="r" b="b"/>
              <a:pathLst>
                <a:path w="97789" h="7620">
                  <a:moveTo>
                    <a:pt x="97370" y="0"/>
                  </a:moveTo>
                  <a:lnTo>
                    <a:pt x="4038" y="0"/>
                  </a:lnTo>
                  <a:lnTo>
                    <a:pt x="4038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97370" y="7620"/>
                  </a:lnTo>
                  <a:lnTo>
                    <a:pt x="97370" y="508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5" name="object 1905"/>
            <p:cNvSpPr/>
            <p:nvPr/>
          </p:nvSpPr>
          <p:spPr>
            <a:xfrm>
              <a:off x="4856056" y="3700780"/>
              <a:ext cx="97155" cy="7620"/>
            </a:xfrm>
            <a:custGeom>
              <a:avLst/>
              <a:gdLst/>
              <a:ahLst/>
              <a:cxnLst/>
              <a:rect l="l" t="t" r="r" b="b"/>
              <a:pathLst>
                <a:path w="97154" h="7620">
                  <a:moveTo>
                    <a:pt x="96943" y="0"/>
                  </a:moveTo>
                  <a:lnTo>
                    <a:pt x="0" y="0"/>
                  </a:lnTo>
                  <a:lnTo>
                    <a:pt x="2539" y="7620"/>
                  </a:lnTo>
                  <a:lnTo>
                    <a:pt x="15663" y="7620"/>
                  </a:lnTo>
                  <a:lnTo>
                    <a:pt x="20743" y="5080"/>
                  </a:lnTo>
                  <a:lnTo>
                    <a:pt x="96943" y="5080"/>
                  </a:lnTo>
                  <a:lnTo>
                    <a:pt x="96943" y="0"/>
                  </a:lnTo>
                  <a:close/>
                </a:path>
                <a:path w="97154" h="7620">
                  <a:moveTo>
                    <a:pt x="96943" y="5080"/>
                  </a:moveTo>
                  <a:lnTo>
                    <a:pt x="28363" y="5080"/>
                  </a:lnTo>
                  <a:lnTo>
                    <a:pt x="33443" y="7620"/>
                  </a:lnTo>
                  <a:lnTo>
                    <a:pt x="96943" y="7620"/>
                  </a:lnTo>
                  <a:lnTo>
                    <a:pt x="96943" y="508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6" name="object 1906"/>
            <p:cNvSpPr/>
            <p:nvPr/>
          </p:nvSpPr>
          <p:spPr>
            <a:xfrm>
              <a:off x="4858173" y="3707130"/>
              <a:ext cx="95250" cy="8890"/>
            </a:xfrm>
            <a:custGeom>
              <a:avLst/>
              <a:gdLst/>
              <a:ahLst/>
              <a:cxnLst/>
              <a:rect l="l" t="t" r="r" b="b"/>
              <a:pathLst>
                <a:path w="95250" h="8889">
                  <a:moveTo>
                    <a:pt x="94826" y="0"/>
                  </a:moveTo>
                  <a:lnTo>
                    <a:pt x="28786" y="0"/>
                  </a:lnTo>
                  <a:lnTo>
                    <a:pt x="31326" y="1270"/>
                  </a:lnTo>
                  <a:lnTo>
                    <a:pt x="32596" y="1270"/>
                  </a:lnTo>
                  <a:lnTo>
                    <a:pt x="35136" y="6350"/>
                  </a:lnTo>
                  <a:lnTo>
                    <a:pt x="36406" y="7620"/>
                  </a:lnTo>
                  <a:lnTo>
                    <a:pt x="37041" y="8890"/>
                  </a:lnTo>
                  <a:lnTo>
                    <a:pt x="94826" y="8890"/>
                  </a:lnTo>
                  <a:lnTo>
                    <a:pt x="94826" y="0"/>
                  </a:lnTo>
                  <a:close/>
                </a:path>
                <a:path w="95250" h="8889">
                  <a:moveTo>
                    <a:pt x="16086" y="0"/>
                  </a:moveTo>
                  <a:lnTo>
                    <a:pt x="0" y="0"/>
                  </a:lnTo>
                  <a:lnTo>
                    <a:pt x="2116" y="6350"/>
                  </a:lnTo>
                  <a:lnTo>
                    <a:pt x="8466" y="1270"/>
                  </a:lnTo>
                  <a:lnTo>
                    <a:pt x="13546" y="1270"/>
                  </a:lnTo>
                  <a:lnTo>
                    <a:pt x="16086" y="0"/>
                  </a:lnTo>
                  <a:close/>
                </a:path>
              </a:pathLst>
            </a:custGeom>
            <a:solidFill>
              <a:srgbClr val="038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7" name="object 1907"/>
            <p:cNvSpPr/>
            <p:nvPr/>
          </p:nvSpPr>
          <p:spPr>
            <a:xfrm>
              <a:off x="4894580" y="371475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20">
                  <a:moveTo>
                    <a:pt x="58420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1270" y="5080"/>
                  </a:lnTo>
                  <a:lnTo>
                    <a:pt x="2540" y="6350"/>
                  </a:lnTo>
                  <a:lnTo>
                    <a:pt x="2857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8" name="object 1908"/>
            <p:cNvSpPr/>
            <p:nvPr/>
          </p:nvSpPr>
          <p:spPr>
            <a:xfrm>
              <a:off x="4897437" y="3722369"/>
              <a:ext cx="55880" cy="7620"/>
            </a:xfrm>
            <a:custGeom>
              <a:avLst/>
              <a:gdLst/>
              <a:ahLst/>
              <a:cxnLst/>
              <a:rect l="l" t="t" r="r" b="b"/>
              <a:pathLst>
                <a:path w="55879" h="7620">
                  <a:moveTo>
                    <a:pt x="55562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952" y="6349"/>
                  </a:lnTo>
                  <a:lnTo>
                    <a:pt x="1375" y="7619"/>
                  </a:lnTo>
                  <a:lnTo>
                    <a:pt x="55562" y="7619"/>
                  </a:lnTo>
                  <a:lnTo>
                    <a:pt x="55562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9" name="object 1909"/>
            <p:cNvSpPr/>
            <p:nvPr/>
          </p:nvSpPr>
          <p:spPr>
            <a:xfrm>
              <a:off x="4898813" y="3729989"/>
              <a:ext cx="54610" cy="7620"/>
            </a:xfrm>
            <a:custGeom>
              <a:avLst/>
              <a:gdLst/>
              <a:ahLst/>
              <a:cxnLst/>
              <a:rect l="l" t="t" r="r" b="b"/>
              <a:pathLst>
                <a:path w="54610" h="7620">
                  <a:moveTo>
                    <a:pt x="54186" y="0"/>
                  </a:moveTo>
                  <a:lnTo>
                    <a:pt x="0" y="0"/>
                  </a:lnTo>
                  <a:lnTo>
                    <a:pt x="846" y="2540"/>
                  </a:lnTo>
                  <a:lnTo>
                    <a:pt x="846" y="7620"/>
                  </a:lnTo>
                  <a:lnTo>
                    <a:pt x="54186" y="7620"/>
                  </a:lnTo>
                  <a:lnTo>
                    <a:pt x="54186" y="0"/>
                  </a:lnTo>
                  <a:close/>
                </a:path>
              </a:pathLst>
            </a:custGeom>
            <a:solidFill>
              <a:srgbClr val="058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0" name="object 1910"/>
            <p:cNvSpPr/>
            <p:nvPr/>
          </p:nvSpPr>
          <p:spPr>
            <a:xfrm>
              <a:off x="4899660" y="3736339"/>
              <a:ext cx="53340" cy="8890"/>
            </a:xfrm>
            <a:custGeom>
              <a:avLst/>
              <a:gdLst/>
              <a:ahLst/>
              <a:cxnLst/>
              <a:rect l="l" t="t" r="r" b="b"/>
              <a:pathLst>
                <a:path w="53339" h="8889">
                  <a:moveTo>
                    <a:pt x="5333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38" y="8890"/>
                  </a:lnTo>
                  <a:lnTo>
                    <a:pt x="53339" y="8890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1" name="object 1911"/>
            <p:cNvSpPr/>
            <p:nvPr/>
          </p:nvSpPr>
          <p:spPr>
            <a:xfrm>
              <a:off x="4899829" y="3743960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39" h="7620">
                  <a:moveTo>
                    <a:pt x="53170" y="0"/>
                  </a:moveTo>
                  <a:lnTo>
                    <a:pt x="0" y="0"/>
                  </a:lnTo>
                  <a:lnTo>
                    <a:pt x="1015" y="7619"/>
                  </a:lnTo>
                  <a:lnTo>
                    <a:pt x="53170" y="7619"/>
                  </a:lnTo>
                  <a:lnTo>
                    <a:pt x="53170" y="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2" name="object 1912"/>
            <p:cNvSpPr/>
            <p:nvPr/>
          </p:nvSpPr>
          <p:spPr>
            <a:xfrm>
              <a:off x="4900845" y="3751580"/>
              <a:ext cx="52705" cy="7620"/>
            </a:xfrm>
            <a:custGeom>
              <a:avLst/>
              <a:gdLst/>
              <a:ahLst/>
              <a:cxnLst/>
              <a:rect l="l" t="t" r="r" b="b"/>
              <a:pathLst>
                <a:path w="52704" h="7620">
                  <a:moveTo>
                    <a:pt x="52154" y="0"/>
                  </a:moveTo>
                  <a:lnTo>
                    <a:pt x="0" y="0"/>
                  </a:lnTo>
                  <a:lnTo>
                    <a:pt x="1016" y="7620"/>
                  </a:lnTo>
                  <a:lnTo>
                    <a:pt x="52154" y="7620"/>
                  </a:lnTo>
                  <a:lnTo>
                    <a:pt x="52154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3" name="object 1913"/>
            <p:cNvSpPr/>
            <p:nvPr/>
          </p:nvSpPr>
          <p:spPr>
            <a:xfrm>
              <a:off x="4901692" y="3757929"/>
              <a:ext cx="51435" cy="8890"/>
            </a:xfrm>
            <a:custGeom>
              <a:avLst/>
              <a:gdLst/>
              <a:ahLst/>
              <a:cxnLst/>
              <a:rect l="l" t="t" r="r" b="b"/>
              <a:pathLst>
                <a:path w="51435" h="8889">
                  <a:moveTo>
                    <a:pt x="51308" y="0"/>
                  </a:moveTo>
                  <a:lnTo>
                    <a:pt x="0" y="0"/>
                  </a:lnTo>
                  <a:lnTo>
                    <a:pt x="508" y="3810"/>
                  </a:lnTo>
                  <a:lnTo>
                    <a:pt x="508" y="8890"/>
                  </a:lnTo>
                  <a:lnTo>
                    <a:pt x="51308" y="8890"/>
                  </a:lnTo>
                  <a:lnTo>
                    <a:pt x="51308" y="0"/>
                  </a:lnTo>
                  <a:close/>
                </a:path>
              </a:pathLst>
            </a:custGeom>
            <a:solidFill>
              <a:srgbClr val="088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4" name="object 1914"/>
            <p:cNvSpPr/>
            <p:nvPr/>
          </p:nvSpPr>
          <p:spPr>
            <a:xfrm>
              <a:off x="4902200" y="376555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5" name="object 1915"/>
            <p:cNvSpPr/>
            <p:nvPr/>
          </p:nvSpPr>
          <p:spPr>
            <a:xfrm>
              <a:off x="4902200" y="37731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6" name="object 1916"/>
            <p:cNvSpPr/>
            <p:nvPr/>
          </p:nvSpPr>
          <p:spPr>
            <a:xfrm>
              <a:off x="4902200" y="378078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7" name="object 1917"/>
            <p:cNvSpPr/>
            <p:nvPr/>
          </p:nvSpPr>
          <p:spPr>
            <a:xfrm>
              <a:off x="4902200" y="3787139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0A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8" name="object 1918"/>
            <p:cNvSpPr/>
            <p:nvPr/>
          </p:nvSpPr>
          <p:spPr>
            <a:xfrm>
              <a:off x="4902200" y="379476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9" name="object 1919"/>
            <p:cNvSpPr/>
            <p:nvPr/>
          </p:nvSpPr>
          <p:spPr>
            <a:xfrm>
              <a:off x="4902200" y="380237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0" name="object 1920"/>
            <p:cNvSpPr/>
            <p:nvPr/>
          </p:nvSpPr>
          <p:spPr>
            <a:xfrm>
              <a:off x="4902200" y="38100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1" name="object 1921"/>
            <p:cNvSpPr/>
            <p:nvPr/>
          </p:nvSpPr>
          <p:spPr>
            <a:xfrm>
              <a:off x="4902200" y="381635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2" name="object 1922"/>
            <p:cNvSpPr/>
            <p:nvPr/>
          </p:nvSpPr>
          <p:spPr>
            <a:xfrm>
              <a:off x="4902200" y="38239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3" name="object 1923"/>
            <p:cNvSpPr/>
            <p:nvPr/>
          </p:nvSpPr>
          <p:spPr>
            <a:xfrm>
              <a:off x="4902200" y="383158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4" name="object 1924"/>
            <p:cNvSpPr/>
            <p:nvPr/>
          </p:nvSpPr>
          <p:spPr>
            <a:xfrm>
              <a:off x="4902200" y="383921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5" name="object 1925"/>
            <p:cNvSpPr/>
            <p:nvPr/>
          </p:nvSpPr>
          <p:spPr>
            <a:xfrm>
              <a:off x="4902200" y="38455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F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6" name="object 1926"/>
            <p:cNvSpPr/>
            <p:nvPr/>
          </p:nvSpPr>
          <p:spPr>
            <a:xfrm>
              <a:off x="4902200" y="385317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7" name="object 1927"/>
            <p:cNvSpPr/>
            <p:nvPr/>
          </p:nvSpPr>
          <p:spPr>
            <a:xfrm>
              <a:off x="4902200" y="38608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8" name="object 1928"/>
          <p:cNvSpPr/>
          <p:nvPr/>
        </p:nvSpPr>
        <p:spPr>
          <a:xfrm>
            <a:off x="5029200" y="3864609"/>
            <a:ext cx="121920" cy="3810"/>
          </a:xfrm>
          <a:custGeom>
            <a:avLst/>
            <a:gdLst/>
            <a:ahLst/>
            <a:cxnLst/>
            <a:rect l="l" t="t" r="r" b="b"/>
            <a:pathLst>
              <a:path w="121920" h="3810">
                <a:moveTo>
                  <a:pt x="121920" y="0"/>
                </a:moveTo>
                <a:lnTo>
                  <a:pt x="0" y="0"/>
                </a:lnTo>
                <a:lnTo>
                  <a:pt x="0" y="3809"/>
                </a:lnTo>
                <a:lnTo>
                  <a:pt x="121920" y="3809"/>
                </a:lnTo>
                <a:lnTo>
                  <a:pt x="121920" y="0"/>
                </a:lnTo>
                <a:close/>
              </a:path>
            </a:pathLst>
          </a:custGeom>
          <a:solidFill>
            <a:srgbClr val="107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4902200" y="3867150"/>
            <a:ext cx="50800" cy="7620"/>
          </a:xfrm>
          <a:custGeom>
            <a:avLst/>
            <a:gdLst/>
            <a:ahLst/>
            <a:cxnLst/>
            <a:rect l="l" t="t" r="r" b="b"/>
            <a:pathLst>
              <a:path w="50800" h="7620">
                <a:moveTo>
                  <a:pt x="50800" y="0"/>
                </a:moveTo>
                <a:lnTo>
                  <a:pt x="0" y="0"/>
                </a:lnTo>
                <a:lnTo>
                  <a:pt x="0" y="7619"/>
                </a:lnTo>
                <a:lnTo>
                  <a:pt x="50800" y="7619"/>
                </a:lnTo>
                <a:lnTo>
                  <a:pt x="50800" y="0"/>
                </a:lnTo>
                <a:close/>
              </a:path>
            </a:pathLst>
          </a:custGeom>
          <a:solidFill>
            <a:srgbClr val="117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30" name="object 1930"/>
          <p:cNvGrpSpPr/>
          <p:nvPr/>
        </p:nvGrpSpPr>
        <p:grpSpPr>
          <a:xfrm>
            <a:off x="5029200" y="3867150"/>
            <a:ext cx="121920" cy="15240"/>
            <a:chOff x="5029200" y="3867150"/>
            <a:chExt cx="121920" cy="15240"/>
          </a:xfrm>
        </p:grpSpPr>
        <p:sp>
          <p:nvSpPr>
            <p:cNvPr id="1931" name="object 1931"/>
            <p:cNvSpPr/>
            <p:nvPr/>
          </p:nvSpPr>
          <p:spPr>
            <a:xfrm>
              <a:off x="5029200" y="3867150"/>
              <a:ext cx="121920" cy="7620"/>
            </a:xfrm>
            <a:custGeom>
              <a:avLst/>
              <a:gdLst/>
              <a:ahLst/>
              <a:cxnLst/>
              <a:rect l="l" t="t" r="r" b="b"/>
              <a:pathLst>
                <a:path w="121920" h="7620">
                  <a:moveTo>
                    <a:pt x="1219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121920" y="7619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2" name="object 1932"/>
            <p:cNvSpPr/>
            <p:nvPr/>
          </p:nvSpPr>
          <p:spPr>
            <a:xfrm>
              <a:off x="5029200" y="3874769"/>
              <a:ext cx="121920" cy="7620"/>
            </a:xfrm>
            <a:custGeom>
              <a:avLst/>
              <a:gdLst/>
              <a:ahLst/>
              <a:cxnLst/>
              <a:rect l="l" t="t" r="r" b="b"/>
              <a:pathLst>
                <a:path w="121920" h="7620">
                  <a:moveTo>
                    <a:pt x="12192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8890" y="5080"/>
                  </a:lnTo>
                  <a:lnTo>
                    <a:pt x="8890" y="6350"/>
                  </a:lnTo>
                  <a:lnTo>
                    <a:pt x="11430" y="6350"/>
                  </a:lnTo>
                  <a:lnTo>
                    <a:pt x="11430" y="7620"/>
                  </a:lnTo>
                  <a:lnTo>
                    <a:pt x="100965" y="7620"/>
                  </a:lnTo>
                  <a:lnTo>
                    <a:pt x="100965" y="6350"/>
                  </a:lnTo>
                  <a:lnTo>
                    <a:pt x="106680" y="6350"/>
                  </a:lnTo>
                  <a:lnTo>
                    <a:pt x="106680" y="5080"/>
                  </a:lnTo>
                  <a:lnTo>
                    <a:pt x="121920" y="5080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117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33" name="object 1933"/>
          <p:cNvGrpSpPr/>
          <p:nvPr/>
        </p:nvGrpSpPr>
        <p:grpSpPr>
          <a:xfrm>
            <a:off x="4855209" y="3874770"/>
            <a:ext cx="309880" cy="378460"/>
            <a:chOff x="4855209" y="3874770"/>
            <a:chExt cx="309880" cy="378460"/>
          </a:xfrm>
        </p:grpSpPr>
        <p:sp>
          <p:nvSpPr>
            <p:cNvPr id="1934" name="object 1934"/>
            <p:cNvSpPr/>
            <p:nvPr/>
          </p:nvSpPr>
          <p:spPr>
            <a:xfrm>
              <a:off x="4902199" y="38747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17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5" name="object 1935"/>
            <p:cNvSpPr/>
            <p:nvPr/>
          </p:nvSpPr>
          <p:spPr>
            <a:xfrm>
              <a:off x="4902199" y="3882390"/>
              <a:ext cx="220979" cy="7620"/>
            </a:xfrm>
            <a:custGeom>
              <a:avLst/>
              <a:gdLst/>
              <a:ahLst/>
              <a:cxnLst/>
              <a:rect l="l" t="t" r="r" b="b"/>
              <a:pathLst>
                <a:path w="220979" h="7620">
                  <a:moveTo>
                    <a:pt x="220979" y="0"/>
                  </a:moveTo>
                  <a:lnTo>
                    <a:pt x="140970" y="0"/>
                  </a:lnTo>
                  <a:lnTo>
                    <a:pt x="140970" y="1270"/>
                  </a:lnTo>
                  <a:lnTo>
                    <a:pt x="142239" y="1270"/>
                  </a:lnTo>
                  <a:lnTo>
                    <a:pt x="144779" y="3810"/>
                  </a:lnTo>
                  <a:lnTo>
                    <a:pt x="146050" y="3810"/>
                  </a:lnTo>
                  <a:lnTo>
                    <a:pt x="146050" y="6350"/>
                  </a:lnTo>
                  <a:lnTo>
                    <a:pt x="147320" y="6350"/>
                  </a:lnTo>
                  <a:lnTo>
                    <a:pt x="147320" y="7620"/>
                  </a:lnTo>
                  <a:lnTo>
                    <a:pt x="205104" y="7620"/>
                  </a:lnTo>
                  <a:lnTo>
                    <a:pt x="210820" y="3810"/>
                  </a:lnTo>
                  <a:lnTo>
                    <a:pt x="215900" y="2540"/>
                  </a:lnTo>
                  <a:lnTo>
                    <a:pt x="220979" y="0"/>
                  </a:lnTo>
                  <a:close/>
                </a:path>
                <a:path w="220979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6" name="object 1936"/>
            <p:cNvSpPr/>
            <p:nvPr/>
          </p:nvSpPr>
          <p:spPr>
            <a:xfrm>
              <a:off x="4902199" y="3890010"/>
              <a:ext cx="205104" cy="7620"/>
            </a:xfrm>
            <a:custGeom>
              <a:avLst/>
              <a:gdLst/>
              <a:ahLst/>
              <a:cxnLst/>
              <a:rect l="l" t="t" r="r" b="b"/>
              <a:pathLst>
                <a:path w="205104" h="7620">
                  <a:moveTo>
                    <a:pt x="205104" y="0"/>
                  </a:moveTo>
                  <a:lnTo>
                    <a:pt x="147320" y="0"/>
                  </a:lnTo>
                  <a:lnTo>
                    <a:pt x="147320" y="1269"/>
                  </a:lnTo>
                  <a:lnTo>
                    <a:pt x="148589" y="1269"/>
                  </a:lnTo>
                  <a:lnTo>
                    <a:pt x="148589" y="7619"/>
                  </a:lnTo>
                  <a:lnTo>
                    <a:pt x="195580" y="7619"/>
                  </a:lnTo>
                  <a:lnTo>
                    <a:pt x="198120" y="5079"/>
                  </a:lnTo>
                  <a:lnTo>
                    <a:pt x="203200" y="1269"/>
                  </a:lnTo>
                  <a:lnTo>
                    <a:pt x="205104" y="0"/>
                  </a:lnTo>
                  <a:close/>
                </a:path>
                <a:path w="205104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7" name="object 1937"/>
            <p:cNvSpPr/>
            <p:nvPr/>
          </p:nvSpPr>
          <p:spPr>
            <a:xfrm>
              <a:off x="4902199" y="3896360"/>
              <a:ext cx="196850" cy="7620"/>
            </a:xfrm>
            <a:custGeom>
              <a:avLst/>
              <a:gdLst/>
              <a:ahLst/>
              <a:cxnLst/>
              <a:rect l="l" t="t" r="r" b="b"/>
              <a:pathLst>
                <a:path w="196850" h="7620">
                  <a:moveTo>
                    <a:pt x="196850" y="0"/>
                  </a:moveTo>
                  <a:lnTo>
                    <a:pt x="148589" y="0"/>
                  </a:lnTo>
                  <a:lnTo>
                    <a:pt x="148589" y="7619"/>
                  </a:lnTo>
                  <a:lnTo>
                    <a:pt x="188383" y="7619"/>
                  </a:lnTo>
                  <a:lnTo>
                    <a:pt x="190500" y="6350"/>
                  </a:lnTo>
                  <a:lnTo>
                    <a:pt x="196850" y="0"/>
                  </a:lnTo>
                  <a:close/>
                </a:path>
                <a:path w="196850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36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8" name="object 1938"/>
            <p:cNvSpPr/>
            <p:nvPr/>
          </p:nvSpPr>
          <p:spPr>
            <a:xfrm>
              <a:off x="4902199" y="3903980"/>
              <a:ext cx="188595" cy="7620"/>
            </a:xfrm>
            <a:custGeom>
              <a:avLst/>
              <a:gdLst/>
              <a:ahLst/>
              <a:cxnLst/>
              <a:rect l="l" t="t" r="r" b="b"/>
              <a:pathLst>
                <a:path w="188595" h="7620">
                  <a:moveTo>
                    <a:pt x="188383" y="0"/>
                  </a:moveTo>
                  <a:lnTo>
                    <a:pt x="148589" y="0"/>
                  </a:lnTo>
                  <a:lnTo>
                    <a:pt x="148589" y="3810"/>
                  </a:lnTo>
                  <a:lnTo>
                    <a:pt x="147320" y="5080"/>
                  </a:lnTo>
                  <a:lnTo>
                    <a:pt x="147320" y="6350"/>
                  </a:lnTo>
                  <a:lnTo>
                    <a:pt x="146050" y="7620"/>
                  </a:lnTo>
                  <a:lnTo>
                    <a:pt x="180339" y="7620"/>
                  </a:lnTo>
                  <a:lnTo>
                    <a:pt x="184150" y="2540"/>
                  </a:lnTo>
                  <a:lnTo>
                    <a:pt x="188383" y="0"/>
                  </a:lnTo>
                  <a:close/>
                </a:path>
                <a:path w="188595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9" name="object 1939"/>
            <p:cNvSpPr/>
            <p:nvPr/>
          </p:nvSpPr>
          <p:spPr>
            <a:xfrm>
              <a:off x="4902199" y="3911600"/>
              <a:ext cx="180340" cy="7620"/>
            </a:xfrm>
            <a:custGeom>
              <a:avLst/>
              <a:gdLst/>
              <a:ahLst/>
              <a:cxnLst/>
              <a:rect l="l" t="t" r="r" b="b"/>
              <a:pathLst>
                <a:path w="180339" h="7620">
                  <a:moveTo>
                    <a:pt x="180339" y="0"/>
                  </a:moveTo>
                  <a:lnTo>
                    <a:pt x="146050" y="0"/>
                  </a:lnTo>
                  <a:lnTo>
                    <a:pt x="143510" y="3810"/>
                  </a:lnTo>
                  <a:lnTo>
                    <a:pt x="141605" y="7619"/>
                  </a:lnTo>
                  <a:lnTo>
                    <a:pt x="173566" y="7619"/>
                  </a:lnTo>
                  <a:lnTo>
                    <a:pt x="180339" y="0"/>
                  </a:lnTo>
                  <a:close/>
                </a:path>
                <a:path w="180339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0" name="object 1940"/>
            <p:cNvSpPr/>
            <p:nvPr/>
          </p:nvSpPr>
          <p:spPr>
            <a:xfrm>
              <a:off x="4902199" y="3919220"/>
              <a:ext cx="173990" cy="7620"/>
            </a:xfrm>
            <a:custGeom>
              <a:avLst/>
              <a:gdLst/>
              <a:ahLst/>
              <a:cxnLst/>
              <a:rect l="l" t="t" r="r" b="b"/>
              <a:pathLst>
                <a:path w="173989" h="7620">
                  <a:moveTo>
                    <a:pt x="173566" y="0"/>
                  </a:moveTo>
                  <a:lnTo>
                    <a:pt x="141605" y="0"/>
                  </a:lnTo>
                  <a:lnTo>
                    <a:pt x="139700" y="3809"/>
                  </a:lnTo>
                  <a:lnTo>
                    <a:pt x="136366" y="7619"/>
                  </a:lnTo>
                  <a:lnTo>
                    <a:pt x="167257" y="7619"/>
                  </a:lnTo>
                  <a:lnTo>
                    <a:pt x="170179" y="3809"/>
                  </a:lnTo>
                  <a:lnTo>
                    <a:pt x="173566" y="0"/>
                  </a:lnTo>
                  <a:close/>
                </a:path>
                <a:path w="173989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1" name="object 1941"/>
            <p:cNvSpPr/>
            <p:nvPr/>
          </p:nvSpPr>
          <p:spPr>
            <a:xfrm>
              <a:off x="4902199" y="3925570"/>
              <a:ext cx="168275" cy="7620"/>
            </a:xfrm>
            <a:custGeom>
              <a:avLst/>
              <a:gdLst/>
              <a:ahLst/>
              <a:cxnLst/>
              <a:rect l="l" t="t" r="r" b="b"/>
              <a:pathLst>
                <a:path w="168275" h="7620">
                  <a:moveTo>
                    <a:pt x="168231" y="0"/>
                  </a:moveTo>
                  <a:lnTo>
                    <a:pt x="137477" y="0"/>
                  </a:lnTo>
                  <a:lnTo>
                    <a:pt x="130810" y="7619"/>
                  </a:lnTo>
                  <a:lnTo>
                    <a:pt x="162386" y="7619"/>
                  </a:lnTo>
                  <a:lnTo>
                    <a:pt x="168231" y="0"/>
                  </a:lnTo>
                  <a:close/>
                </a:path>
                <a:path w="168275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66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2" name="object 1942"/>
            <p:cNvSpPr/>
            <p:nvPr/>
          </p:nvSpPr>
          <p:spPr>
            <a:xfrm>
              <a:off x="4902199" y="3933190"/>
              <a:ext cx="162560" cy="7620"/>
            </a:xfrm>
            <a:custGeom>
              <a:avLst/>
              <a:gdLst/>
              <a:ahLst/>
              <a:cxnLst/>
              <a:rect l="l" t="t" r="r" b="b"/>
              <a:pathLst>
                <a:path w="162560" h="7620">
                  <a:moveTo>
                    <a:pt x="162386" y="0"/>
                  </a:moveTo>
                  <a:lnTo>
                    <a:pt x="130810" y="0"/>
                  </a:lnTo>
                  <a:lnTo>
                    <a:pt x="124713" y="7620"/>
                  </a:lnTo>
                  <a:lnTo>
                    <a:pt x="156540" y="7620"/>
                  </a:lnTo>
                  <a:lnTo>
                    <a:pt x="162386" y="0"/>
                  </a:lnTo>
                  <a:close/>
                </a:path>
                <a:path w="16256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3" name="object 1943"/>
            <p:cNvSpPr/>
            <p:nvPr/>
          </p:nvSpPr>
          <p:spPr>
            <a:xfrm>
              <a:off x="4902199" y="3940810"/>
              <a:ext cx="156845" cy="7620"/>
            </a:xfrm>
            <a:custGeom>
              <a:avLst/>
              <a:gdLst/>
              <a:ahLst/>
              <a:cxnLst/>
              <a:rect l="l" t="t" r="r" b="b"/>
              <a:pathLst>
                <a:path w="156845" h="7620">
                  <a:moveTo>
                    <a:pt x="156540" y="0"/>
                  </a:moveTo>
                  <a:lnTo>
                    <a:pt x="124713" y="0"/>
                  </a:lnTo>
                  <a:lnTo>
                    <a:pt x="120650" y="5079"/>
                  </a:lnTo>
                  <a:lnTo>
                    <a:pt x="118709" y="7619"/>
                  </a:lnTo>
                  <a:lnTo>
                    <a:pt x="150695" y="7619"/>
                  </a:lnTo>
                  <a:lnTo>
                    <a:pt x="156540" y="0"/>
                  </a:lnTo>
                  <a:close/>
                </a:path>
                <a:path w="156845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4" name="object 1944"/>
            <p:cNvSpPr/>
            <p:nvPr/>
          </p:nvSpPr>
          <p:spPr>
            <a:xfrm>
              <a:off x="4902199" y="3947160"/>
              <a:ext cx="151765" cy="8890"/>
            </a:xfrm>
            <a:custGeom>
              <a:avLst/>
              <a:gdLst/>
              <a:ahLst/>
              <a:cxnLst/>
              <a:rect l="l" t="t" r="r" b="b"/>
              <a:pathLst>
                <a:path w="151764" h="8889">
                  <a:moveTo>
                    <a:pt x="151669" y="0"/>
                  </a:moveTo>
                  <a:lnTo>
                    <a:pt x="119679" y="0"/>
                  </a:lnTo>
                  <a:lnTo>
                    <a:pt x="112888" y="8889"/>
                  </a:lnTo>
                  <a:lnTo>
                    <a:pt x="144849" y="8889"/>
                  </a:lnTo>
                  <a:lnTo>
                    <a:pt x="151669" y="0"/>
                  </a:lnTo>
                  <a:close/>
                </a:path>
                <a:path w="151764" h="8889">
                  <a:moveTo>
                    <a:pt x="5080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800" y="888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5" name="object 1945"/>
            <p:cNvSpPr/>
            <p:nvPr/>
          </p:nvSpPr>
          <p:spPr>
            <a:xfrm>
              <a:off x="4902199" y="3954780"/>
              <a:ext cx="146050" cy="7620"/>
            </a:xfrm>
            <a:custGeom>
              <a:avLst/>
              <a:gdLst/>
              <a:ahLst/>
              <a:cxnLst/>
              <a:rect l="l" t="t" r="r" b="b"/>
              <a:pathLst>
                <a:path w="146050" h="7620">
                  <a:moveTo>
                    <a:pt x="145823" y="0"/>
                  </a:moveTo>
                  <a:lnTo>
                    <a:pt x="113859" y="0"/>
                  </a:lnTo>
                  <a:lnTo>
                    <a:pt x="108038" y="7620"/>
                  </a:lnTo>
                  <a:lnTo>
                    <a:pt x="139978" y="7620"/>
                  </a:lnTo>
                  <a:lnTo>
                    <a:pt x="145823" y="0"/>
                  </a:lnTo>
                  <a:close/>
                </a:path>
                <a:path w="14605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6" name="object 1946"/>
            <p:cNvSpPr/>
            <p:nvPr/>
          </p:nvSpPr>
          <p:spPr>
            <a:xfrm>
              <a:off x="4902199" y="3962400"/>
              <a:ext cx="140335" cy="7620"/>
            </a:xfrm>
            <a:custGeom>
              <a:avLst/>
              <a:gdLst/>
              <a:ahLst/>
              <a:cxnLst/>
              <a:rect l="l" t="t" r="r" b="b"/>
              <a:pathLst>
                <a:path w="140335" h="7620">
                  <a:moveTo>
                    <a:pt x="139978" y="0"/>
                  </a:moveTo>
                  <a:lnTo>
                    <a:pt x="108038" y="0"/>
                  </a:lnTo>
                  <a:lnTo>
                    <a:pt x="102217" y="7619"/>
                  </a:lnTo>
                  <a:lnTo>
                    <a:pt x="134132" y="7619"/>
                  </a:lnTo>
                  <a:lnTo>
                    <a:pt x="139978" y="0"/>
                  </a:lnTo>
                  <a:close/>
                </a:path>
                <a:path w="140335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7" name="object 1947"/>
            <p:cNvSpPr/>
            <p:nvPr/>
          </p:nvSpPr>
          <p:spPr>
            <a:xfrm>
              <a:off x="4902199" y="3968750"/>
              <a:ext cx="135255" cy="8890"/>
            </a:xfrm>
            <a:custGeom>
              <a:avLst/>
              <a:gdLst/>
              <a:ahLst/>
              <a:cxnLst/>
              <a:rect l="l" t="t" r="r" b="b"/>
              <a:pathLst>
                <a:path w="135254" h="8889">
                  <a:moveTo>
                    <a:pt x="135107" y="0"/>
                  </a:moveTo>
                  <a:lnTo>
                    <a:pt x="103187" y="0"/>
                  </a:lnTo>
                  <a:lnTo>
                    <a:pt x="96396" y="8889"/>
                  </a:lnTo>
                  <a:lnTo>
                    <a:pt x="128287" y="8889"/>
                  </a:lnTo>
                  <a:lnTo>
                    <a:pt x="135107" y="0"/>
                  </a:lnTo>
                  <a:close/>
                </a:path>
                <a:path w="135254" h="8889">
                  <a:moveTo>
                    <a:pt x="5080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800" y="888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8" name="object 1948"/>
            <p:cNvSpPr/>
            <p:nvPr/>
          </p:nvSpPr>
          <p:spPr>
            <a:xfrm>
              <a:off x="4902199" y="3976370"/>
              <a:ext cx="129539" cy="7620"/>
            </a:xfrm>
            <a:custGeom>
              <a:avLst/>
              <a:gdLst/>
              <a:ahLst/>
              <a:cxnLst/>
              <a:rect l="l" t="t" r="r" b="b"/>
              <a:pathLst>
                <a:path w="129539" h="7620">
                  <a:moveTo>
                    <a:pt x="129261" y="0"/>
                  </a:moveTo>
                  <a:lnTo>
                    <a:pt x="97366" y="0"/>
                  </a:lnTo>
                  <a:lnTo>
                    <a:pt x="91545" y="7619"/>
                  </a:lnTo>
                  <a:lnTo>
                    <a:pt x="123416" y="7619"/>
                  </a:lnTo>
                  <a:lnTo>
                    <a:pt x="129261" y="0"/>
                  </a:lnTo>
                  <a:close/>
                </a:path>
                <a:path w="129539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9" name="object 1949"/>
            <p:cNvSpPr/>
            <p:nvPr/>
          </p:nvSpPr>
          <p:spPr>
            <a:xfrm>
              <a:off x="4902199" y="3983990"/>
              <a:ext cx="123825" cy="7620"/>
            </a:xfrm>
            <a:custGeom>
              <a:avLst/>
              <a:gdLst/>
              <a:ahLst/>
              <a:cxnLst/>
              <a:rect l="l" t="t" r="r" b="b"/>
              <a:pathLst>
                <a:path w="123825" h="7620">
                  <a:moveTo>
                    <a:pt x="123416" y="0"/>
                  </a:moveTo>
                  <a:lnTo>
                    <a:pt x="91545" y="0"/>
                  </a:lnTo>
                  <a:lnTo>
                    <a:pt x="85725" y="7620"/>
                  </a:lnTo>
                  <a:lnTo>
                    <a:pt x="117570" y="7620"/>
                  </a:lnTo>
                  <a:lnTo>
                    <a:pt x="123416" y="0"/>
                  </a:lnTo>
                  <a:close/>
                </a:path>
                <a:path w="123825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A6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0" name="object 1950"/>
            <p:cNvSpPr/>
            <p:nvPr/>
          </p:nvSpPr>
          <p:spPr>
            <a:xfrm>
              <a:off x="4902199" y="3991610"/>
              <a:ext cx="118110" cy="7620"/>
            </a:xfrm>
            <a:custGeom>
              <a:avLst/>
              <a:gdLst/>
              <a:ahLst/>
              <a:cxnLst/>
              <a:rect l="l" t="t" r="r" b="b"/>
              <a:pathLst>
                <a:path w="118110" h="7620">
                  <a:moveTo>
                    <a:pt x="117570" y="0"/>
                  </a:moveTo>
                  <a:lnTo>
                    <a:pt x="85725" y="0"/>
                  </a:lnTo>
                  <a:lnTo>
                    <a:pt x="79904" y="7619"/>
                  </a:lnTo>
                  <a:lnTo>
                    <a:pt x="111725" y="7619"/>
                  </a:lnTo>
                  <a:lnTo>
                    <a:pt x="117570" y="0"/>
                  </a:lnTo>
                  <a:close/>
                </a:path>
                <a:path w="118110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1" name="object 1951"/>
            <p:cNvSpPr/>
            <p:nvPr/>
          </p:nvSpPr>
          <p:spPr>
            <a:xfrm>
              <a:off x="4902199" y="3997960"/>
              <a:ext cx="113030" cy="8890"/>
            </a:xfrm>
            <a:custGeom>
              <a:avLst/>
              <a:gdLst/>
              <a:ahLst/>
              <a:cxnLst/>
              <a:rect l="l" t="t" r="r" b="b"/>
              <a:pathLst>
                <a:path w="113029" h="8889">
                  <a:moveTo>
                    <a:pt x="112699" y="0"/>
                  </a:moveTo>
                  <a:lnTo>
                    <a:pt x="80874" y="0"/>
                  </a:lnTo>
                  <a:lnTo>
                    <a:pt x="74083" y="8889"/>
                  </a:lnTo>
                  <a:lnTo>
                    <a:pt x="105879" y="8889"/>
                  </a:lnTo>
                  <a:lnTo>
                    <a:pt x="112699" y="0"/>
                  </a:lnTo>
                  <a:close/>
                </a:path>
                <a:path w="113029" h="8889">
                  <a:moveTo>
                    <a:pt x="5080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800" y="888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2" name="object 1952"/>
            <p:cNvSpPr/>
            <p:nvPr/>
          </p:nvSpPr>
          <p:spPr>
            <a:xfrm>
              <a:off x="4902199" y="4005580"/>
              <a:ext cx="107314" cy="7620"/>
            </a:xfrm>
            <a:custGeom>
              <a:avLst/>
              <a:gdLst/>
              <a:ahLst/>
              <a:cxnLst/>
              <a:rect l="l" t="t" r="r" b="b"/>
              <a:pathLst>
                <a:path w="107314" h="7620">
                  <a:moveTo>
                    <a:pt x="106853" y="0"/>
                  </a:moveTo>
                  <a:lnTo>
                    <a:pt x="75053" y="0"/>
                  </a:lnTo>
                  <a:lnTo>
                    <a:pt x="69232" y="7620"/>
                  </a:lnTo>
                  <a:lnTo>
                    <a:pt x="101008" y="7620"/>
                  </a:lnTo>
                  <a:lnTo>
                    <a:pt x="106853" y="0"/>
                  </a:lnTo>
                  <a:close/>
                </a:path>
                <a:path w="107314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3" name="object 1953"/>
            <p:cNvSpPr/>
            <p:nvPr/>
          </p:nvSpPr>
          <p:spPr>
            <a:xfrm>
              <a:off x="4902199" y="4013200"/>
              <a:ext cx="102235" cy="7620"/>
            </a:xfrm>
            <a:custGeom>
              <a:avLst/>
              <a:gdLst/>
              <a:ahLst/>
              <a:cxnLst/>
              <a:rect l="l" t="t" r="r" b="b"/>
              <a:pathLst>
                <a:path w="102235" h="7620">
                  <a:moveTo>
                    <a:pt x="101008" y="0"/>
                  </a:moveTo>
                  <a:lnTo>
                    <a:pt x="69232" y="0"/>
                  </a:lnTo>
                  <a:lnTo>
                    <a:pt x="63411" y="7619"/>
                  </a:lnTo>
                  <a:lnTo>
                    <a:pt x="101962" y="7619"/>
                  </a:lnTo>
                  <a:lnTo>
                    <a:pt x="99060" y="2539"/>
                  </a:lnTo>
                  <a:lnTo>
                    <a:pt x="101008" y="0"/>
                  </a:lnTo>
                  <a:close/>
                </a:path>
                <a:path w="102235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D5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4" name="object 1954"/>
            <p:cNvSpPr/>
            <p:nvPr/>
          </p:nvSpPr>
          <p:spPr>
            <a:xfrm>
              <a:off x="4902199" y="4019550"/>
              <a:ext cx="106680" cy="8890"/>
            </a:xfrm>
            <a:custGeom>
              <a:avLst/>
              <a:gdLst/>
              <a:ahLst/>
              <a:cxnLst/>
              <a:rect l="l" t="t" r="r" b="b"/>
              <a:pathLst>
                <a:path w="106679" h="8889">
                  <a:moveTo>
                    <a:pt x="101237" y="0"/>
                  </a:moveTo>
                  <a:lnTo>
                    <a:pt x="64381" y="0"/>
                  </a:lnTo>
                  <a:lnTo>
                    <a:pt x="57590" y="8889"/>
                  </a:lnTo>
                  <a:lnTo>
                    <a:pt x="106317" y="8889"/>
                  </a:lnTo>
                  <a:lnTo>
                    <a:pt x="101237" y="0"/>
                  </a:lnTo>
                  <a:close/>
                </a:path>
                <a:path w="106679" h="8889">
                  <a:moveTo>
                    <a:pt x="5080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800" y="888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5" name="object 1955"/>
            <p:cNvSpPr/>
            <p:nvPr/>
          </p:nvSpPr>
          <p:spPr>
            <a:xfrm>
              <a:off x="4902199" y="4027170"/>
              <a:ext cx="111125" cy="8890"/>
            </a:xfrm>
            <a:custGeom>
              <a:avLst/>
              <a:gdLst/>
              <a:ahLst/>
              <a:cxnLst/>
              <a:rect l="l" t="t" r="r" b="b"/>
              <a:pathLst>
                <a:path w="111125" h="8889">
                  <a:moveTo>
                    <a:pt x="105591" y="0"/>
                  </a:moveTo>
                  <a:lnTo>
                    <a:pt x="58561" y="0"/>
                  </a:lnTo>
                  <a:lnTo>
                    <a:pt x="51770" y="8889"/>
                  </a:lnTo>
                  <a:lnTo>
                    <a:pt x="110671" y="8889"/>
                  </a:lnTo>
                  <a:lnTo>
                    <a:pt x="105591" y="0"/>
                  </a:lnTo>
                  <a:close/>
                </a:path>
                <a:path w="111125" h="8889">
                  <a:moveTo>
                    <a:pt x="5080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800" y="888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6" name="object 1956"/>
            <p:cNvSpPr/>
            <p:nvPr/>
          </p:nvSpPr>
          <p:spPr>
            <a:xfrm>
              <a:off x="4902199" y="4034790"/>
              <a:ext cx="114300" cy="7620"/>
            </a:xfrm>
            <a:custGeom>
              <a:avLst/>
              <a:gdLst/>
              <a:ahLst/>
              <a:cxnLst/>
              <a:rect l="l" t="t" r="r" b="b"/>
              <a:pathLst>
                <a:path w="1143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114300" h="7620">
                  <a:moveTo>
                    <a:pt x="109945" y="0"/>
                  </a:moveTo>
                  <a:lnTo>
                    <a:pt x="52740" y="0"/>
                  </a:lnTo>
                  <a:lnTo>
                    <a:pt x="50800" y="2540"/>
                  </a:lnTo>
                  <a:lnTo>
                    <a:pt x="53594" y="7620"/>
                  </a:lnTo>
                  <a:lnTo>
                    <a:pt x="114300" y="7620"/>
                  </a:lnTo>
                  <a:lnTo>
                    <a:pt x="109945" y="0"/>
                  </a:lnTo>
                  <a:close/>
                </a:path>
              </a:pathLst>
            </a:custGeom>
            <a:solidFill>
              <a:srgbClr val="1F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7" name="object 1957"/>
            <p:cNvSpPr/>
            <p:nvPr/>
          </p:nvSpPr>
          <p:spPr>
            <a:xfrm>
              <a:off x="4902199" y="4042410"/>
              <a:ext cx="118745" cy="7620"/>
            </a:xfrm>
            <a:custGeom>
              <a:avLst/>
              <a:gdLst/>
              <a:ahLst/>
              <a:cxnLst/>
              <a:rect l="l" t="t" r="r" b="b"/>
              <a:pathLst>
                <a:path w="118745" h="7620">
                  <a:moveTo>
                    <a:pt x="114300" y="0"/>
                  </a:moveTo>
                  <a:lnTo>
                    <a:pt x="53594" y="0"/>
                  </a:lnTo>
                  <a:lnTo>
                    <a:pt x="57785" y="7619"/>
                  </a:lnTo>
                  <a:lnTo>
                    <a:pt x="118654" y="7619"/>
                  </a:lnTo>
                  <a:lnTo>
                    <a:pt x="114300" y="0"/>
                  </a:lnTo>
                  <a:close/>
                </a:path>
                <a:path w="118745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8" name="object 1958"/>
            <p:cNvSpPr/>
            <p:nvPr/>
          </p:nvSpPr>
          <p:spPr>
            <a:xfrm>
              <a:off x="4902199" y="4048760"/>
              <a:ext cx="123189" cy="8890"/>
            </a:xfrm>
            <a:custGeom>
              <a:avLst/>
              <a:gdLst/>
              <a:ahLst/>
              <a:cxnLst/>
              <a:rect l="l" t="t" r="r" b="b"/>
              <a:pathLst>
                <a:path w="123189" h="8889">
                  <a:moveTo>
                    <a:pt x="117928" y="0"/>
                  </a:moveTo>
                  <a:lnTo>
                    <a:pt x="57086" y="0"/>
                  </a:lnTo>
                  <a:lnTo>
                    <a:pt x="61975" y="8889"/>
                  </a:lnTo>
                  <a:lnTo>
                    <a:pt x="123008" y="8889"/>
                  </a:lnTo>
                  <a:lnTo>
                    <a:pt x="117928" y="0"/>
                  </a:lnTo>
                  <a:close/>
                </a:path>
                <a:path w="123189" h="8889">
                  <a:moveTo>
                    <a:pt x="5080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800" y="888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9" name="object 1959"/>
            <p:cNvSpPr/>
            <p:nvPr/>
          </p:nvSpPr>
          <p:spPr>
            <a:xfrm>
              <a:off x="4902199" y="4056380"/>
              <a:ext cx="127000" cy="7620"/>
            </a:xfrm>
            <a:custGeom>
              <a:avLst/>
              <a:gdLst/>
              <a:ahLst/>
              <a:cxnLst/>
              <a:rect l="l" t="t" r="r" b="b"/>
              <a:pathLst>
                <a:path w="127000" h="7620">
                  <a:moveTo>
                    <a:pt x="122282" y="0"/>
                  </a:moveTo>
                  <a:lnTo>
                    <a:pt x="61277" y="0"/>
                  </a:lnTo>
                  <a:lnTo>
                    <a:pt x="65468" y="7620"/>
                  </a:lnTo>
                  <a:lnTo>
                    <a:pt x="126637" y="7620"/>
                  </a:lnTo>
                  <a:lnTo>
                    <a:pt x="122282" y="0"/>
                  </a:lnTo>
                  <a:close/>
                </a:path>
                <a:path w="1270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0" name="object 1960"/>
            <p:cNvSpPr/>
            <p:nvPr/>
          </p:nvSpPr>
          <p:spPr>
            <a:xfrm>
              <a:off x="4902199" y="4064000"/>
              <a:ext cx="131445" cy="7620"/>
            </a:xfrm>
            <a:custGeom>
              <a:avLst/>
              <a:gdLst/>
              <a:ahLst/>
              <a:cxnLst/>
              <a:rect l="l" t="t" r="r" b="b"/>
              <a:pathLst>
                <a:path w="131445" h="7620">
                  <a:moveTo>
                    <a:pt x="126637" y="0"/>
                  </a:moveTo>
                  <a:lnTo>
                    <a:pt x="65468" y="0"/>
                  </a:lnTo>
                  <a:lnTo>
                    <a:pt x="69659" y="7619"/>
                  </a:lnTo>
                  <a:lnTo>
                    <a:pt x="130991" y="7619"/>
                  </a:lnTo>
                  <a:lnTo>
                    <a:pt x="126637" y="0"/>
                  </a:lnTo>
                  <a:close/>
                </a:path>
                <a:path w="131445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1" name="object 1961"/>
            <p:cNvSpPr/>
            <p:nvPr/>
          </p:nvSpPr>
          <p:spPr>
            <a:xfrm>
              <a:off x="4902199" y="4071620"/>
              <a:ext cx="135890" cy="7620"/>
            </a:xfrm>
            <a:custGeom>
              <a:avLst/>
              <a:gdLst/>
              <a:ahLst/>
              <a:cxnLst/>
              <a:rect l="l" t="t" r="r" b="b"/>
              <a:pathLst>
                <a:path w="135889" h="7620">
                  <a:moveTo>
                    <a:pt x="130991" y="0"/>
                  </a:moveTo>
                  <a:lnTo>
                    <a:pt x="69659" y="0"/>
                  </a:lnTo>
                  <a:lnTo>
                    <a:pt x="73850" y="7619"/>
                  </a:lnTo>
                  <a:lnTo>
                    <a:pt x="135345" y="7619"/>
                  </a:lnTo>
                  <a:lnTo>
                    <a:pt x="130991" y="0"/>
                  </a:lnTo>
                  <a:close/>
                </a:path>
                <a:path w="135889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2" name="object 1962"/>
            <p:cNvSpPr/>
            <p:nvPr/>
          </p:nvSpPr>
          <p:spPr>
            <a:xfrm>
              <a:off x="4902199" y="4077970"/>
              <a:ext cx="139700" cy="8890"/>
            </a:xfrm>
            <a:custGeom>
              <a:avLst/>
              <a:gdLst/>
              <a:ahLst/>
              <a:cxnLst/>
              <a:rect l="l" t="t" r="r" b="b"/>
              <a:pathLst>
                <a:path w="139700" h="8889">
                  <a:moveTo>
                    <a:pt x="134620" y="0"/>
                  </a:moveTo>
                  <a:lnTo>
                    <a:pt x="73151" y="0"/>
                  </a:lnTo>
                  <a:lnTo>
                    <a:pt x="78041" y="8889"/>
                  </a:lnTo>
                  <a:lnTo>
                    <a:pt x="139700" y="8889"/>
                  </a:lnTo>
                  <a:lnTo>
                    <a:pt x="134620" y="0"/>
                  </a:lnTo>
                  <a:close/>
                </a:path>
                <a:path w="139700" h="8889">
                  <a:moveTo>
                    <a:pt x="5080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800" y="888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3" name="object 1963"/>
            <p:cNvSpPr/>
            <p:nvPr/>
          </p:nvSpPr>
          <p:spPr>
            <a:xfrm>
              <a:off x="4902199" y="4085590"/>
              <a:ext cx="143510" cy="7620"/>
            </a:xfrm>
            <a:custGeom>
              <a:avLst/>
              <a:gdLst/>
              <a:ahLst/>
              <a:cxnLst/>
              <a:rect l="l" t="t" r="r" b="b"/>
              <a:pathLst>
                <a:path w="143510" h="7620">
                  <a:moveTo>
                    <a:pt x="138974" y="0"/>
                  </a:moveTo>
                  <a:lnTo>
                    <a:pt x="77342" y="0"/>
                  </a:lnTo>
                  <a:lnTo>
                    <a:pt x="81534" y="7620"/>
                  </a:lnTo>
                  <a:lnTo>
                    <a:pt x="143328" y="7620"/>
                  </a:lnTo>
                  <a:lnTo>
                    <a:pt x="138974" y="0"/>
                  </a:lnTo>
                  <a:close/>
                </a:path>
                <a:path w="14351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4" name="object 1964"/>
            <p:cNvSpPr/>
            <p:nvPr/>
          </p:nvSpPr>
          <p:spPr>
            <a:xfrm>
              <a:off x="4902199" y="4093210"/>
              <a:ext cx="147955" cy="7620"/>
            </a:xfrm>
            <a:custGeom>
              <a:avLst/>
              <a:gdLst/>
              <a:ahLst/>
              <a:cxnLst/>
              <a:rect l="l" t="t" r="r" b="b"/>
              <a:pathLst>
                <a:path w="147954" h="7620">
                  <a:moveTo>
                    <a:pt x="143328" y="0"/>
                  </a:moveTo>
                  <a:lnTo>
                    <a:pt x="81534" y="0"/>
                  </a:lnTo>
                  <a:lnTo>
                    <a:pt x="85725" y="7619"/>
                  </a:lnTo>
                  <a:lnTo>
                    <a:pt x="147682" y="7619"/>
                  </a:lnTo>
                  <a:lnTo>
                    <a:pt x="143328" y="0"/>
                  </a:lnTo>
                  <a:close/>
                </a:path>
                <a:path w="147954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5" name="object 1965"/>
            <p:cNvSpPr/>
            <p:nvPr/>
          </p:nvSpPr>
          <p:spPr>
            <a:xfrm>
              <a:off x="4902199" y="4099560"/>
              <a:ext cx="152400" cy="8890"/>
            </a:xfrm>
            <a:custGeom>
              <a:avLst/>
              <a:gdLst/>
              <a:ahLst/>
              <a:cxnLst/>
              <a:rect l="l" t="t" r="r" b="b"/>
              <a:pathLst>
                <a:path w="152400" h="8889">
                  <a:moveTo>
                    <a:pt x="146957" y="0"/>
                  </a:moveTo>
                  <a:lnTo>
                    <a:pt x="85026" y="0"/>
                  </a:lnTo>
                  <a:lnTo>
                    <a:pt x="89915" y="8889"/>
                  </a:lnTo>
                  <a:lnTo>
                    <a:pt x="152037" y="8889"/>
                  </a:lnTo>
                  <a:lnTo>
                    <a:pt x="146957" y="0"/>
                  </a:lnTo>
                  <a:close/>
                </a:path>
                <a:path w="152400" h="8889">
                  <a:moveTo>
                    <a:pt x="5080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800" y="888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6" name="object 1966"/>
            <p:cNvSpPr/>
            <p:nvPr/>
          </p:nvSpPr>
          <p:spPr>
            <a:xfrm>
              <a:off x="4902199" y="4107180"/>
              <a:ext cx="156845" cy="8890"/>
            </a:xfrm>
            <a:custGeom>
              <a:avLst/>
              <a:gdLst/>
              <a:ahLst/>
              <a:cxnLst/>
              <a:rect l="l" t="t" r="r" b="b"/>
              <a:pathLst>
                <a:path w="156845" h="8889">
                  <a:moveTo>
                    <a:pt x="151311" y="0"/>
                  </a:moveTo>
                  <a:lnTo>
                    <a:pt x="89217" y="0"/>
                  </a:lnTo>
                  <a:lnTo>
                    <a:pt x="94107" y="8890"/>
                  </a:lnTo>
                  <a:lnTo>
                    <a:pt x="156391" y="8890"/>
                  </a:lnTo>
                  <a:lnTo>
                    <a:pt x="151311" y="0"/>
                  </a:lnTo>
                  <a:close/>
                </a:path>
                <a:path w="156845" h="8889">
                  <a:moveTo>
                    <a:pt x="508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0800" y="889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7" name="object 1967"/>
            <p:cNvSpPr/>
            <p:nvPr/>
          </p:nvSpPr>
          <p:spPr>
            <a:xfrm>
              <a:off x="4902199" y="4114800"/>
              <a:ext cx="160020" cy="7620"/>
            </a:xfrm>
            <a:custGeom>
              <a:avLst/>
              <a:gdLst/>
              <a:ahLst/>
              <a:cxnLst/>
              <a:rect l="l" t="t" r="r" b="b"/>
              <a:pathLst>
                <a:path w="160020" h="7620">
                  <a:moveTo>
                    <a:pt x="155665" y="0"/>
                  </a:moveTo>
                  <a:lnTo>
                    <a:pt x="93408" y="0"/>
                  </a:lnTo>
                  <a:lnTo>
                    <a:pt x="97599" y="7619"/>
                  </a:lnTo>
                  <a:lnTo>
                    <a:pt x="160019" y="7619"/>
                  </a:lnTo>
                  <a:lnTo>
                    <a:pt x="155665" y="0"/>
                  </a:lnTo>
                  <a:close/>
                </a:path>
                <a:path w="160020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8" name="object 1968"/>
            <p:cNvSpPr/>
            <p:nvPr/>
          </p:nvSpPr>
          <p:spPr>
            <a:xfrm>
              <a:off x="4902199" y="4122420"/>
              <a:ext cx="164465" cy="7620"/>
            </a:xfrm>
            <a:custGeom>
              <a:avLst/>
              <a:gdLst/>
              <a:ahLst/>
              <a:cxnLst/>
              <a:rect l="l" t="t" r="r" b="b"/>
              <a:pathLst>
                <a:path w="164464" h="7620">
                  <a:moveTo>
                    <a:pt x="160019" y="0"/>
                  </a:moveTo>
                  <a:lnTo>
                    <a:pt x="97599" y="0"/>
                  </a:lnTo>
                  <a:lnTo>
                    <a:pt x="101790" y="7619"/>
                  </a:lnTo>
                  <a:lnTo>
                    <a:pt x="164374" y="7619"/>
                  </a:lnTo>
                  <a:lnTo>
                    <a:pt x="160019" y="0"/>
                  </a:lnTo>
                  <a:close/>
                </a:path>
                <a:path w="164464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9" name="object 1969"/>
            <p:cNvSpPr/>
            <p:nvPr/>
          </p:nvSpPr>
          <p:spPr>
            <a:xfrm>
              <a:off x="4902199" y="4128770"/>
              <a:ext cx="168910" cy="8890"/>
            </a:xfrm>
            <a:custGeom>
              <a:avLst/>
              <a:gdLst/>
              <a:ahLst/>
              <a:cxnLst/>
              <a:rect l="l" t="t" r="r" b="b"/>
              <a:pathLst>
                <a:path w="168910" h="8889">
                  <a:moveTo>
                    <a:pt x="163648" y="0"/>
                  </a:moveTo>
                  <a:lnTo>
                    <a:pt x="101092" y="0"/>
                  </a:lnTo>
                  <a:lnTo>
                    <a:pt x="105981" y="8889"/>
                  </a:lnTo>
                  <a:lnTo>
                    <a:pt x="168728" y="8889"/>
                  </a:lnTo>
                  <a:lnTo>
                    <a:pt x="163648" y="0"/>
                  </a:lnTo>
                  <a:close/>
                </a:path>
                <a:path w="168910" h="8889">
                  <a:moveTo>
                    <a:pt x="5080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800" y="888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0" name="object 1970"/>
            <p:cNvSpPr/>
            <p:nvPr/>
          </p:nvSpPr>
          <p:spPr>
            <a:xfrm>
              <a:off x="4902199" y="4136390"/>
              <a:ext cx="173355" cy="8890"/>
            </a:xfrm>
            <a:custGeom>
              <a:avLst/>
              <a:gdLst/>
              <a:ahLst/>
              <a:cxnLst/>
              <a:rect l="l" t="t" r="r" b="b"/>
              <a:pathLst>
                <a:path w="173354" h="8889">
                  <a:moveTo>
                    <a:pt x="168002" y="0"/>
                  </a:moveTo>
                  <a:lnTo>
                    <a:pt x="105283" y="0"/>
                  </a:lnTo>
                  <a:lnTo>
                    <a:pt x="110172" y="8890"/>
                  </a:lnTo>
                  <a:lnTo>
                    <a:pt x="172974" y="8890"/>
                  </a:lnTo>
                  <a:lnTo>
                    <a:pt x="170179" y="3810"/>
                  </a:lnTo>
                  <a:lnTo>
                    <a:pt x="168002" y="0"/>
                  </a:lnTo>
                  <a:close/>
                </a:path>
                <a:path w="173354" h="8889">
                  <a:moveTo>
                    <a:pt x="508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0800" y="889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1" name="object 1971"/>
            <p:cNvSpPr/>
            <p:nvPr/>
          </p:nvSpPr>
          <p:spPr>
            <a:xfrm>
              <a:off x="4902199" y="4144010"/>
              <a:ext cx="176530" cy="7620"/>
            </a:xfrm>
            <a:custGeom>
              <a:avLst/>
              <a:gdLst/>
              <a:ahLst/>
              <a:cxnLst/>
              <a:rect l="l" t="t" r="r" b="b"/>
              <a:pathLst>
                <a:path w="176529" h="7620">
                  <a:moveTo>
                    <a:pt x="172275" y="0"/>
                  </a:moveTo>
                  <a:lnTo>
                    <a:pt x="109474" y="0"/>
                  </a:lnTo>
                  <a:lnTo>
                    <a:pt x="113665" y="7619"/>
                  </a:lnTo>
                  <a:lnTo>
                    <a:pt x="176466" y="7619"/>
                  </a:lnTo>
                  <a:lnTo>
                    <a:pt x="172275" y="0"/>
                  </a:lnTo>
                  <a:close/>
                </a:path>
                <a:path w="176529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2" name="object 1972"/>
            <p:cNvSpPr/>
            <p:nvPr/>
          </p:nvSpPr>
          <p:spPr>
            <a:xfrm>
              <a:off x="4902199" y="4151630"/>
              <a:ext cx="180975" cy="7620"/>
            </a:xfrm>
            <a:custGeom>
              <a:avLst/>
              <a:gdLst/>
              <a:ahLst/>
              <a:cxnLst/>
              <a:rect l="l" t="t" r="r" b="b"/>
              <a:pathLst>
                <a:path w="180975" h="7620">
                  <a:moveTo>
                    <a:pt x="176466" y="0"/>
                  </a:moveTo>
                  <a:lnTo>
                    <a:pt x="113665" y="0"/>
                  </a:lnTo>
                  <a:lnTo>
                    <a:pt x="117856" y="7620"/>
                  </a:lnTo>
                  <a:lnTo>
                    <a:pt x="180657" y="7620"/>
                  </a:lnTo>
                  <a:lnTo>
                    <a:pt x="176466" y="0"/>
                  </a:lnTo>
                  <a:close/>
                </a:path>
                <a:path w="180975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3" name="object 1973"/>
            <p:cNvSpPr/>
            <p:nvPr/>
          </p:nvSpPr>
          <p:spPr>
            <a:xfrm>
              <a:off x="4902199" y="4157980"/>
              <a:ext cx="185420" cy="8890"/>
            </a:xfrm>
            <a:custGeom>
              <a:avLst/>
              <a:gdLst/>
              <a:ahLst/>
              <a:cxnLst/>
              <a:rect l="l" t="t" r="r" b="b"/>
              <a:pathLst>
                <a:path w="185420" h="8889">
                  <a:moveTo>
                    <a:pt x="179959" y="0"/>
                  </a:moveTo>
                  <a:lnTo>
                    <a:pt x="117157" y="0"/>
                  </a:lnTo>
                  <a:lnTo>
                    <a:pt x="122047" y="8890"/>
                  </a:lnTo>
                  <a:lnTo>
                    <a:pt x="184966" y="8890"/>
                  </a:lnTo>
                  <a:lnTo>
                    <a:pt x="184150" y="7620"/>
                  </a:lnTo>
                  <a:lnTo>
                    <a:pt x="179959" y="0"/>
                  </a:lnTo>
                  <a:close/>
                </a:path>
                <a:path w="185420" h="8889">
                  <a:moveTo>
                    <a:pt x="508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0800" y="889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4" name="object 1974"/>
            <p:cNvSpPr/>
            <p:nvPr/>
          </p:nvSpPr>
          <p:spPr>
            <a:xfrm>
              <a:off x="4902199" y="4165600"/>
              <a:ext cx="189230" cy="7620"/>
            </a:xfrm>
            <a:custGeom>
              <a:avLst/>
              <a:gdLst/>
              <a:ahLst/>
              <a:cxnLst/>
              <a:rect l="l" t="t" r="r" b="b"/>
              <a:pathLst>
                <a:path w="189229" h="7620">
                  <a:moveTo>
                    <a:pt x="184150" y="0"/>
                  </a:moveTo>
                  <a:lnTo>
                    <a:pt x="121348" y="0"/>
                  </a:lnTo>
                  <a:lnTo>
                    <a:pt x="125539" y="7619"/>
                  </a:lnTo>
                  <a:lnTo>
                    <a:pt x="189048" y="7619"/>
                  </a:lnTo>
                  <a:lnTo>
                    <a:pt x="184150" y="0"/>
                  </a:lnTo>
                  <a:close/>
                </a:path>
                <a:path w="189229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5" name="object 1975"/>
            <p:cNvSpPr/>
            <p:nvPr/>
          </p:nvSpPr>
          <p:spPr>
            <a:xfrm>
              <a:off x="4902199" y="4173220"/>
              <a:ext cx="194310" cy="7620"/>
            </a:xfrm>
            <a:custGeom>
              <a:avLst/>
              <a:gdLst/>
              <a:ahLst/>
              <a:cxnLst/>
              <a:rect l="l" t="t" r="r" b="b"/>
              <a:pathLst>
                <a:path w="194310" h="7620">
                  <a:moveTo>
                    <a:pt x="189048" y="0"/>
                  </a:moveTo>
                  <a:lnTo>
                    <a:pt x="125539" y="0"/>
                  </a:lnTo>
                  <a:lnTo>
                    <a:pt x="129730" y="7619"/>
                  </a:lnTo>
                  <a:lnTo>
                    <a:pt x="193947" y="7619"/>
                  </a:lnTo>
                  <a:lnTo>
                    <a:pt x="189048" y="0"/>
                  </a:lnTo>
                  <a:close/>
                </a:path>
                <a:path w="194310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6" name="object 1976"/>
            <p:cNvSpPr/>
            <p:nvPr/>
          </p:nvSpPr>
          <p:spPr>
            <a:xfrm>
              <a:off x="4902199" y="4180840"/>
              <a:ext cx="198755" cy="7620"/>
            </a:xfrm>
            <a:custGeom>
              <a:avLst/>
              <a:gdLst/>
              <a:ahLst/>
              <a:cxnLst/>
              <a:rect l="l" t="t" r="r" b="b"/>
              <a:pathLst>
                <a:path w="198754" h="7620">
                  <a:moveTo>
                    <a:pt x="193947" y="0"/>
                  </a:moveTo>
                  <a:lnTo>
                    <a:pt x="129730" y="0"/>
                  </a:lnTo>
                  <a:lnTo>
                    <a:pt x="133921" y="7620"/>
                  </a:lnTo>
                  <a:lnTo>
                    <a:pt x="198543" y="7620"/>
                  </a:lnTo>
                  <a:lnTo>
                    <a:pt x="195579" y="2540"/>
                  </a:lnTo>
                  <a:lnTo>
                    <a:pt x="193947" y="0"/>
                  </a:lnTo>
                  <a:close/>
                </a:path>
                <a:path w="198754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B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7" name="object 1977"/>
            <p:cNvSpPr/>
            <p:nvPr/>
          </p:nvSpPr>
          <p:spPr>
            <a:xfrm>
              <a:off x="4900675" y="4187190"/>
              <a:ext cx="203835" cy="7620"/>
            </a:xfrm>
            <a:custGeom>
              <a:avLst/>
              <a:gdLst/>
              <a:ahLst/>
              <a:cxnLst/>
              <a:rect l="l" t="t" r="r" b="b"/>
              <a:pathLst>
                <a:path w="203835" h="7620">
                  <a:moveTo>
                    <a:pt x="199326" y="0"/>
                  </a:moveTo>
                  <a:lnTo>
                    <a:pt x="134747" y="0"/>
                  </a:lnTo>
                  <a:lnTo>
                    <a:pt x="136144" y="2540"/>
                  </a:lnTo>
                  <a:lnTo>
                    <a:pt x="141224" y="7620"/>
                  </a:lnTo>
                  <a:lnTo>
                    <a:pt x="203771" y="7620"/>
                  </a:lnTo>
                  <a:lnTo>
                    <a:pt x="199326" y="0"/>
                  </a:lnTo>
                  <a:close/>
                </a:path>
                <a:path w="203835" h="7620">
                  <a:moveTo>
                    <a:pt x="52324" y="0"/>
                  </a:moveTo>
                  <a:lnTo>
                    <a:pt x="1524" y="0"/>
                  </a:lnTo>
                  <a:lnTo>
                    <a:pt x="1524" y="3810"/>
                  </a:lnTo>
                  <a:lnTo>
                    <a:pt x="0" y="7620"/>
                  </a:lnTo>
                  <a:lnTo>
                    <a:pt x="52324" y="7620"/>
                  </a:lnTo>
                  <a:lnTo>
                    <a:pt x="52324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8" name="object 1978"/>
            <p:cNvSpPr/>
            <p:nvPr/>
          </p:nvSpPr>
          <p:spPr>
            <a:xfrm>
              <a:off x="4899659" y="4194810"/>
              <a:ext cx="210185" cy="7620"/>
            </a:xfrm>
            <a:custGeom>
              <a:avLst/>
              <a:gdLst/>
              <a:ahLst/>
              <a:cxnLst/>
              <a:rect l="l" t="t" r="r" b="b"/>
              <a:pathLst>
                <a:path w="210185" h="7620">
                  <a:moveTo>
                    <a:pt x="204787" y="0"/>
                  </a:moveTo>
                  <a:lnTo>
                    <a:pt x="142239" y="0"/>
                  </a:lnTo>
                  <a:lnTo>
                    <a:pt x="142239" y="5079"/>
                  </a:lnTo>
                  <a:lnTo>
                    <a:pt x="143933" y="7619"/>
                  </a:lnTo>
                  <a:lnTo>
                    <a:pt x="209867" y="7619"/>
                  </a:lnTo>
                  <a:lnTo>
                    <a:pt x="207010" y="3809"/>
                  </a:lnTo>
                  <a:lnTo>
                    <a:pt x="204787" y="0"/>
                  </a:lnTo>
                  <a:close/>
                </a:path>
                <a:path w="210185" h="7620">
                  <a:moveTo>
                    <a:pt x="53339" y="0"/>
                  </a:moveTo>
                  <a:lnTo>
                    <a:pt x="1015" y="0"/>
                  </a:lnTo>
                  <a:lnTo>
                    <a:pt x="0" y="2539"/>
                  </a:lnTo>
                  <a:lnTo>
                    <a:pt x="0" y="7619"/>
                  </a:lnTo>
                  <a:lnTo>
                    <a:pt x="53339" y="7619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9" name="object 1979"/>
            <p:cNvSpPr/>
            <p:nvPr/>
          </p:nvSpPr>
          <p:spPr>
            <a:xfrm>
              <a:off x="4898389" y="4202430"/>
              <a:ext cx="218440" cy="7620"/>
            </a:xfrm>
            <a:custGeom>
              <a:avLst/>
              <a:gdLst/>
              <a:ahLst/>
              <a:cxnLst/>
              <a:rect l="l" t="t" r="r" b="b"/>
              <a:pathLst>
                <a:path w="218439" h="7620">
                  <a:moveTo>
                    <a:pt x="211137" y="0"/>
                  </a:moveTo>
                  <a:lnTo>
                    <a:pt x="145203" y="0"/>
                  </a:lnTo>
                  <a:lnTo>
                    <a:pt x="146050" y="1270"/>
                  </a:lnTo>
                  <a:lnTo>
                    <a:pt x="147320" y="5080"/>
                  </a:lnTo>
                  <a:lnTo>
                    <a:pt x="149013" y="7620"/>
                  </a:lnTo>
                  <a:lnTo>
                    <a:pt x="218016" y="7620"/>
                  </a:lnTo>
                  <a:lnTo>
                    <a:pt x="214630" y="5080"/>
                  </a:lnTo>
                  <a:lnTo>
                    <a:pt x="212089" y="1270"/>
                  </a:lnTo>
                  <a:lnTo>
                    <a:pt x="211137" y="0"/>
                  </a:lnTo>
                  <a:close/>
                </a:path>
                <a:path w="218439" h="7620">
                  <a:moveTo>
                    <a:pt x="5461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55880" y="7620"/>
                  </a:lnTo>
                  <a:lnTo>
                    <a:pt x="55880" y="508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2D3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0" name="object 1980"/>
            <p:cNvSpPr/>
            <p:nvPr/>
          </p:nvSpPr>
          <p:spPr>
            <a:xfrm>
              <a:off x="4895426" y="4208780"/>
              <a:ext cx="225425" cy="8890"/>
            </a:xfrm>
            <a:custGeom>
              <a:avLst/>
              <a:gdLst/>
              <a:ahLst/>
              <a:cxnLst/>
              <a:rect l="l" t="t" r="r" b="b"/>
              <a:pathLst>
                <a:path w="225425" h="8889">
                  <a:moveTo>
                    <a:pt x="219286" y="0"/>
                  </a:moveTo>
                  <a:lnTo>
                    <a:pt x="151130" y="0"/>
                  </a:lnTo>
                  <a:lnTo>
                    <a:pt x="152823" y="2540"/>
                  </a:lnTo>
                  <a:lnTo>
                    <a:pt x="152823" y="6350"/>
                  </a:lnTo>
                  <a:lnTo>
                    <a:pt x="154093" y="7620"/>
                  </a:lnTo>
                  <a:lnTo>
                    <a:pt x="154093" y="8890"/>
                  </a:lnTo>
                  <a:lnTo>
                    <a:pt x="225213" y="8890"/>
                  </a:lnTo>
                  <a:lnTo>
                    <a:pt x="223943" y="7620"/>
                  </a:lnTo>
                  <a:lnTo>
                    <a:pt x="222673" y="2540"/>
                  </a:lnTo>
                  <a:lnTo>
                    <a:pt x="219286" y="0"/>
                  </a:lnTo>
                  <a:close/>
                </a:path>
                <a:path w="225425" h="8889">
                  <a:moveTo>
                    <a:pt x="58843" y="0"/>
                  </a:moveTo>
                  <a:lnTo>
                    <a:pt x="2963" y="0"/>
                  </a:lnTo>
                  <a:lnTo>
                    <a:pt x="2963" y="2540"/>
                  </a:lnTo>
                  <a:lnTo>
                    <a:pt x="1693" y="7620"/>
                  </a:lnTo>
                  <a:lnTo>
                    <a:pt x="423" y="7620"/>
                  </a:lnTo>
                  <a:lnTo>
                    <a:pt x="0" y="8890"/>
                  </a:lnTo>
                  <a:lnTo>
                    <a:pt x="60960" y="8890"/>
                  </a:lnTo>
                  <a:lnTo>
                    <a:pt x="60113" y="6350"/>
                  </a:lnTo>
                  <a:lnTo>
                    <a:pt x="60113" y="5080"/>
                  </a:lnTo>
                  <a:lnTo>
                    <a:pt x="58843" y="2540"/>
                  </a:lnTo>
                  <a:lnTo>
                    <a:pt x="58843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1" name="object 1981"/>
            <p:cNvSpPr/>
            <p:nvPr/>
          </p:nvSpPr>
          <p:spPr>
            <a:xfrm>
              <a:off x="4893309" y="4216400"/>
              <a:ext cx="233679" cy="7620"/>
            </a:xfrm>
            <a:custGeom>
              <a:avLst/>
              <a:gdLst/>
              <a:ahLst/>
              <a:cxnLst/>
              <a:rect l="l" t="t" r="r" b="b"/>
              <a:pathLst>
                <a:path w="233679" h="7620">
                  <a:moveTo>
                    <a:pt x="226060" y="0"/>
                  </a:moveTo>
                  <a:lnTo>
                    <a:pt x="156210" y="0"/>
                  </a:lnTo>
                  <a:lnTo>
                    <a:pt x="156210" y="7619"/>
                  </a:lnTo>
                  <a:lnTo>
                    <a:pt x="233679" y="7619"/>
                  </a:lnTo>
                  <a:lnTo>
                    <a:pt x="226060" y="0"/>
                  </a:lnTo>
                  <a:close/>
                </a:path>
                <a:path w="233679" h="7620">
                  <a:moveTo>
                    <a:pt x="62653" y="0"/>
                  </a:moveTo>
                  <a:lnTo>
                    <a:pt x="2539" y="0"/>
                  </a:lnTo>
                  <a:lnTo>
                    <a:pt x="1269" y="3810"/>
                  </a:lnTo>
                  <a:lnTo>
                    <a:pt x="0" y="6350"/>
                  </a:lnTo>
                  <a:lnTo>
                    <a:pt x="0" y="7619"/>
                  </a:lnTo>
                  <a:lnTo>
                    <a:pt x="66039" y="7619"/>
                  </a:lnTo>
                  <a:lnTo>
                    <a:pt x="63500" y="2539"/>
                  </a:lnTo>
                  <a:lnTo>
                    <a:pt x="62653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2" name="object 1982"/>
            <p:cNvSpPr/>
            <p:nvPr/>
          </p:nvSpPr>
          <p:spPr>
            <a:xfrm>
              <a:off x="4884419" y="4224020"/>
              <a:ext cx="251460" cy="7620"/>
            </a:xfrm>
            <a:custGeom>
              <a:avLst/>
              <a:gdLst/>
              <a:ahLst/>
              <a:cxnLst/>
              <a:rect l="l" t="t" r="r" b="b"/>
              <a:pathLst>
                <a:path w="251460" h="7620">
                  <a:moveTo>
                    <a:pt x="81279" y="5079"/>
                  </a:moveTo>
                  <a:lnTo>
                    <a:pt x="2539" y="5079"/>
                  </a:lnTo>
                  <a:lnTo>
                    <a:pt x="0" y="7619"/>
                  </a:lnTo>
                  <a:lnTo>
                    <a:pt x="81279" y="7619"/>
                  </a:lnTo>
                  <a:lnTo>
                    <a:pt x="81279" y="5079"/>
                  </a:lnTo>
                  <a:close/>
                </a:path>
                <a:path w="251460" h="7620">
                  <a:moveTo>
                    <a:pt x="74929" y="0"/>
                  </a:moveTo>
                  <a:lnTo>
                    <a:pt x="8889" y="0"/>
                  </a:lnTo>
                  <a:lnTo>
                    <a:pt x="5079" y="3809"/>
                  </a:lnTo>
                  <a:lnTo>
                    <a:pt x="5079" y="5079"/>
                  </a:lnTo>
                  <a:lnTo>
                    <a:pt x="78739" y="5079"/>
                  </a:lnTo>
                  <a:lnTo>
                    <a:pt x="77469" y="3809"/>
                  </a:lnTo>
                  <a:lnTo>
                    <a:pt x="76200" y="1269"/>
                  </a:lnTo>
                  <a:lnTo>
                    <a:pt x="74929" y="0"/>
                  </a:lnTo>
                  <a:close/>
                </a:path>
                <a:path w="251460" h="7620">
                  <a:moveTo>
                    <a:pt x="242569" y="0"/>
                  </a:moveTo>
                  <a:lnTo>
                    <a:pt x="165100" y="0"/>
                  </a:lnTo>
                  <a:lnTo>
                    <a:pt x="165100" y="1269"/>
                  </a:lnTo>
                  <a:lnTo>
                    <a:pt x="163829" y="2539"/>
                  </a:lnTo>
                  <a:lnTo>
                    <a:pt x="163829" y="5079"/>
                  </a:lnTo>
                  <a:lnTo>
                    <a:pt x="162559" y="5079"/>
                  </a:lnTo>
                  <a:lnTo>
                    <a:pt x="161289" y="7619"/>
                  </a:lnTo>
                  <a:lnTo>
                    <a:pt x="251459" y="7619"/>
                  </a:lnTo>
                  <a:lnTo>
                    <a:pt x="247650" y="5079"/>
                  </a:lnTo>
                  <a:lnTo>
                    <a:pt x="246379" y="2539"/>
                  </a:lnTo>
                  <a:lnTo>
                    <a:pt x="242569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3" name="object 1983"/>
            <p:cNvSpPr/>
            <p:nvPr/>
          </p:nvSpPr>
          <p:spPr>
            <a:xfrm>
              <a:off x="4855209" y="4231640"/>
              <a:ext cx="309880" cy="7620"/>
            </a:xfrm>
            <a:custGeom>
              <a:avLst/>
              <a:gdLst/>
              <a:ahLst/>
              <a:cxnLst/>
              <a:rect l="l" t="t" r="r" b="b"/>
              <a:pathLst>
                <a:path w="309879" h="7620">
                  <a:moveTo>
                    <a:pt x="130810" y="5080"/>
                  </a:moveTo>
                  <a:lnTo>
                    <a:pt x="10160" y="5080"/>
                  </a:lnTo>
                  <a:lnTo>
                    <a:pt x="5079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40969" y="7620"/>
                  </a:lnTo>
                  <a:lnTo>
                    <a:pt x="140969" y="6350"/>
                  </a:lnTo>
                  <a:lnTo>
                    <a:pt x="130810" y="5080"/>
                  </a:lnTo>
                  <a:close/>
                </a:path>
                <a:path w="309879" h="7620">
                  <a:moveTo>
                    <a:pt x="110489" y="0"/>
                  </a:moveTo>
                  <a:lnTo>
                    <a:pt x="29210" y="0"/>
                  </a:lnTo>
                  <a:lnTo>
                    <a:pt x="21589" y="2540"/>
                  </a:lnTo>
                  <a:lnTo>
                    <a:pt x="19050" y="3810"/>
                  </a:lnTo>
                  <a:lnTo>
                    <a:pt x="13969" y="5080"/>
                  </a:lnTo>
                  <a:lnTo>
                    <a:pt x="123189" y="5080"/>
                  </a:lnTo>
                  <a:lnTo>
                    <a:pt x="118110" y="3810"/>
                  </a:lnTo>
                  <a:lnTo>
                    <a:pt x="115569" y="3810"/>
                  </a:lnTo>
                  <a:lnTo>
                    <a:pt x="113029" y="1270"/>
                  </a:lnTo>
                  <a:lnTo>
                    <a:pt x="110489" y="1270"/>
                  </a:lnTo>
                  <a:lnTo>
                    <a:pt x="110489" y="0"/>
                  </a:lnTo>
                  <a:close/>
                </a:path>
                <a:path w="309879" h="7620">
                  <a:moveTo>
                    <a:pt x="300989" y="5080"/>
                  </a:moveTo>
                  <a:lnTo>
                    <a:pt x="179069" y="5080"/>
                  </a:lnTo>
                  <a:lnTo>
                    <a:pt x="177800" y="6350"/>
                  </a:lnTo>
                  <a:lnTo>
                    <a:pt x="173989" y="6350"/>
                  </a:lnTo>
                  <a:lnTo>
                    <a:pt x="173989" y="7620"/>
                  </a:lnTo>
                  <a:lnTo>
                    <a:pt x="309879" y="7620"/>
                  </a:lnTo>
                  <a:lnTo>
                    <a:pt x="309879" y="6350"/>
                  </a:lnTo>
                  <a:lnTo>
                    <a:pt x="300989" y="5080"/>
                  </a:lnTo>
                  <a:close/>
                </a:path>
                <a:path w="309879" h="7620">
                  <a:moveTo>
                    <a:pt x="290829" y="3810"/>
                  </a:moveTo>
                  <a:lnTo>
                    <a:pt x="186689" y="3810"/>
                  </a:lnTo>
                  <a:lnTo>
                    <a:pt x="184150" y="5080"/>
                  </a:lnTo>
                  <a:lnTo>
                    <a:pt x="293369" y="5080"/>
                  </a:lnTo>
                  <a:lnTo>
                    <a:pt x="290829" y="3810"/>
                  </a:lnTo>
                  <a:close/>
                </a:path>
                <a:path w="309879" h="7620">
                  <a:moveTo>
                    <a:pt x="280669" y="0"/>
                  </a:moveTo>
                  <a:lnTo>
                    <a:pt x="190500" y="0"/>
                  </a:lnTo>
                  <a:lnTo>
                    <a:pt x="190500" y="1270"/>
                  </a:lnTo>
                  <a:lnTo>
                    <a:pt x="189229" y="1270"/>
                  </a:lnTo>
                  <a:lnTo>
                    <a:pt x="189229" y="2540"/>
                  </a:lnTo>
                  <a:lnTo>
                    <a:pt x="187960" y="2540"/>
                  </a:lnTo>
                  <a:lnTo>
                    <a:pt x="187960" y="3810"/>
                  </a:lnTo>
                  <a:lnTo>
                    <a:pt x="28828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2F3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4" name="object 1984"/>
            <p:cNvSpPr/>
            <p:nvPr/>
          </p:nvSpPr>
          <p:spPr>
            <a:xfrm>
              <a:off x="4855210" y="4237989"/>
              <a:ext cx="309880" cy="7620"/>
            </a:xfrm>
            <a:custGeom>
              <a:avLst/>
              <a:gdLst/>
              <a:ahLst/>
              <a:cxnLst/>
              <a:rect l="l" t="t" r="r" b="b"/>
              <a:pathLst>
                <a:path w="309879" h="7620">
                  <a:moveTo>
                    <a:pt x="1409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40970" y="7620"/>
                  </a:lnTo>
                  <a:lnTo>
                    <a:pt x="140970" y="0"/>
                  </a:lnTo>
                  <a:close/>
                </a:path>
                <a:path w="309879" h="7620">
                  <a:moveTo>
                    <a:pt x="309880" y="0"/>
                  </a:moveTo>
                  <a:lnTo>
                    <a:pt x="173990" y="0"/>
                  </a:lnTo>
                  <a:lnTo>
                    <a:pt x="173990" y="7620"/>
                  </a:lnTo>
                  <a:lnTo>
                    <a:pt x="309880" y="7620"/>
                  </a:lnTo>
                  <a:lnTo>
                    <a:pt x="309880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5" name="object 1985"/>
            <p:cNvSpPr/>
            <p:nvPr/>
          </p:nvSpPr>
          <p:spPr>
            <a:xfrm>
              <a:off x="4855210" y="4245609"/>
              <a:ext cx="309880" cy="7620"/>
            </a:xfrm>
            <a:custGeom>
              <a:avLst/>
              <a:gdLst/>
              <a:ahLst/>
              <a:cxnLst/>
              <a:rect l="l" t="t" r="r" b="b"/>
              <a:pathLst>
                <a:path w="309879" h="7620">
                  <a:moveTo>
                    <a:pt x="1409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40970" y="7620"/>
                  </a:lnTo>
                  <a:lnTo>
                    <a:pt x="140970" y="0"/>
                  </a:lnTo>
                  <a:close/>
                </a:path>
                <a:path w="309879" h="7620">
                  <a:moveTo>
                    <a:pt x="309880" y="0"/>
                  </a:moveTo>
                  <a:lnTo>
                    <a:pt x="173990" y="0"/>
                  </a:lnTo>
                  <a:lnTo>
                    <a:pt x="173990" y="7620"/>
                  </a:lnTo>
                  <a:lnTo>
                    <a:pt x="309880" y="7620"/>
                  </a:lnTo>
                  <a:lnTo>
                    <a:pt x="309880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6" name="object 1986"/>
          <p:cNvGrpSpPr/>
          <p:nvPr/>
        </p:nvGrpSpPr>
        <p:grpSpPr>
          <a:xfrm>
            <a:off x="5341620" y="3651250"/>
            <a:ext cx="340360" cy="601980"/>
            <a:chOff x="5341620" y="3651250"/>
            <a:chExt cx="340360" cy="601980"/>
          </a:xfrm>
        </p:grpSpPr>
        <p:sp>
          <p:nvSpPr>
            <p:cNvPr id="1987" name="object 1987"/>
            <p:cNvSpPr/>
            <p:nvPr/>
          </p:nvSpPr>
          <p:spPr>
            <a:xfrm>
              <a:off x="5476240" y="3651250"/>
              <a:ext cx="67945" cy="7620"/>
            </a:xfrm>
            <a:custGeom>
              <a:avLst/>
              <a:gdLst/>
              <a:ahLst/>
              <a:cxnLst/>
              <a:rect l="l" t="t" r="r" b="b"/>
              <a:pathLst>
                <a:path w="67945" h="7620">
                  <a:moveTo>
                    <a:pt x="35560" y="0"/>
                  </a:moveTo>
                  <a:lnTo>
                    <a:pt x="17780" y="2539"/>
                  </a:lnTo>
                  <a:lnTo>
                    <a:pt x="10160" y="3810"/>
                  </a:lnTo>
                  <a:lnTo>
                    <a:pt x="2539" y="6350"/>
                  </a:lnTo>
                  <a:lnTo>
                    <a:pt x="0" y="7619"/>
                  </a:lnTo>
                  <a:lnTo>
                    <a:pt x="67944" y="7619"/>
                  </a:lnTo>
                  <a:lnTo>
                    <a:pt x="66039" y="6350"/>
                  </a:lnTo>
                  <a:lnTo>
                    <a:pt x="58420" y="5080"/>
                  </a:lnTo>
                  <a:lnTo>
                    <a:pt x="50800" y="2539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8" name="object 1988"/>
            <p:cNvSpPr/>
            <p:nvPr/>
          </p:nvSpPr>
          <p:spPr>
            <a:xfrm>
              <a:off x="5463540" y="3657600"/>
              <a:ext cx="89535" cy="7620"/>
            </a:xfrm>
            <a:custGeom>
              <a:avLst/>
              <a:gdLst/>
              <a:ahLst/>
              <a:cxnLst/>
              <a:rect l="l" t="t" r="r" b="b"/>
              <a:pathLst>
                <a:path w="89535" h="7620">
                  <a:moveTo>
                    <a:pt x="7873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89535" y="7619"/>
                  </a:lnTo>
                  <a:lnTo>
                    <a:pt x="86360" y="508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9" name="object 1989"/>
            <p:cNvSpPr/>
            <p:nvPr/>
          </p:nvSpPr>
          <p:spPr>
            <a:xfrm>
              <a:off x="5453380" y="3665220"/>
              <a:ext cx="107950" cy="7620"/>
            </a:xfrm>
            <a:custGeom>
              <a:avLst/>
              <a:gdLst/>
              <a:ahLst/>
              <a:cxnLst/>
              <a:rect l="l" t="t" r="r" b="b"/>
              <a:pathLst>
                <a:path w="107950" h="7620">
                  <a:moveTo>
                    <a:pt x="99694" y="0"/>
                  </a:moveTo>
                  <a:lnTo>
                    <a:pt x="10159" y="0"/>
                  </a:lnTo>
                  <a:lnTo>
                    <a:pt x="2539" y="5079"/>
                  </a:lnTo>
                  <a:lnTo>
                    <a:pt x="0" y="7619"/>
                  </a:lnTo>
                  <a:lnTo>
                    <a:pt x="107949" y="7619"/>
                  </a:lnTo>
                  <a:lnTo>
                    <a:pt x="102869" y="2539"/>
                  </a:lnTo>
                  <a:lnTo>
                    <a:pt x="99694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0" name="object 1990"/>
            <p:cNvSpPr/>
            <p:nvPr/>
          </p:nvSpPr>
          <p:spPr>
            <a:xfrm>
              <a:off x="5448935" y="3671569"/>
              <a:ext cx="117475" cy="8890"/>
            </a:xfrm>
            <a:custGeom>
              <a:avLst/>
              <a:gdLst/>
              <a:ahLst/>
              <a:cxnLst/>
              <a:rect l="l" t="t" r="r" b="b"/>
              <a:pathLst>
                <a:path w="117475" h="8889">
                  <a:moveTo>
                    <a:pt x="117462" y="2540"/>
                  </a:moveTo>
                  <a:lnTo>
                    <a:pt x="112395" y="2540"/>
                  </a:lnTo>
                  <a:lnTo>
                    <a:pt x="112395" y="0"/>
                  </a:lnTo>
                  <a:lnTo>
                    <a:pt x="4445" y="0"/>
                  </a:lnTo>
                  <a:lnTo>
                    <a:pt x="4445" y="2540"/>
                  </a:lnTo>
                  <a:lnTo>
                    <a:pt x="0" y="2540"/>
                  </a:lnTo>
                  <a:lnTo>
                    <a:pt x="0" y="8890"/>
                  </a:lnTo>
                  <a:lnTo>
                    <a:pt x="117462" y="8890"/>
                  </a:lnTo>
                  <a:lnTo>
                    <a:pt x="117462" y="254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1" name="object 1991"/>
            <p:cNvSpPr/>
            <p:nvPr/>
          </p:nvSpPr>
          <p:spPr>
            <a:xfrm>
              <a:off x="5439410" y="3679190"/>
              <a:ext cx="136525" cy="7620"/>
            </a:xfrm>
            <a:custGeom>
              <a:avLst/>
              <a:gdLst/>
              <a:ahLst/>
              <a:cxnLst/>
              <a:rect l="l" t="t" r="r" b="b"/>
              <a:pathLst>
                <a:path w="136525" h="7620">
                  <a:moveTo>
                    <a:pt x="129286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31750" y="7620"/>
                  </a:lnTo>
                  <a:lnTo>
                    <a:pt x="34289" y="3810"/>
                  </a:lnTo>
                  <a:lnTo>
                    <a:pt x="41910" y="3810"/>
                  </a:lnTo>
                  <a:lnTo>
                    <a:pt x="44450" y="2540"/>
                  </a:lnTo>
                  <a:lnTo>
                    <a:pt x="132080" y="2540"/>
                  </a:lnTo>
                  <a:lnTo>
                    <a:pt x="130810" y="1270"/>
                  </a:lnTo>
                  <a:lnTo>
                    <a:pt x="129286" y="0"/>
                  </a:lnTo>
                  <a:close/>
                </a:path>
                <a:path w="136525" h="7620">
                  <a:moveTo>
                    <a:pt x="132080" y="2540"/>
                  </a:moveTo>
                  <a:lnTo>
                    <a:pt x="50800" y="2540"/>
                  </a:lnTo>
                  <a:lnTo>
                    <a:pt x="53339" y="3810"/>
                  </a:lnTo>
                  <a:lnTo>
                    <a:pt x="59689" y="3810"/>
                  </a:lnTo>
                  <a:lnTo>
                    <a:pt x="60960" y="6350"/>
                  </a:lnTo>
                  <a:lnTo>
                    <a:pt x="64769" y="7620"/>
                  </a:lnTo>
                  <a:lnTo>
                    <a:pt x="136525" y="7620"/>
                  </a:lnTo>
                  <a:lnTo>
                    <a:pt x="135889" y="6350"/>
                  </a:lnTo>
                  <a:lnTo>
                    <a:pt x="132080" y="2540"/>
                  </a:lnTo>
                  <a:close/>
                </a:path>
              </a:pathLst>
            </a:custGeom>
            <a:solidFill>
              <a:srgbClr val="019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2" name="object 1992"/>
            <p:cNvSpPr/>
            <p:nvPr/>
          </p:nvSpPr>
          <p:spPr>
            <a:xfrm>
              <a:off x="5431790" y="3686809"/>
              <a:ext cx="147955" cy="7620"/>
            </a:xfrm>
            <a:custGeom>
              <a:avLst/>
              <a:gdLst/>
              <a:ahLst/>
              <a:cxnLst/>
              <a:rect l="l" t="t" r="r" b="b"/>
              <a:pathLst>
                <a:path w="147954" h="7620">
                  <a:moveTo>
                    <a:pt x="39369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30479" y="7619"/>
                  </a:lnTo>
                  <a:lnTo>
                    <a:pt x="31749" y="5079"/>
                  </a:lnTo>
                  <a:lnTo>
                    <a:pt x="34289" y="2539"/>
                  </a:lnTo>
                  <a:lnTo>
                    <a:pt x="39369" y="0"/>
                  </a:lnTo>
                  <a:close/>
                </a:path>
                <a:path w="147954" h="7620">
                  <a:moveTo>
                    <a:pt x="144144" y="0"/>
                  </a:moveTo>
                  <a:lnTo>
                    <a:pt x="72389" y="0"/>
                  </a:lnTo>
                  <a:lnTo>
                    <a:pt x="77469" y="5079"/>
                  </a:lnTo>
                  <a:lnTo>
                    <a:pt x="80009" y="5079"/>
                  </a:lnTo>
                  <a:lnTo>
                    <a:pt x="80856" y="7619"/>
                  </a:lnTo>
                  <a:lnTo>
                    <a:pt x="147954" y="7619"/>
                  </a:lnTo>
                  <a:lnTo>
                    <a:pt x="144144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3" name="object 1993"/>
            <p:cNvSpPr/>
            <p:nvPr/>
          </p:nvSpPr>
          <p:spPr>
            <a:xfrm>
              <a:off x="5426891" y="3694430"/>
              <a:ext cx="156845" cy="7620"/>
            </a:xfrm>
            <a:custGeom>
              <a:avLst/>
              <a:gdLst/>
              <a:ahLst/>
              <a:cxnLst/>
              <a:rect l="l" t="t" r="r" b="b"/>
              <a:pathLst>
                <a:path w="156845" h="7620">
                  <a:moveTo>
                    <a:pt x="35378" y="0"/>
                  </a:moveTo>
                  <a:lnTo>
                    <a:pt x="4898" y="0"/>
                  </a:lnTo>
                  <a:lnTo>
                    <a:pt x="3628" y="1270"/>
                  </a:lnTo>
                  <a:lnTo>
                    <a:pt x="0" y="7620"/>
                  </a:lnTo>
                  <a:lnTo>
                    <a:pt x="30298" y="7620"/>
                  </a:lnTo>
                  <a:lnTo>
                    <a:pt x="34108" y="3810"/>
                  </a:lnTo>
                  <a:lnTo>
                    <a:pt x="35378" y="0"/>
                  </a:lnTo>
                  <a:close/>
                </a:path>
                <a:path w="156845" h="7620">
                  <a:moveTo>
                    <a:pt x="152853" y="0"/>
                  </a:moveTo>
                  <a:lnTo>
                    <a:pt x="85755" y="0"/>
                  </a:lnTo>
                  <a:lnTo>
                    <a:pt x="86178" y="1270"/>
                  </a:lnTo>
                  <a:lnTo>
                    <a:pt x="88718" y="3810"/>
                  </a:lnTo>
                  <a:lnTo>
                    <a:pt x="91258" y="7620"/>
                  </a:lnTo>
                  <a:lnTo>
                    <a:pt x="156663" y="7620"/>
                  </a:lnTo>
                  <a:lnTo>
                    <a:pt x="152853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4" name="object 1994"/>
            <p:cNvSpPr/>
            <p:nvPr/>
          </p:nvSpPr>
          <p:spPr>
            <a:xfrm>
              <a:off x="5422537" y="3700780"/>
              <a:ext cx="164465" cy="8890"/>
            </a:xfrm>
            <a:custGeom>
              <a:avLst/>
              <a:gdLst/>
              <a:ahLst/>
              <a:cxnLst/>
              <a:rect l="l" t="t" r="r" b="b"/>
              <a:pathLst>
                <a:path w="164464" h="8889">
                  <a:moveTo>
                    <a:pt x="35922" y="0"/>
                  </a:moveTo>
                  <a:lnTo>
                    <a:pt x="5079" y="0"/>
                  </a:lnTo>
                  <a:lnTo>
                    <a:pt x="0" y="8890"/>
                  </a:lnTo>
                  <a:lnTo>
                    <a:pt x="30588" y="8890"/>
                  </a:lnTo>
                  <a:lnTo>
                    <a:pt x="30842" y="7620"/>
                  </a:lnTo>
                  <a:lnTo>
                    <a:pt x="32112" y="5080"/>
                  </a:lnTo>
                  <a:lnTo>
                    <a:pt x="34652" y="1270"/>
                  </a:lnTo>
                  <a:lnTo>
                    <a:pt x="35922" y="0"/>
                  </a:lnTo>
                  <a:close/>
                </a:path>
                <a:path w="164464" h="8889">
                  <a:moveTo>
                    <a:pt x="160382" y="0"/>
                  </a:moveTo>
                  <a:lnTo>
                    <a:pt x="94766" y="0"/>
                  </a:lnTo>
                  <a:lnTo>
                    <a:pt x="98152" y="5080"/>
                  </a:lnTo>
                  <a:lnTo>
                    <a:pt x="101010" y="8890"/>
                  </a:lnTo>
                  <a:lnTo>
                    <a:pt x="164192" y="8890"/>
                  </a:lnTo>
                  <a:lnTo>
                    <a:pt x="162922" y="7620"/>
                  </a:lnTo>
                  <a:lnTo>
                    <a:pt x="162922" y="5080"/>
                  </a:lnTo>
                  <a:lnTo>
                    <a:pt x="160382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5" name="object 1995"/>
            <p:cNvSpPr/>
            <p:nvPr/>
          </p:nvSpPr>
          <p:spPr>
            <a:xfrm>
              <a:off x="5419090" y="3708400"/>
              <a:ext cx="168910" cy="7620"/>
            </a:xfrm>
            <a:custGeom>
              <a:avLst/>
              <a:gdLst/>
              <a:ahLst/>
              <a:cxnLst/>
              <a:rect l="l" t="t" r="r" b="b"/>
              <a:pathLst>
                <a:path w="168910" h="7620">
                  <a:moveTo>
                    <a:pt x="34289" y="0"/>
                  </a:moveTo>
                  <a:lnTo>
                    <a:pt x="4172" y="0"/>
                  </a:lnTo>
                  <a:lnTo>
                    <a:pt x="1270" y="5080"/>
                  </a:lnTo>
                  <a:lnTo>
                    <a:pt x="0" y="7619"/>
                  </a:lnTo>
                  <a:lnTo>
                    <a:pt x="32702" y="7619"/>
                  </a:lnTo>
                  <a:lnTo>
                    <a:pt x="33020" y="6350"/>
                  </a:lnTo>
                  <a:lnTo>
                    <a:pt x="34289" y="0"/>
                  </a:lnTo>
                  <a:close/>
                </a:path>
                <a:path w="168910" h="7620">
                  <a:moveTo>
                    <a:pt x="166370" y="0"/>
                  </a:moveTo>
                  <a:lnTo>
                    <a:pt x="103505" y="0"/>
                  </a:lnTo>
                  <a:lnTo>
                    <a:pt x="105410" y="2539"/>
                  </a:lnTo>
                  <a:lnTo>
                    <a:pt x="107950" y="7619"/>
                  </a:lnTo>
                  <a:lnTo>
                    <a:pt x="168910" y="7619"/>
                  </a:lnTo>
                  <a:lnTo>
                    <a:pt x="168910" y="2539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038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6" name="object 1996"/>
            <p:cNvSpPr/>
            <p:nvPr/>
          </p:nvSpPr>
          <p:spPr>
            <a:xfrm>
              <a:off x="5415597" y="3716019"/>
              <a:ext cx="172720" cy="7620"/>
            </a:xfrm>
            <a:custGeom>
              <a:avLst/>
              <a:gdLst/>
              <a:ahLst/>
              <a:cxnLst/>
              <a:rect l="l" t="t" r="r" b="b"/>
              <a:pathLst>
                <a:path w="172720" h="7620">
                  <a:moveTo>
                    <a:pt x="36195" y="0"/>
                  </a:moveTo>
                  <a:lnTo>
                    <a:pt x="3492" y="0"/>
                  </a:lnTo>
                  <a:lnTo>
                    <a:pt x="952" y="5079"/>
                  </a:lnTo>
                  <a:lnTo>
                    <a:pt x="0" y="7619"/>
                  </a:lnTo>
                  <a:lnTo>
                    <a:pt x="34289" y="7619"/>
                  </a:lnTo>
                  <a:lnTo>
                    <a:pt x="36195" y="0"/>
                  </a:lnTo>
                  <a:close/>
                </a:path>
                <a:path w="172720" h="7620">
                  <a:moveTo>
                    <a:pt x="172402" y="0"/>
                  </a:moveTo>
                  <a:lnTo>
                    <a:pt x="111442" y="0"/>
                  </a:lnTo>
                  <a:lnTo>
                    <a:pt x="113982" y="5079"/>
                  </a:lnTo>
                  <a:lnTo>
                    <a:pt x="115111" y="7619"/>
                  </a:lnTo>
                  <a:lnTo>
                    <a:pt x="172402" y="7619"/>
                  </a:lnTo>
                  <a:lnTo>
                    <a:pt x="172402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7" name="object 1997"/>
            <p:cNvSpPr/>
            <p:nvPr/>
          </p:nvSpPr>
          <p:spPr>
            <a:xfrm>
              <a:off x="5412740" y="3722369"/>
              <a:ext cx="175260" cy="8890"/>
            </a:xfrm>
            <a:custGeom>
              <a:avLst/>
              <a:gdLst/>
              <a:ahLst/>
              <a:cxnLst/>
              <a:rect l="l" t="t" r="r" b="b"/>
              <a:pathLst>
                <a:path w="175260" h="8889">
                  <a:moveTo>
                    <a:pt x="37465" y="0"/>
                  </a:moveTo>
                  <a:lnTo>
                    <a:pt x="3333" y="0"/>
                  </a:lnTo>
                  <a:lnTo>
                    <a:pt x="0" y="8889"/>
                  </a:lnTo>
                  <a:lnTo>
                    <a:pt x="35560" y="8889"/>
                  </a:lnTo>
                  <a:lnTo>
                    <a:pt x="36830" y="2539"/>
                  </a:lnTo>
                  <a:lnTo>
                    <a:pt x="37465" y="0"/>
                  </a:lnTo>
                  <a:close/>
                </a:path>
                <a:path w="175260" h="8889">
                  <a:moveTo>
                    <a:pt x="175260" y="0"/>
                  </a:moveTo>
                  <a:lnTo>
                    <a:pt x="117404" y="0"/>
                  </a:lnTo>
                  <a:lnTo>
                    <a:pt x="121355" y="8889"/>
                  </a:lnTo>
                  <a:lnTo>
                    <a:pt x="175260" y="8889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8" name="object 1998"/>
            <p:cNvSpPr/>
            <p:nvPr/>
          </p:nvSpPr>
          <p:spPr>
            <a:xfrm>
              <a:off x="5411152" y="3729989"/>
              <a:ext cx="177165" cy="7620"/>
            </a:xfrm>
            <a:custGeom>
              <a:avLst/>
              <a:gdLst/>
              <a:ahLst/>
              <a:cxnLst/>
              <a:rect l="l" t="t" r="r" b="b"/>
              <a:pathLst>
                <a:path w="177164" h="7620">
                  <a:moveTo>
                    <a:pt x="37401" y="0"/>
                  </a:moveTo>
                  <a:lnTo>
                    <a:pt x="2063" y="0"/>
                  </a:lnTo>
                  <a:lnTo>
                    <a:pt x="1587" y="1270"/>
                  </a:lnTo>
                  <a:lnTo>
                    <a:pt x="0" y="7620"/>
                  </a:lnTo>
                  <a:lnTo>
                    <a:pt x="37147" y="7620"/>
                  </a:lnTo>
                  <a:lnTo>
                    <a:pt x="37147" y="1270"/>
                  </a:lnTo>
                  <a:lnTo>
                    <a:pt x="37401" y="0"/>
                  </a:lnTo>
                  <a:close/>
                </a:path>
                <a:path w="177164" h="7620">
                  <a:moveTo>
                    <a:pt x="176847" y="0"/>
                  </a:moveTo>
                  <a:lnTo>
                    <a:pt x="122378" y="0"/>
                  </a:lnTo>
                  <a:lnTo>
                    <a:pt x="123507" y="2540"/>
                  </a:lnTo>
                  <a:lnTo>
                    <a:pt x="126894" y="7620"/>
                  </a:lnTo>
                  <a:lnTo>
                    <a:pt x="173354" y="7620"/>
                  </a:lnTo>
                  <a:lnTo>
                    <a:pt x="174307" y="3810"/>
                  </a:lnTo>
                  <a:lnTo>
                    <a:pt x="176847" y="2540"/>
                  </a:lnTo>
                  <a:lnTo>
                    <a:pt x="176847" y="0"/>
                  </a:lnTo>
                  <a:close/>
                </a:path>
              </a:pathLst>
            </a:custGeom>
            <a:solidFill>
              <a:srgbClr val="058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9" name="object 1999"/>
            <p:cNvSpPr/>
            <p:nvPr/>
          </p:nvSpPr>
          <p:spPr>
            <a:xfrm>
              <a:off x="5408295" y="3737610"/>
              <a:ext cx="176530" cy="7620"/>
            </a:xfrm>
            <a:custGeom>
              <a:avLst/>
              <a:gdLst/>
              <a:ahLst/>
              <a:cxnLst/>
              <a:rect l="l" t="t" r="r" b="b"/>
              <a:pathLst>
                <a:path w="176529" h="7620">
                  <a:moveTo>
                    <a:pt x="40004" y="0"/>
                  </a:moveTo>
                  <a:lnTo>
                    <a:pt x="2857" y="0"/>
                  </a:lnTo>
                  <a:lnTo>
                    <a:pt x="1904" y="3809"/>
                  </a:lnTo>
                  <a:lnTo>
                    <a:pt x="0" y="7619"/>
                  </a:lnTo>
                  <a:lnTo>
                    <a:pt x="40004" y="7619"/>
                  </a:lnTo>
                  <a:lnTo>
                    <a:pt x="40004" y="0"/>
                  </a:lnTo>
                  <a:close/>
                </a:path>
                <a:path w="176529" h="7620">
                  <a:moveTo>
                    <a:pt x="176212" y="0"/>
                  </a:moveTo>
                  <a:lnTo>
                    <a:pt x="129751" y="0"/>
                  </a:lnTo>
                  <a:lnTo>
                    <a:pt x="131444" y="2539"/>
                  </a:lnTo>
                  <a:lnTo>
                    <a:pt x="132714" y="6350"/>
                  </a:lnTo>
                  <a:lnTo>
                    <a:pt x="133984" y="7619"/>
                  </a:lnTo>
                  <a:lnTo>
                    <a:pt x="172084" y="7619"/>
                  </a:lnTo>
                  <a:lnTo>
                    <a:pt x="173354" y="6350"/>
                  </a:lnTo>
                  <a:lnTo>
                    <a:pt x="175894" y="1269"/>
                  </a:lnTo>
                  <a:lnTo>
                    <a:pt x="176212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0" name="object 2000"/>
            <p:cNvSpPr/>
            <p:nvPr/>
          </p:nvSpPr>
          <p:spPr>
            <a:xfrm>
              <a:off x="5404837" y="3745230"/>
              <a:ext cx="175895" cy="7620"/>
            </a:xfrm>
            <a:custGeom>
              <a:avLst/>
              <a:gdLst/>
              <a:ahLst/>
              <a:cxnLst/>
              <a:rect l="l" t="t" r="r" b="b"/>
              <a:pathLst>
                <a:path w="175895" h="7620">
                  <a:moveTo>
                    <a:pt x="43462" y="0"/>
                  </a:moveTo>
                  <a:lnTo>
                    <a:pt x="3457" y="0"/>
                  </a:lnTo>
                  <a:lnTo>
                    <a:pt x="282" y="6350"/>
                  </a:lnTo>
                  <a:lnTo>
                    <a:pt x="0" y="7620"/>
                  </a:lnTo>
                  <a:lnTo>
                    <a:pt x="43462" y="7620"/>
                  </a:lnTo>
                  <a:lnTo>
                    <a:pt x="43462" y="0"/>
                  </a:lnTo>
                  <a:close/>
                </a:path>
                <a:path w="175895" h="7620">
                  <a:moveTo>
                    <a:pt x="175542" y="0"/>
                  </a:moveTo>
                  <a:lnTo>
                    <a:pt x="137442" y="0"/>
                  </a:lnTo>
                  <a:lnTo>
                    <a:pt x="141252" y="3810"/>
                  </a:lnTo>
                  <a:lnTo>
                    <a:pt x="142522" y="6350"/>
                  </a:lnTo>
                  <a:lnTo>
                    <a:pt x="145062" y="7620"/>
                  </a:lnTo>
                  <a:lnTo>
                    <a:pt x="170462" y="7620"/>
                  </a:lnTo>
                  <a:lnTo>
                    <a:pt x="173002" y="3810"/>
                  </a:lnTo>
                  <a:lnTo>
                    <a:pt x="174272" y="1270"/>
                  </a:lnTo>
                  <a:lnTo>
                    <a:pt x="175542" y="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1" name="object 2001"/>
            <p:cNvSpPr/>
            <p:nvPr/>
          </p:nvSpPr>
          <p:spPr>
            <a:xfrm>
              <a:off x="5403144" y="3751580"/>
              <a:ext cx="173355" cy="8890"/>
            </a:xfrm>
            <a:custGeom>
              <a:avLst/>
              <a:gdLst/>
              <a:ahLst/>
              <a:cxnLst/>
              <a:rect l="l" t="t" r="r" b="b"/>
              <a:pathLst>
                <a:path w="173354" h="8889">
                  <a:moveTo>
                    <a:pt x="45155" y="0"/>
                  </a:moveTo>
                  <a:lnTo>
                    <a:pt x="1975" y="0"/>
                  </a:lnTo>
                  <a:lnTo>
                    <a:pt x="0" y="8890"/>
                  </a:lnTo>
                  <a:lnTo>
                    <a:pt x="45155" y="8890"/>
                  </a:lnTo>
                  <a:lnTo>
                    <a:pt x="45155" y="0"/>
                  </a:lnTo>
                  <a:close/>
                </a:path>
                <a:path w="173354" h="8889">
                  <a:moveTo>
                    <a:pt x="173002" y="0"/>
                  </a:moveTo>
                  <a:lnTo>
                    <a:pt x="144215" y="0"/>
                  </a:lnTo>
                  <a:lnTo>
                    <a:pt x="146755" y="1270"/>
                  </a:lnTo>
                  <a:lnTo>
                    <a:pt x="148025" y="2540"/>
                  </a:lnTo>
                  <a:lnTo>
                    <a:pt x="150565" y="3810"/>
                  </a:lnTo>
                  <a:lnTo>
                    <a:pt x="151835" y="5080"/>
                  </a:lnTo>
                  <a:lnTo>
                    <a:pt x="154375" y="6350"/>
                  </a:lnTo>
                  <a:lnTo>
                    <a:pt x="164535" y="6350"/>
                  </a:lnTo>
                  <a:lnTo>
                    <a:pt x="165805" y="5080"/>
                  </a:lnTo>
                  <a:lnTo>
                    <a:pt x="167075" y="5080"/>
                  </a:lnTo>
                  <a:lnTo>
                    <a:pt x="168345" y="3810"/>
                  </a:lnTo>
                  <a:lnTo>
                    <a:pt x="169615" y="3810"/>
                  </a:lnTo>
                  <a:lnTo>
                    <a:pt x="172155" y="2540"/>
                  </a:lnTo>
                  <a:lnTo>
                    <a:pt x="172155" y="1270"/>
                  </a:lnTo>
                  <a:lnTo>
                    <a:pt x="173002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2" name="object 2002"/>
            <p:cNvSpPr/>
            <p:nvPr/>
          </p:nvSpPr>
          <p:spPr>
            <a:xfrm>
              <a:off x="5401491" y="3759200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89" h="7620">
                  <a:moveTo>
                    <a:pt x="46808" y="0"/>
                  </a:moveTo>
                  <a:lnTo>
                    <a:pt x="1935" y="0"/>
                  </a:lnTo>
                  <a:lnTo>
                    <a:pt x="1088" y="3810"/>
                  </a:lnTo>
                  <a:lnTo>
                    <a:pt x="0" y="7619"/>
                  </a:lnTo>
                  <a:lnTo>
                    <a:pt x="46605" y="7619"/>
                  </a:lnTo>
                  <a:lnTo>
                    <a:pt x="46808" y="5080"/>
                  </a:lnTo>
                  <a:lnTo>
                    <a:pt x="46808" y="0"/>
                  </a:lnTo>
                  <a:close/>
                </a:path>
              </a:pathLst>
            </a:custGeom>
            <a:solidFill>
              <a:srgbClr val="088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3" name="object 2003"/>
            <p:cNvSpPr/>
            <p:nvPr/>
          </p:nvSpPr>
          <p:spPr>
            <a:xfrm>
              <a:off x="5399786" y="376682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310" y="0"/>
                  </a:moveTo>
                  <a:lnTo>
                    <a:pt x="1705" y="0"/>
                  </a:lnTo>
                  <a:lnTo>
                    <a:pt x="253" y="5079"/>
                  </a:lnTo>
                  <a:lnTo>
                    <a:pt x="0" y="7619"/>
                  </a:lnTo>
                  <a:lnTo>
                    <a:pt x="47701" y="7619"/>
                  </a:lnTo>
                  <a:lnTo>
                    <a:pt x="48310" y="0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4" name="object 2004"/>
            <p:cNvSpPr/>
            <p:nvPr/>
          </p:nvSpPr>
          <p:spPr>
            <a:xfrm>
              <a:off x="5399024" y="3773170"/>
              <a:ext cx="48895" cy="8890"/>
            </a:xfrm>
            <a:custGeom>
              <a:avLst/>
              <a:gdLst/>
              <a:ahLst/>
              <a:cxnLst/>
              <a:rect l="l" t="t" r="r" b="b"/>
              <a:pathLst>
                <a:path w="48895" h="8889">
                  <a:moveTo>
                    <a:pt x="48564" y="0"/>
                  </a:moveTo>
                  <a:lnTo>
                    <a:pt x="888" y="0"/>
                  </a:lnTo>
                  <a:lnTo>
                    <a:pt x="0" y="8889"/>
                  </a:lnTo>
                  <a:lnTo>
                    <a:pt x="47853" y="8889"/>
                  </a:lnTo>
                  <a:lnTo>
                    <a:pt x="48564" y="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5" name="object 2005"/>
            <p:cNvSpPr/>
            <p:nvPr/>
          </p:nvSpPr>
          <p:spPr>
            <a:xfrm>
              <a:off x="5398389" y="3780789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590" y="0"/>
                  </a:moveTo>
                  <a:lnTo>
                    <a:pt x="762" y="0"/>
                  </a:lnTo>
                  <a:lnTo>
                    <a:pt x="0" y="7620"/>
                  </a:lnTo>
                  <a:lnTo>
                    <a:pt x="47980" y="7620"/>
                  </a:lnTo>
                  <a:lnTo>
                    <a:pt x="48590" y="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6" name="object 2006"/>
            <p:cNvSpPr/>
            <p:nvPr/>
          </p:nvSpPr>
          <p:spPr>
            <a:xfrm>
              <a:off x="5397627" y="378841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42" y="0"/>
                  </a:moveTo>
                  <a:lnTo>
                    <a:pt x="762" y="0"/>
                  </a:lnTo>
                  <a:lnTo>
                    <a:pt x="0" y="7619"/>
                  </a:lnTo>
                  <a:lnTo>
                    <a:pt x="48133" y="7619"/>
                  </a:lnTo>
                  <a:lnTo>
                    <a:pt x="48742" y="0"/>
                  </a:lnTo>
                  <a:close/>
                </a:path>
              </a:pathLst>
            </a:custGeom>
            <a:solidFill>
              <a:srgbClr val="0A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7" name="object 2007"/>
            <p:cNvSpPr/>
            <p:nvPr/>
          </p:nvSpPr>
          <p:spPr>
            <a:xfrm>
              <a:off x="5397593" y="379602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60" h="7620">
                  <a:moveTo>
                    <a:pt x="0" y="7620"/>
                  </a:moveTo>
                  <a:lnTo>
                    <a:pt x="33" y="0"/>
                  </a:lnTo>
                  <a:lnTo>
                    <a:pt x="48166" y="0"/>
                  </a:lnTo>
                  <a:lnTo>
                    <a:pt x="48166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8" name="object 2008"/>
            <p:cNvSpPr/>
            <p:nvPr/>
          </p:nvSpPr>
          <p:spPr>
            <a:xfrm>
              <a:off x="5397566" y="38023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60" h="7620">
                  <a:moveTo>
                    <a:pt x="0" y="7620"/>
                  </a:moveTo>
                  <a:lnTo>
                    <a:pt x="33" y="0"/>
                  </a:lnTo>
                  <a:lnTo>
                    <a:pt x="48193" y="0"/>
                  </a:lnTo>
                  <a:lnTo>
                    <a:pt x="48193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9" name="object 2009"/>
            <p:cNvSpPr/>
            <p:nvPr/>
          </p:nvSpPr>
          <p:spPr>
            <a:xfrm>
              <a:off x="5397533" y="3810000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60" h="7620">
                  <a:moveTo>
                    <a:pt x="0" y="7619"/>
                  </a:moveTo>
                  <a:lnTo>
                    <a:pt x="33" y="0"/>
                  </a:lnTo>
                  <a:lnTo>
                    <a:pt x="48226" y="0"/>
                  </a:lnTo>
                  <a:lnTo>
                    <a:pt x="48226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0" name="object 2010"/>
            <p:cNvSpPr/>
            <p:nvPr/>
          </p:nvSpPr>
          <p:spPr>
            <a:xfrm>
              <a:off x="5397500" y="3817620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60" h="7620">
                  <a:moveTo>
                    <a:pt x="0" y="7619"/>
                  </a:moveTo>
                  <a:lnTo>
                    <a:pt x="33" y="0"/>
                  </a:lnTo>
                  <a:lnTo>
                    <a:pt x="48260" y="0"/>
                  </a:lnTo>
                  <a:lnTo>
                    <a:pt x="4826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1" name="object 2011"/>
            <p:cNvSpPr/>
            <p:nvPr/>
          </p:nvSpPr>
          <p:spPr>
            <a:xfrm>
              <a:off x="5396114" y="3825239"/>
              <a:ext cx="50165" cy="7620"/>
            </a:xfrm>
            <a:custGeom>
              <a:avLst/>
              <a:gdLst/>
              <a:ahLst/>
              <a:cxnLst/>
              <a:rect l="l" t="t" r="r" b="b"/>
              <a:pathLst>
                <a:path w="50164" h="7620">
                  <a:moveTo>
                    <a:pt x="49645" y="0"/>
                  </a:moveTo>
                  <a:lnTo>
                    <a:pt x="1385" y="0"/>
                  </a:lnTo>
                  <a:lnTo>
                    <a:pt x="0" y="7620"/>
                  </a:lnTo>
                  <a:lnTo>
                    <a:pt x="49645" y="7620"/>
                  </a:lnTo>
                  <a:lnTo>
                    <a:pt x="49645" y="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2" name="object 2012"/>
            <p:cNvSpPr/>
            <p:nvPr/>
          </p:nvSpPr>
          <p:spPr>
            <a:xfrm>
              <a:off x="5394960" y="383158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800" y="0"/>
                  </a:moveTo>
                  <a:lnTo>
                    <a:pt x="1385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3" name="object 2013"/>
            <p:cNvSpPr/>
            <p:nvPr/>
          </p:nvSpPr>
          <p:spPr>
            <a:xfrm>
              <a:off x="5394960" y="383921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4" name="object 2014"/>
            <p:cNvSpPr/>
            <p:nvPr/>
          </p:nvSpPr>
          <p:spPr>
            <a:xfrm>
              <a:off x="5394960" y="38468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F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5" name="object 2015"/>
            <p:cNvSpPr/>
            <p:nvPr/>
          </p:nvSpPr>
          <p:spPr>
            <a:xfrm>
              <a:off x="5394960" y="385317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6" name="object 2016"/>
            <p:cNvSpPr/>
            <p:nvPr/>
          </p:nvSpPr>
          <p:spPr>
            <a:xfrm>
              <a:off x="5341620" y="3860799"/>
              <a:ext cx="175260" cy="7620"/>
            </a:xfrm>
            <a:custGeom>
              <a:avLst/>
              <a:gdLst/>
              <a:ahLst/>
              <a:cxnLst/>
              <a:rect l="l" t="t" r="r" b="b"/>
              <a:pathLst>
                <a:path w="175260" h="7620">
                  <a:moveTo>
                    <a:pt x="175260" y="3810"/>
                  </a:moveTo>
                  <a:lnTo>
                    <a:pt x="104140" y="3810"/>
                  </a:lnTo>
                  <a:lnTo>
                    <a:pt x="104140" y="0"/>
                  </a:lnTo>
                  <a:lnTo>
                    <a:pt x="53340" y="0"/>
                  </a:lnTo>
                  <a:lnTo>
                    <a:pt x="53340" y="381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175260" y="7620"/>
                  </a:lnTo>
                  <a:lnTo>
                    <a:pt x="175260" y="3810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7" name="object 2017"/>
            <p:cNvSpPr/>
            <p:nvPr/>
          </p:nvSpPr>
          <p:spPr>
            <a:xfrm>
              <a:off x="5341620" y="3868420"/>
              <a:ext cx="175260" cy="7620"/>
            </a:xfrm>
            <a:custGeom>
              <a:avLst/>
              <a:gdLst/>
              <a:ahLst/>
              <a:cxnLst/>
              <a:rect l="l" t="t" r="r" b="b"/>
              <a:pathLst>
                <a:path w="175260" h="7620">
                  <a:moveTo>
                    <a:pt x="0" y="7619"/>
                  </a:moveTo>
                  <a:lnTo>
                    <a:pt x="0" y="0"/>
                  </a:lnTo>
                  <a:lnTo>
                    <a:pt x="175259" y="0"/>
                  </a:lnTo>
                  <a:lnTo>
                    <a:pt x="17525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8" name="object 2018"/>
            <p:cNvSpPr/>
            <p:nvPr/>
          </p:nvSpPr>
          <p:spPr>
            <a:xfrm>
              <a:off x="5341620" y="3874770"/>
              <a:ext cx="175260" cy="8890"/>
            </a:xfrm>
            <a:custGeom>
              <a:avLst/>
              <a:gdLst/>
              <a:ahLst/>
              <a:cxnLst/>
              <a:rect l="l" t="t" r="r" b="b"/>
              <a:pathLst>
                <a:path w="175260" h="8889">
                  <a:moveTo>
                    <a:pt x="0" y="8889"/>
                  </a:moveTo>
                  <a:lnTo>
                    <a:pt x="0" y="0"/>
                  </a:lnTo>
                  <a:lnTo>
                    <a:pt x="175259" y="0"/>
                  </a:lnTo>
                  <a:lnTo>
                    <a:pt x="17525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17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9" name="object 2019"/>
            <p:cNvSpPr/>
            <p:nvPr/>
          </p:nvSpPr>
          <p:spPr>
            <a:xfrm>
              <a:off x="5341620" y="3882390"/>
              <a:ext cx="175260" cy="7620"/>
            </a:xfrm>
            <a:custGeom>
              <a:avLst/>
              <a:gdLst/>
              <a:ahLst/>
              <a:cxnLst/>
              <a:rect l="l" t="t" r="r" b="b"/>
              <a:pathLst>
                <a:path w="175260" h="7620">
                  <a:moveTo>
                    <a:pt x="0" y="7620"/>
                  </a:moveTo>
                  <a:lnTo>
                    <a:pt x="0" y="0"/>
                  </a:lnTo>
                  <a:lnTo>
                    <a:pt x="175259" y="0"/>
                  </a:lnTo>
                  <a:lnTo>
                    <a:pt x="17525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0" name="object 2020"/>
            <p:cNvSpPr/>
            <p:nvPr/>
          </p:nvSpPr>
          <p:spPr>
            <a:xfrm>
              <a:off x="5341620" y="3890009"/>
              <a:ext cx="175260" cy="7620"/>
            </a:xfrm>
            <a:custGeom>
              <a:avLst/>
              <a:gdLst/>
              <a:ahLst/>
              <a:cxnLst/>
              <a:rect l="l" t="t" r="r" b="b"/>
              <a:pathLst>
                <a:path w="175260" h="7620">
                  <a:moveTo>
                    <a:pt x="17526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53340" y="5080"/>
                  </a:lnTo>
                  <a:lnTo>
                    <a:pt x="53340" y="7620"/>
                  </a:lnTo>
                  <a:lnTo>
                    <a:pt x="104140" y="7620"/>
                  </a:lnTo>
                  <a:lnTo>
                    <a:pt x="104140" y="5080"/>
                  </a:lnTo>
                  <a:lnTo>
                    <a:pt x="175260" y="508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1" name="object 2021"/>
            <p:cNvSpPr/>
            <p:nvPr/>
          </p:nvSpPr>
          <p:spPr>
            <a:xfrm>
              <a:off x="5394960" y="38976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36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2" name="object 2022"/>
            <p:cNvSpPr/>
            <p:nvPr/>
          </p:nvSpPr>
          <p:spPr>
            <a:xfrm>
              <a:off x="5394960" y="3903979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3" name="object 2023"/>
            <p:cNvSpPr/>
            <p:nvPr/>
          </p:nvSpPr>
          <p:spPr>
            <a:xfrm>
              <a:off x="5394960" y="39116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4" name="object 2024"/>
            <p:cNvSpPr/>
            <p:nvPr/>
          </p:nvSpPr>
          <p:spPr>
            <a:xfrm>
              <a:off x="5394960" y="39192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5" name="object 2025"/>
            <p:cNvSpPr/>
            <p:nvPr/>
          </p:nvSpPr>
          <p:spPr>
            <a:xfrm>
              <a:off x="5394960" y="392557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66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6" name="object 2026"/>
            <p:cNvSpPr/>
            <p:nvPr/>
          </p:nvSpPr>
          <p:spPr>
            <a:xfrm>
              <a:off x="5394960" y="393319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7" name="object 2027"/>
            <p:cNvSpPr/>
            <p:nvPr/>
          </p:nvSpPr>
          <p:spPr>
            <a:xfrm>
              <a:off x="5394960" y="394080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8" name="object 2028"/>
            <p:cNvSpPr/>
            <p:nvPr/>
          </p:nvSpPr>
          <p:spPr>
            <a:xfrm>
              <a:off x="5394960" y="3947159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9" name="object 2029"/>
            <p:cNvSpPr/>
            <p:nvPr/>
          </p:nvSpPr>
          <p:spPr>
            <a:xfrm>
              <a:off x="5394960" y="3954779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0" name="object 2030"/>
            <p:cNvSpPr/>
            <p:nvPr/>
          </p:nvSpPr>
          <p:spPr>
            <a:xfrm>
              <a:off x="5394960" y="39624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1" name="object 2031"/>
            <p:cNvSpPr/>
            <p:nvPr/>
          </p:nvSpPr>
          <p:spPr>
            <a:xfrm>
              <a:off x="5394960" y="39700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2" name="object 2032"/>
            <p:cNvSpPr/>
            <p:nvPr/>
          </p:nvSpPr>
          <p:spPr>
            <a:xfrm>
              <a:off x="5394960" y="397637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3" name="object 2033"/>
            <p:cNvSpPr/>
            <p:nvPr/>
          </p:nvSpPr>
          <p:spPr>
            <a:xfrm>
              <a:off x="5394960" y="398399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A6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4" name="object 2034"/>
            <p:cNvSpPr/>
            <p:nvPr/>
          </p:nvSpPr>
          <p:spPr>
            <a:xfrm>
              <a:off x="5394960" y="399160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5" name="object 2035"/>
            <p:cNvSpPr/>
            <p:nvPr/>
          </p:nvSpPr>
          <p:spPr>
            <a:xfrm>
              <a:off x="5394960" y="3999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6" name="object 2036"/>
            <p:cNvSpPr/>
            <p:nvPr/>
          </p:nvSpPr>
          <p:spPr>
            <a:xfrm>
              <a:off x="5394960" y="4005579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7" name="object 2037"/>
            <p:cNvSpPr/>
            <p:nvPr/>
          </p:nvSpPr>
          <p:spPr>
            <a:xfrm>
              <a:off x="5394960" y="40132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D5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8" name="object 2038"/>
            <p:cNvSpPr/>
            <p:nvPr/>
          </p:nvSpPr>
          <p:spPr>
            <a:xfrm>
              <a:off x="5394960" y="40208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9" name="object 2039"/>
            <p:cNvSpPr/>
            <p:nvPr/>
          </p:nvSpPr>
          <p:spPr>
            <a:xfrm>
              <a:off x="5394960" y="402717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0" name="object 2040"/>
            <p:cNvSpPr/>
            <p:nvPr/>
          </p:nvSpPr>
          <p:spPr>
            <a:xfrm>
              <a:off x="5394960" y="403479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1F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1" name="object 2041"/>
            <p:cNvSpPr/>
            <p:nvPr/>
          </p:nvSpPr>
          <p:spPr>
            <a:xfrm>
              <a:off x="5394960" y="404240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2" name="object 2042"/>
            <p:cNvSpPr/>
            <p:nvPr/>
          </p:nvSpPr>
          <p:spPr>
            <a:xfrm>
              <a:off x="5394960" y="40500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3" name="object 2043"/>
            <p:cNvSpPr/>
            <p:nvPr/>
          </p:nvSpPr>
          <p:spPr>
            <a:xfrm>
              <a:off x="5394960" y="4056379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4" name="object 2044"/>
            <p:cNvSpPr/>
            <p:nvPr/>
          </p:nvSpPr>
          <p:spPr>
            <a:xfrm>
              <a:off x="5394960" y="40640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5" name="object 2045"/>
            <p:cNvSpPr/>
            <p:nvPr/>
          </p:nvSpPr>
          <p:spPr>
            <a:xfrm>
              <a:off x="5394960" y="407161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6" name="object 2046"/>
            <p:cNvSpPr/>
            <p:nvPr/>
          </p:nvSpPr>
          <p:spPr>
            <a:xfrm>
              <a:off x="5394960" y="4077969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7" name="object 2047"/>
            <p:cNvSpPr/>
            <p:nvPr/>
          </p:nvSpPr>
          <p:spPr>
            <a:xfrm>
              <a:off x="5394960" y="408559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8" name="object 2048"/>
            <p:cNvSpPr/>
            <p:nvPr/>
          </p:nvSpPr>
          <p:spPr>
            <a:xfrm>
              <a:off x="5394960" y="409320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9" name="object 2049"/>
            <p:cNvSpPr/>
            <p:nvPr/>
          </p:nvSpPr>
          <p:spPr>
            <a:xfrm>
              <a:off x="5394960" y="41008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0" name="object 2050"/>
            <p:cNvSpPr/>
            <p:nvPr/>
          </p:nvSpPr>
          <p:spPr>
            <a:xfrm>
              <a:off x="5394960" y="410718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1" name="object 2051"/>
            <p:cNvSpPr/>
            <p:nvPr/>
          </p:nvSpPr>
          <p:spPr>
            <a:xfrm>
              <a:off x="5394960" y="41148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2" name="object 2052"/>
            <p:cNvSpPr/>
            <p:nvPr/>
          </p:nvSpPr>
          <p:spPr>
            <a:xfrm>
              <a:off x="5394960" y="412241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3" name="object 2053"/>
            <p:cNvSpPr/>
            <p:nvPr/>
          </p:nvSpPr>
          <p:spPr>
            <a:xfrm>
              <a:off x="5394960" y="41300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4" name="object 2054"/>
            <p:cNvSpPr/>
            <p:nvPr/>
          </p:nvSpPr>
          <p:spPr>
            <a:xfrm>
              <a:off x="5394960" y="413639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5" name="object 2055"/>
            <p:cNvSpPr/>
            <p:nvPr/>
          </p:nvSpPr>
          <p:spPr>
            <a:xfrm>
              <a:off x="5394960" y="414400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6" name="object 2056"/>
            <p:cNvSpPr/>
            <p:nvPr/>
          </p:nvSpPr>
          <p:spPr>
            <a:xfrm>
              <a:off x="5394960" y="41516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7" name="object 2057"/>
            <p:cNvSpPr/>
            <p:nvPr/>
          </p:nvSpPr>
          <p:spPr>
            <a:xfrm>
              <a:off x="5394960" y="415798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8" name="object 2058"/>
            <p:cNvSpPr/>
            <p:nvPr/>
          </p:nvSpPr>
          <p:spPr>
            <a:xfrm>
              <a:off x="5394960" y="41656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9" name="object 2059"/>
            <p:cNvSpPr/>
            <p:nvPr/>
          </p:nvSpPr>
          <p:spPr>
            <a:xfrm>
              <a:off x="5394960" y="4173219"/>
              <a:ext cx="52705" cy="7620"/>
            </a:xfrm>
            <a:custGeom>
              <a:avLst/>
              <a:gdLst/>
              <a:ahLst/>
              <a:cxnLst/>
              <a:rect l="l" t="t" r="r" b="b"/>
              <a:pathLst>
                <a:path w="52704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2211" y="7619"/>
                  </a:lnTo>
                  <a:lnTo>
                    <a:pt x="50800" y="126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0" name="object 2060"/>
            <p:cNvSpPr/>
            <p:nvPr/>
          </p:nvSpPr>
          <p:spPr>
            <a:xfrm>
              <a:off x="5394325" y="4180840"/>
              <a:ext cx="53975" cy="7620"/>
            </a:xfrm>
            <a:custGeom>
              <a:avLst/>
              <a:gdLst/>
              <a:ahLst/>
              <a:cxnLst/>
              <a:rect l="l" t="t" r="r" b="b"/>
              <a:pathLst>
                <a:path w="53975" h="7620">
                  <a:moveTo>
                    <a:pt x="52846" y="0"/>
                  </a:moveTo>
                  <a:lnTo>
                    <a:pt x="635" y="0"/>
                  </a:lnTo>
                  <a:lnTo>
                    <a:pt x="635" y="5080"/>
                  </a:lnTo>
                  <a:lnTo>
                    <a:pt x="0" y="7620"/>
                  </a:lnTo>
                  <a:lnTo>
                    <a:pt x="53975" y="7620"/>
                  </a:lnTo>
                  <a:lnTo>
                    <a:pt x="53975" y="5080"/>
                  </a:lnTo>
                  <a:lnTo>
                    <a:pt x="52846" y="0"/>
                  </a:lnTo>
                  <a:close/>
                </a:path>
              </a:pathLst>
            </a:custGeom>
            <a:solidFill>
              <a:srgbClr val="2B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1" name="object 2061"/>
            <p:cNvSpPr/>
            <p:nvPr/>
          </p:nvSpPr>
          <p:spPr>
            <a:xfrm>
              <a:off x="5393690" y="4187190"/>
              <a:ext cx="54610" cy="7620"/>
            </a:xfrm>
            <a:custGeom>
              <a:avLst/>
              <a:gdLst/>
              <a:ahLst/>
              <a:cxnLst/>
              <a:rect l="l" t="t" r="r" b="b"/>
              <a:pathLst>
                <a:path w="54610" h="7620">
                  <a:moveTo>
                    <a:pt x="54610" y="0"/>
                  </a:moveTo>
                  <a:lnTo>
                    <a:pt x="952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54610" y="762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2" name="object 2062"/>
            <p:cNvSpPr/>
            <p:nvPr/>
          </p:nvSpPr>
          <p:spPr>
            <a:xfrm>
              <a:off x="5392420" y="4194809"/>
              <a:ext cx="55880" cy="7620"/>
            </a:xfrm>
            <a:custGeom>
              <a:avLst/>
              <a:gdLst/>
              <a:ahLst/>
              <a:cxnLst/>
              <a:rect l="l" t="t" r="r" b="b"/>
              <a:pathLst>
                <a:path w="55879" h="7620">
                  <a:moveTo>
                    <a:pt x="55879" y="0"/>
                  </a:moveTo>
                  <a:lnTo>
                    <a:pt x="1269" y="0"/>
                  </a:lnTo>
                  <a:lnTo>
                    <a:pt x="1269" y="2539"/>
                  </a:lnTo>
                  <a:lnTo>
                    <a:pt x="0" y="7619"/>
                  </a:lnTo>
                  <a:lnTo>
                    <a:pt x="55879" y="7619"/>
                  </a:lnTo>
                  <a:lnTo>
                    <a:pt x="55879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3" name="object 2063"/>
            <p:cNvSpPr/>
            <p:nvPr/>
          </p:nvSpPr>
          <p:spPr>
            <a:xfrm>
              <a:off x="5389880" y="4202430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8420" y="0"/>
                  </a:moveTo>
                  <a:lnTo>
                    <a:pt x="2540" y="0"/>
                  </a:lnTo>
                  <a:lnTo>
                    <a:pt x="2540" y="1270"/>
                  </a:lnTo>
                  <a:lnTo>
                    <a:pt x="1270" y="3810"/>
                  </a:lnTo>
                  <a:lnTo>
                    <a:pt x="0" y="7620"/>
                  </a:lnTo>
                  <a:lnTo>
                    <a:pt x="60325" y="7620"/>
                  </a:lnTo>
                  <a:lnTo>
                    <a:pt x="59690" y="6350"/>
                  </a:lnTo>
                  <a:lnTo>
                    <a:pt x="59690" y="3810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2D3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4" name="object 2064"/>
            <p:cNvSpPr/>
            <p:nvPr/>
          </p:nvSpPr>
          <p:spPr>
            <a:xfrm>
              <a:off x="5386705" y="4208780"/>
              <a:ext cx="66040" cy="8890"/>
            </a:xfrm>
            <a:custGeom>
              <a:avLst/>
              <a:gdLst/>
              <a:ahLst/>
              <a:cxnLst/>
              <a:rect l="l" t="t" r="r" b="b"/>
              <a:pathLst>
                <a:path w="66039" h="8889">
                  <a:moveTo>
                    <a:pt x="62865" y="0"/>
                  </a:moveTo>
                  <a:lnTo>
                    <a:pt x="3598" y="0"/>
                  </a:lnTo>
                  <a:lnTo>
                    <a:pt x="3175" y="1270"/>
                  </a:lnTo>
                  <a:lnTo>
                    <a:pt x="3175" y="3810"/>
                  </a:lnTo>
                  <a:lnTo>
                    <a:pt x="635" y="7620"/>
                  </a:lnTo>
                  <a:lnTo>
                    <a:pt x="0" y="8890"/>
                  </a:lnTo>
                  <a:lnTo>
                    <a:pt x="66040" y="8890"/>
                  </a:lnTo>
                  <a:lnTo>
                    <a:pt x="65405" y="7620"/>
                  </a:lnTo>
                  <a:lnTo>
                    <a:pt x="65405" y="5080"/>
                  </a:lnTo>
                  <a:lnTo>
                    <a:pt x="62865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5" name="object 2065"/>
            <p:cNvSpPr/>
            <p:nvPr/>
          </p:nvSpPr>
          <p:spPr>
            <a:xfrm>
              <a:off x="5382260" y="4216400"/>
              <a:ext cx="75565" cy="7620"/>
            </a:xfrm>
            <a:custGeom>
              <a:avLst/>
              <a:gdLst/>
              <a:ahLst/>
              <a:cxnLst/>
              <a:rect l="l" t="t" r="r" b="b"/>
              <a:pathLst>
                <a:path w="75564" h="7620">
                  <a:moveTo>
                    <a:pt x="69850" y="0"/>
                  </a:moveTo>
                  <a:lnTo>
                    <a:pt x="5079" y="0"/>
                  </a:lnTo>
                  <a:lnTo>
                    <a:pt x="2539" y="5080"/>
                  </a:lnTo>
                  <a:lnTo>
                    <a:pt x="0" y="7619"/>
                  </a:lnTo>
                  <a:lnTo>
                    <a:pt x="75564" y="7619"/>
                  </a:lnTo>
                  <a:lnTo>
                    <a:pt x="74929" y="6350"/>
                  </a:lnTo>
                  <a:lnTo>
                    <a:pt x="72389" y="5080"/>
                  </a:lnTo>
                  <a:lnTo>
                    <a:pt x="69850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6" name="object 2066"/>
            <p:cNvSpPr/>
            <p:nvPr/>
          </p:nvSpPr>
          <p:spPr>
            <a:xfrm>
              <a:off x="5372938" y="4224019"/>
              <a:ext cx="92075" cy="7620"/>
            </a:xfrm>
            <a:custGeom>
              <a:avLst/>
              <a:gdLst/>
              <a:ahLst/>
              <a:cxnLst/>
              <a:rect l="l" t="t" r="r" b="b"/>
              <a:pathLst>
                <a:path w="92075" h="7620">
                  <a:moveTo>
                    <a:pt x="91871" y="7620"/>
                  </a:moveTo>
                  <a:lnTo>
                    <a:pt x="90601" y="5080"/>
                  </a:lnTo>
                  <a:lnTo>
                    <a:pt x="88696" y="5080"/>
                  </a:lnTo>
                  <a:lnTo>
                    <a:pt x="88696" y="2540"/>
                  </a:lnTo>
                  <a:lnTo>
                    <a:pt x="86791" y="2540"/>
                  </a:lnTo>
                  <a:lnTo>
                    <a:pt x="86791" y="1270"/>
                  </a:lnTo>
                  <a:lnTo>
                    <a:pt x="85204" y="1270"/>
                  </a:lnTo>
                  <a:lnTo>
                    <a:pt x="85204" y="0"/>
                  </a:lnTo>
                  <a:lnTo>
                    <a:pt x="8686" y="0"/>
                  </a:lnTo>
                  <a:lnTo>
                    <a:pt x="8686" y="1270"/>
                  </a:lnTo>
                  <a:lnTo>
                    <a:pt x="7416" y="1270"/>
                  </a:lnTo>
                  <a:lnTo>
                    <a:pt x="7416" y="2540"/>
                  </a:lnTo>
                  <a:lnTo>
                    <a:pt x="5511" y="2540"/>
                  </a:lnTo>
                  <a:lnTo>
                    <a:pt x="5511" y="5080"/>
                  </a:lnTo>
                  <a:lnTo>
                    <a:pt x="1701" y="5080"/>
                  </a:lnTo>
                  <a:lnTo>
                    <a:pt x="0" y="7620"/>
                  </a:lnTo>
                  <a:lnTo>
                    <a:pt x="91871" y="762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7" name="object 2067"/>
            <p:cNvSpPr/>
            <p:nvPr/>
          </p:nvSpPr>
          <p:spPr>
            <a:xfrm>
              <a:off x="5342890" y="4231640"/>
              <a:ext cx="166370" cy="7620"/>
            </a:xfrm>
            <a:custGeom>
              <a:avLst/>
              <a:gdLst/>
              <a:ahLst/>
              <a:cxnLst/>
              <a:rect l="l" t="t" r="r" b="b"/>
              <a:pathLst>
                <a:path w="166370" h="7620">
                  <a:moveTo>
                    <a:pt x="166370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166370" y="7620"/>
                  </a:lnTo>
                  <a:lnTo>
                    <a:pt x="166370" y="6350"/>
                  </a:lnTo>
                  <a:close/>
                </a:path>
                <a:path w="166370" h="7620">
                  <a:moveTo>
                    <a:pt x="135889" y="5080"/>
                  </a:moveTo>
                  <a:lnTo>
                    <a:pt x="17780" y="5080"/>
                  </a:lnTo>
                  <a:lnTo>
                    <a:pt x="16510" y="6350"/>
                  </a:lnTo>
                  <a:lnTo>
                    <a:pt x="140970" y="6350"/>
                  </a:lnTo>
                  <a:lnTo>
                    <a:pt x="135889" y="5080"/>
                  </a:lnTo>
                  <a:close/>
                </a:path>
                <a:path w="166370" h="7620">
                  <a:moveTo>
                    <a:pt x="121920" y="0"/>
                  </a:moveTo>
                  <a:lnTo>
                    <a:pt x="30056" y="0"/>
                  </a:lnTo>
                  <a:lnTo>
                    <a:pt x="29210" y="1270"/>
                  </a:lnTo>
                  <a:lnTo>
                    <a:pt x="21589" y="5080"/>
                  </a:lnTo>
                  <a:lnTo>
                    <a:pt x="132080" y="5080"/>
                  </a:lnTo>
                  <a:lnTo>
                    <a:pt x="130810" y="3810"/>
                  </a:lnTo>
                  <a:lnTo>
                    <a:pt x="128270" y="3810"/>
                  </a:lnTo>
                  <a:lnTo>
                    <a:pt x="125730" y="2540"/>
                  </a:lnTo>
                  <a:lnTo>
                    <a:pt x="124460" y="1270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2F3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8" name="object 2068"/>
            <p:cNvSpPr/>
            <p:nvPr/>
          </p:nvSpPr>
          <p:spPr>
            <a:xfrm>
              <a:off x="5342890" y="4237990"/>
              <a:ext cx="166370" cy="7620"/>
            </a:xfrm>
            <a:custGeom>
              <a:avLst/>
              <a:gdLst/>
              <a:ahLst/>
              <a:cxnLst/>
              <a:rect l="l" t="t" r="r" b="b"/>
              <a:pathLst>
                <a:path w="166370" h="7620">
                  <a:moveTo>
                    <a:pt x="16637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66370" y="7620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9" name="object 2069"/>
            <p:cNvSpPr/>
            <p:nvPr/>
          </p:nvSpPr>
          <p:spPr>
            <a:xfrm>
              <a:off x="5342890" y="4245609"/>
              <a:ext cx="166370" cy="7620"/>
            </a:xfrm>
            <a:custGeom>
              <a:avLst/>
              <a:gdLst/>
              <a:ahLst/>
              <a:cxnLst/>
              <a:rect l="l" t="t" r="r" b="b"/>
              <a:pathLst>
                <a:path w="166370" h="7620">
                  <a:moveTo>
                    <a:pt x="0" y="7619"/>
                  </a:moveTo>
                  <a:lnTo>
                    <a:pt x="0" y="0"/>
                  </a:lnTo>
                  <a:lnTo>
                    <a:pt x="166370" y="0"/>
                  </a:lnTo>
                  <a:lnTo>
                    <a:pt x="16637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0" name="object 2070"/>
            <p:cNvSpPr/>
            <p:nvPr/>
          </p:nvSpPr>
          <p:spPr>
            <a:xfrm>
              <a:off x="5598160" y="3651250"/>
              <a:ext cx="33020" cy="6350"/>
            </a:xfrm>
            <a:custGeom>
              <a:avLst/>
              <a:gdLst/>
              <a:ahLst/>
              <a:cxnLst/>
              <a:rect l="l" t="t" r="r" b="b"/>
              <a:pathLst>
                <a:path w="33020" h="6350">
                  <a:moveTo>
                    <a:pt x="29210" y="2539"/>
                  </a:moveTo>
                  <a:lnTo>
                    <a:pt x="6350" y="2539"/>
                  </a:lnTo>
                  <a:lnTo>
                    <a:pt x="5079" y="3810"/>
                  </a:lnTo>
                  <a:lnTo>
                    <a:pt x="0" y="6350"/>
                  </a:lnTo>
                  <a:lnTo>
                    <a:pt x="33019" y="6350"/>
                  </a:lnTo>
                  <a:lnTo>
                    <a:pt x="29210" y="2539"/>
                  </a:lnTo>
                  <a:close/>
                </a:path>
                <a:path w="33020" h="6350">
                  <a:moveTo>
                    <a:pt x="27939" y="1269"/>
                  </a:moveTo>
                  <a:lnTo>
                    <a:pt x="8889" y="1269"/>
                  </a:lnTo>
                  <a:lnTo>
                    <a:pt x="7619" y="2539"/>
                  </a:lnTo>
                  <a:lnTo>
                    <a:pt x="27939" y="2539"/>
                  </a:lnTo>
                  <a:lnTo>
                    <a:pt x="27939" y="1269"/>
                  </a:lnTo>
                  <a:close/>
                </a:path>
                <a:path w="33020" h="6350">
                  <a:moveTo>
                    <a:pt x="20319" y="0"/>
                  </a:moveTo>
                  <a:lnTo>
                    <a:pt x="12700" y="0"/>
                  </a:lnTo>
                  <a:lnTo>
                    <a:pt x="10160" y="1269"/>
                  </a:lnTo>
                  <a:lnTo>
                    <a:pt x="22860" y="1269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1" name="object 2071"/>
            <p:cNvSpPr/>
            <p:nvPr/>
          </p:nvSpPr>
          <p:spPr>
            <a:xfrm>
              <a:off x="5591810" y="3656330"/>
              <a:ext cx="45720" cy="8890"/>
            </a:xfrm>
            <a:custGeom>
              <a:avLst/>
              <a:gdLst/>
              <a:ahLst/>
              <a:cxnLst/>
              <a:rect l="l" t="t" r="r" b="b"/>
              <a:pathLst>
                <a:path w="45720" h="8889">
                  <a:moveTo>
                    <a:pt x="38100" y="0"/>
                  </a:moveTo>
                  <a:lnTo>
                    <a:pt x="8889" y="0"/>
                  </a:lnTo>
                  <a:lnTo>
                    <a:pt x="6350" y="1270"/>
                  </a:lnTo>
                  <a:lnTo>
                    <a:pt x="3810" y="3810"/>
                  </a:lnTo>
                  <a:lnTo>
                    <a:pt x="1269" y="7620"/>
                  </a:lnTo>
                  <a:lnTo>
                    <a:pt x="0" y="8890"/>
                  </a:lnTo>
                  <a:lnTo>
                    <a:pt x="45720" y="8890"/>
                  </a:lnTo>
                  <a:lnTo>
                    <a:pt x="44450" y="7620"/>
                  </a:lnTo>
                  <a:lnTo>
                    <a:pt x="43179" y="3810"/>
                  </a:lnTo>
                  <a:lnTo>
                    <a:pt x="41910" y="1270"/>
                  </a:lnTo>
                  <a:lnTo>
                    <a:pt x="39369" y="127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2" name="object 2072"/>
            <p:cNvSpPr/>
            <p:nvPr/>
          </p:nvSpPr>
          <p:spPr>
            <a:xfrm>
              <a:off x="5588000" y="3663950"/>
              <a:ext cx="53975" cy="7620"/>
            </a:xfrm>
            <a:custGeom>
              <a:avLst/>
              <a:gdLst/>
              <a:ahLst/>
              <a:cxnLst/>
              <a:rect l="l" t="t" r="r" b="b"/>
              <a:pathLst>
                <a:path w="53975" h="7620">
                  <a:moveTo>
                    <a:pt x="48260" y="0"/>
                  </a:moveTo>
                  <a:lnTo>
                    <a:pt x="5079" y="0"/>
                  </a:lnTo>
                  <a:lnTo>
                    <a:pt x="1270" y="3810"/>
                  </a:lnTo>
                  <a:lnTo>
                    <a:pt x="1270" y="6350"/>
                  </a:lnTo>
                  <a:lnTo>
                    <a:pt x="0" y="6350"/>
                  </a:lnTo>
                  <a:lnTo>
                    <a:pt x="0" y="7619"/>
                  </a:lnTo>
                  <a:lnTo>
                    <a:pt x="53763" y="7619"/>
                  </a:lnTo>
                  <a:lnTo>
                    <a:pt x="53339" y="6350"/>
                  </a:lnTo>
                  <a:lnTo>
                    <a:pt x="50800" y="2539"/>
                  </a:lnTo>
                  <a:lnTo>
                    <a:pt x="48260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3" name="object 2073"/>
            <p:cNvSpPr/>
            <p:nvPr/>
          </p:nvSpPr>
          <p:spPr>
            <a:xfrm>
              <a:off x="5585460" y="367157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20">
                  <a:moveTo>
                    <a:pt x="56303" y="0"/>
                  </a:moveTo>
                  <a:lnTo>
                    <a:pt x="2539" y="0"/>
                  </a:lnTo>
                  <a:lnTo>
                    <a:pt x="2539" y="6349"/>
                  </a:lnTo>
                  <a:lnTo>
                    <a:pt x="0" y="7619"/>
                  </a:lnTo>
                  <a:lnTo>
                    <a:pt x="58419" y="7619"/>
                  </a:lnTo>
                  <a:lnTo>
                    <a:pt x="58419" y="6349"/>
                  </a:lnTo>
                  <a:lnTo>
                    <a:pt x="56303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4" name="object 2074"/>
            <p:cNvSpPr/>
            <p:nvPr/>
          </p:nvSpPr>
          <p:spPr>
            <a:xfrm>
              <a:off x="5584190" y="3677919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89">
                  <a:moveTo>
                    <a:pt x="59689" y="0"/>
                  </a:moveTo>
                  <a:lnTo>
                    <a:pt x="3810" y="0"/>
                  </a:lnTo>
                  <a:lnTo>
                    <a:pt x="1270" y="1269"/>
                  </a:lnTo>
                  <a:lnTo>
                    <a:pt x="1270" y="3809"/>
                  </a:lnTo>
                  <a:lnTo>
                    <a:pt x="0" y="5079"/>
                  </a:lnTo>
                  <a:lnTo>
                    <a:pt x="0" y="8889"/>
                  </a:lnTo>
                  <a:lnTo>
                    <a:pt x="60960" y="8889"/>
                  </a:lnTo>
                  <a:lnTo>
                    <a:pt x="60960" y="3809"/>
                  </a:lnTo>
                  <a:lnTo>
                    <a:pt x="59689" y="1269"/>
                  </a:lnTo>
                  <a:lnTo>
                    <a:pt x="59689" y="0"/>
                  </a:lnTo>
                  <a:close/>
                </a:path>
              </a:pathLst>
            </a:custGeom>
            <a:solidFill>
              <a:srgbClr val="019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5" name="object 2075"/>
            <p:cNvSpPr/>
            <p:nvPr/>
          </p:nvSpPr>
          <p:spPr>
            <a:xfrm>
              <a:off x="5584190" y="3685540"/>
              <a:ext cx="62230" cy="8890"/>
            </a:xfrm>
            <a:custGeom>
              <a:avLst/>
              <a:gdLst/>
              <a:ahLst/>
              <a:cxnLst/>
              <a:rect l="l" t="t" r="r" b="b"/>
              <a:pathLst>
                <a:path w="62229" h="8889">
                  <a:moveTo>
                    <a:pt x="6096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2230" y="8890"/>
                  </a:lnTo>
                  <a:lnTo>
                    <a:pt x="62230" y="3810"/>
                  </a:lnTo>
                  <a:lnTo>
                    <a:pt x="60960" y="127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6" name="object 2076"/>
            <p:cNvSpPr/>
            <p:nvPr/>
          </p:nvSpPr>
          <p:spPr>
            <a:xfrm>
              <a:off x="5584190" y="369315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223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61383" y="7619"/>
                  </a:lnTo>
                  <a:lnTo>
                    <a:pt x="62230" y="5079"/>
                  </a:lnTo>
                  <a:lnTo>
                    <a:pt x="62230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7" name="object 2077"/>
            <p:cNvSpPr/>
            <p:nvPr/>
          </p:nvSpPr>
          <p:spPr>
            <a:xfrm>
              <a:off x="5584190" y="3700780"/>
              <a:ext cx="61594" cy="7620"/>
            </a:xfrm>
            <a:custGeom>
              <a:avLst/>
              <a:gdLst/>
              <a:ahLst/>
              <a:cxnLst/>
              <a:rect l="l" t="t" r="r" b="b"/>
              <a:pathLst>
                <a:path w="61595" h="7620">
                  <a:moveTo>
                    <a:pt x="6138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270" y="5080"/>
                  </a:lnTo>
                  <a:lnTo>
                    <a:pt x="1270" y="7620"/>
                  </a:lnTo>
                  <a:lnTo>
                    <a:pt x="59689" y="7620"/>
                  </a:lnTo>
                  <a:lnTo>
                    <a:pt x="60960" y="5080"/>
                  </a:lnTo>
                  <a:lnTo>
                    <a:pt x="60960" y="1270"/>
                  </a:lnTo>
                  <a:lnTo>
                    <a:pt x="61383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8" name="object 2078"/>
            <p:cNvSpPr/>
            <p:nvPr/>
          </p:nvSpPr>
          <p:spPr>
            <a:xfrm>
              <a:off x="5585460" y="3707130"/>
              <a:ext cx="59055" cy="8890"/>
            </a:xfrm>
            <a:custGeom>
              <a:avLst/>
              <a:gdLst/>
              <a:ahLst/>
              <a:cxnLst/>
              <a:rect l="l" t="t" r="r" b="b"/>
              <a:pathLst>
                <a:path w="59054" h="8889">
                  <a:moveTo>
                    <a:pt x="59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539" y="1270"/>
                  </a:lnTo>
                  <a:lnTo>
                    <a:pt x="2539" y="8890"/>
                  </a:lnTo>
                  <a:lnTo>
                    <a:pt x="55879" y="8890"/>
                  </a:lnTo>
                  <a:lnTo>
                    <a:pt x="57150" y="6350"/>
                  </a:lnTo>
                  <a:lnTo>
                    <a:pt x="57150" y="5080"/>
                  </a:lnTo>
                  <a:lnTo>
                    <a:pt x="58419" y="1270"/>
                  </a:lnTo>
                  <a:lnTo>
                    <a:pt x="59054" y="0"/>
                  </a:lnTo>
                  <a:close/>
                </a:path>
              </a:pathLst>
            </a:custGeom>
            <a:solidFill>
              <a:srgbClr val="038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9" name="object 2079"/>
            <p:cNvSpPr/>
            <p:nvPr/>
          </p:nvSpPr>
          <p:spPr>
            <a:xfrm>
              <a:off x="5588000" y="3714750"/>
              <a:ext cx="53975" cy="7620"/>
            </a:xfrm>
            <a:custGeom>
              <a:avLst/>
              <a:gdLst/>
              <a:ahLst/>
              <a:cxnLst/>
              <a:rect l="l" t="t" r="r" b="b"/>
              <a:pathLst>
                <a:path w="53975" h="7620">
                  <a:moveTo>
                    <a:pt x="53975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70" y="2539"/>
                  </a:lnTo>
                  <a:lnTo>
                    <a:pt x="2539" y="6350"/>
                  </a:lnTo>
                  <a:lnTo>
                    <a:pt x="3386" y="7619"/>
                  </a:lnTo>
                  <a:lnTo>
                    <a:pt x="49953" y="7619"/>
                  </a:lnTo>
                  <a:lnTo>
                    <a:pt x="53339" y="2539"/>
                  </a:lnTo>
                  <a:lnTo>
                    <a:pt x="53339" y="1269"/>
                  </a:lnTo>
                  <a:lnTo>
                    <a:pt x="53975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0" name="object 2080"/>
            <p:cNvSpPr/>
            <p:nvPr/>
          </p:nvSpPr>
          <p:spPr>
            <a:xfrm>
              <a:off x="5591386" y="372236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89" h="7620">
                  <a:moveTo>
                    <a:pt x="46566" y="0"/>
                  </a:moveTo>
                  <a:lnTo>
                    <a:pt x="0" y="0"/>
                  </a:lnTo>
                  <a:lnTo>
                    <a:pt x="1693" y="2539"/>
                  </a:lnTo>
                  <a:lnTo>
                    <a:pt x="6773" y="7619"/>
                  </a:lnTo>
                  <a:lnTo>
                    <a:pt x="41063" y="7619"/>
                  </a:lnTo>
                  <a:lnTo>
                    <a:pt x="43603" y="5079"/>
                  </a:lnTo>
                  <a:lnTo>
                    <a:pt x="44873" y="2539"/>
                  </a:lnTo>
                  <a:lnTo>
                    <a:pt x="46566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1" name="object 2081"/>
            <p:cNvSpPr/>
            <p:nvPr/>
          </p:nvSpPr>
          <p:spPr>
            <a:xfrm>
              <a:off x="5598160" y="37299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89" h="7620">
                  <a:moveTo>
                    <a:pt x="21590" y="6350"/>
                  </a:moveTo>
                  <a:lnTo>
                    <a:pt x="12700" y="6350"/>
                  </a:lnTo>
                  <a:lnTo>
                    <a:pt x="15240" y="7620"/>
                  </a:lnTo>
                  <a:lnTo>
                    <a:pt x="20320" y="7620"/>
                  </a:lnTo>
                  <a:lnTo>
                    <a:pt x="21590" y="6350"/>
                  </a:lnTo>
                  <a:close/>
                </a:path>
                <a:path w="34289" h="7620">
                  <a:moveTo>
                    <a:pt x="25400" y="3810"/>
                  </a:moveTo>
                  <a:lnTo>
                    <a:pt x="8890" y="3810"/>
                  </a:lnTo>
                  <a:lnTo>
                    <a:pt x="10160" y="6350"/>
                  </a:lnTo>
                  <a:lnTo>
                    <a:pt x="22860" y="6350"/>
                  </a:lnTo>
                  <a:lnTo>
                    <a:pt x="25400" y="3810"/>
                  </a:lnTo>
                  <a:close/>
                </a:path>
                <a:path w="34289" h="7620">
                  <a:moveTo>
                    <a:pt x="34290" y="0"/>
                  </a:moveTo>
                  <a:lnTo>
                    <a:pt x="0" y="0"/>
                  </a:lnTo>
                  <a:lnTo>
                    <a:pt x="2540" y="2540"/>
                  </a:lnTo>
                  <a:lnTo>
                    <a:pt x="5080" y="3810"/>
                  </a:lnTo>
                  <a:lnTo>
                    <a:pt x="29210" y="3810"/>
                  </a:lnTo>
                  <a:lnTo>
                    <a:pt x="31750" y="254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58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2" name="object 2082"/>
            <p:cNvSpPr/>
            <p:nvPr/>
          </p:nvSpPr>
          <p:spPr>
            <a:xfrm>
              <a:off x="5610860" y="3736339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89" h="1270">
                  <a:moveTo>
                    <a:pt x="8889" y="0"/>
                  </a:moveTo>
                  <a:lnTo>
                    <a:pt x="0" y="0"/>
                  </a:lnTo>
                  <a:lnTo>
                    <a:pt x="2539" y="1270"/>
                  </a:lnTo>
                  <a:lnTo>
                    <a:pt x="7619" y="127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3" name="object 2083"/>
            <p:cNvSpPr/>
            <p:nvPr/>
          </p:nvSpPr>
          <p:spPr>
            <a:xfrm>
              <a:off x="5627370" y="38531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12700" y="0"/>
                  </a:moveTo>
                  <a:lnTo>
                    <a:pt x="0" y="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F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4" name="object 2084"/>
            <p:cNvSpPr/>
            <p:nvPr/>
          </p:nvSpPr>
          <p:spPr>
            <a:xfrm>
              <a:off x="5614135" y="3853179"/>
              <a:ext cx="26034" cy="7620"/>
            </a:xfrm>
            <a:custGeom>
              <a:avLst/>
              <a:gdLst/>
              <a:ahLst/>
              <a:cxnLst/>
              <a:rect l="l" t="t" r="r" b="b"/>
              <a:pathLst>
                <a:path w="26035" h="7620">
                  <a:moveTo>
                    <a:pt x="25934" y="0"/>
                  </a:moveTo>
                  <a:lnTo>
                    <a:pt x="13234" y="0"/>
                  </a:lnTo>
                  <a:lnTo>
                    <a:pt x="0" y="7620"/>
                  </a:lnTo>
                  <a:lnTo>
                    <a:pt x="25934" y="7620"/>
                  </a:lnTo>
                  <a:lnTo>
                    <a:pt x="25934" y="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5" name="object 2085"/>
            <p:cNvSpPr/>
            <p:nvPr/>
          </p:nvSpPr>
          <p:spPr>
            <a:xfrm>
              <a:off x="5600900" y="3860800"/>
              <a:ext cx="39370" cy="7620"/>
            </a:xfrm>
            <a:custGeom>
              <a:avLst/>
              <a:gdLst/>
              <a:ahLst/>
              <a:cxnLst/>
              <a:rect l="l" t="t" r="r" b="b"/>
              <a:pathLst>
                <a:path w="39370" h="7620">
                  <a:moveTo>
                    <a:pt x="39169" y="0"/>
                  </a:moveTo>
                  <a:lnTo>
                    <a:pt x="13234" y="0"/>
                  </a:lnTo>
                  <a:lnTo>
                    <a:pt x="0" y="7619"/>
                  </a:lnTo>
                  <a:lnTo>
                    <a:pt x="39169" y="7619"/>
                  </a:lnTo>
                  <a:lnTo>
                    <a:pt x="39169" y="0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6" name="object 2086"/>
            <p:cNvSpPr/>
            <p:nvPr/>
          </p:nvSpPr>
          <p:spPr>
            <a:xfrm>
              <a:off x="5589871" y="38671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198" y="0"/>
                  </a:moveTo>
                  <a:lnTo>
                    <a:pt x="13234" y="0"/>
                  </a:lnTo>
                  <a:lnTo>
                    <a:pt x="0" y="7619"/>
                  </a:lnTo>
                  <a:lnTo>
                    <a:pt x="50198" y="7619"/>
                  </a:lnTo>
                  <a:lnTo>
                    <a:pt x="50198" y="0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7" name="object 2087"/>
            <p:cNvSpPr/>
            <p:nvPr/>
          </p:nvSpPr>
          <p:spPr>
            <a:xfrm>
              <a:off x="5576636" y="3874770"/>
              <a:ext cx="63500" cy="7620"/>
            </a:xfrm>
            <a:custGeom>
              <a:avLst/>
              <a:gdLst/>
              <a:ahLst/>
              <a:cxnLst/>
              <a:rect l="l" t="t" r="r" b="b"/>
              <a:pathLst>
                <a:path w="63500" h="7620">
                  <a:moveTo>
                    <a:pt x="63433" y="0"/>
                  </a:moveTo>
                  <a:lnTo>
                    <a:pt x="13234" y="0"/>
                  </a:lnTo>
                  <a:lnTo>
                    <a:pt x="0" y="7619"/>
                  </a:lnTo>
                  <a:lnTo>
                    <a:pt x="63433" y="7619"/>
                  </a:lnTo>
                  <a:lnTo>
                    <a:pt x="63433" y="0"/>
                  </a:lnTo>
                  <a:close/>
                </a:path>
              </a:pathLst>
            </a:custGeom>
            <a:solidFill>
              <a:srgbClr val="117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8" name="object 2088"/>
            <p:cNvSpPr/>
            <p:nvPr/>
          </p:nvSpPr>
          <p:spPr>
            <a:xfrm>
              <a:off x="5563402" y="3882390"/>
              <a:ext cx="76835" cy="7620"/>
            </a:xfrm>
            <a:custGeom>
              <a:avLst/>
              <a:gdLst/>
              <a:ahLst/>
              <a:cxnLst/>
              <a:rect l="l" t="t" r="r" b="b"/>
              <a:pathLst>
                <a:path w="76835" h="7620">
                  <a:moveTo>
                    <a:pt x="76667" y="0"/>
                  </a:moveTo>
                  <a:lnTo>
                    <a:pt x="13234" y="0"/>
                  </a:lnTo>
                  <a:lnTo>
                    <a:pt x="0" y="7620"/>
                  </a:lnTo>
                  <a:lnTo>
                    <a:pt x="76667" y="7620"/>
                  </a:lnTo>
                  <a:lnTo>
                    <a:pt x="76667" y="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9" name="object 2089"/>
            <p:cNvSpPr/>
            <p:nvPr/>
          </p:nvSpPr>
          <p:spPr>
            <a:xfrm>
              <a:off x="5550167" y="3890009"/>
              <a:ext cx="90170" cy="7620"/>
            </a:xfrm>
            <a:custGeom>
              <a:avLst/>
              <a:gdLst/>
              <a:ahLst/>
              <a:cxnLst/>
              <a:rect l="l" t="t" r="r" b="b"/>
              <a:pathLst>
                <a:path w="90170" h="7620">
                  <a:moveTo>
                    <a:pt x="89902" y="0"/>
                  </a:moveTo>
                  <a:lnTo>
                    <a:pt x="13234" y="0"/>
                  </a:lnTo>
                  <a:lnTo>
                    <a:pt x="0" y="7619"/>
                  </a:lnTo>
                  <a:lnTo>
                    <a:pt x="89902" y="7619"/>
                  </a:lnTo>
                  <a:lnTo>
                    <a:pt x="89902" y="0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0" name="object 2090"/>
            <p:cNvSpPr/>
            <p:nvPr/>
          </p:nvSpPr>
          <p:spPr>
            <a:xfrm>
              <a:off x="5543867" y="3896359"/>
              <a:ext cx="96520" cy="7620"/>
            </a:xfrm>
            <a:custGeom>
              <a:avLst/>
              <a:gdLst/>
              <a:ahLst/>
              <a:cxnLst/>
              <a:rect l="l" t="t" r="r" b="b"/>
              <a:pathLst>
                <a:path w="96520" h="7620">
                  <a:moveTo>
                    <a:pt x="96202" y="0"/>
                  </a:moveTo>
                  <a:lnTo>
                    <a:pt x="4089" y="0"/>
                  </a:lnTo>
                  <a:lnTo>
                    <a:pt x="4089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96202" y="7620"/>
                  </a:lnTo>
                  <a:lnTo>
                    <a:pt x="96202" y="5080"/>
                  </a:lnTo>
                  <a:lnTo>
                    <a:pt x="96202" y="0"/>
                  </a:lnTo>
                  <a:close/>
                </a:path>
              </a:pathLst>
            </a:custGeom>
            <a:solidFill>
              <a:srgbClr val="136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1" name="object 2091"/>
            <p:cNvSpPr/>
            <p:nvPr/>
          </p:nvSpPr>
          <p:spPr>
            <a:xfrm>
              <a:off x="5544185" y="3903979"/>
              <a:ext cx="95885" cy="7620"/>
            </a:xfrm>
            <a:custGeom>
              <a:avLst/>
              <a:gdLst/>
              <a:ahLst/>
              <a:cxnLst/>
              <a:rect l="l" t="t" r="r" b="b"/>
              <a:pathLst>
                <a:path w="95885" h="7620">
                  <a:moveTo>
                    <a:pt x="95885" y="0"/>
                  </a:moveTo>
                  <a:lnTo>
                    <a:pt x="0" y="0"/>
                  </a:lnTo>
                  <a:lnTo>
                    <a:pt x="1904" y="7620"/>
                  </a:lnTo>
                  <a:lnTo>
                    <a:pt x="18414" y="7620"/>
                  </a:lnTo>
                  <a:lnTo>
                    <a:pt x="19685" y="6350"/>
                  </a:lnTo>
                  <a:lnTo>
                    <a:pt x="95885" y="6350"/>
                  </a:lnTo>
                  <a:lnTo>
                    <a:pt x="95885" y="0"/>
                  </a:lnTo>
                  <a:close/>
                </a:path>
                <a:path w="95885" h="7620">
                  <a:moveTo>
                    <a:pt x="95885" y="6350"/>
                  </a:moveTo>
                  <a:lnTo>
                    <a:pt x="31114" y="6350"/>
                  </a:lnTo>
                  <a:lnTo>
                    <a:pt x="31114" y="7620"/>
                  </a:lnTo>
                  <a:lnTo>
                    <a:pt x="95885" y="7620"/>
                  </a:lnTo>
                  <a:lnTo>
                    <a:pt x="95885" y="635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2" name="object 2092"/>
            <p:cNvSpPr/>
            <p:nvPr/>
          </p:nvSpPr>
          <p:spPr>
            <a:xfrm>
              <a:off x="5546090" y="3911600"/>
              <a:ext cx="93980" cy="7620"/>
            </a:xfrm>
            <a:custGeom>
              <a:avLst/>
              <a:gdLst/>
              <a:ahLst/>
              <a:cxnLst/>
              <a:rect l="l" t="t" r="r" b="b"/>
              <a:pathLst>
                <a:path w="93979" h="7620">
                  <a:moveTo>
                    <a:pt x="93980" y="0"/>
                  </a:moveTo>
                  <a:lnTo>
                    <a:pt x="33020" y="0"/>
                  </a:lnTo>
                  <a:lnTo>
                    <a:pt x="33020" y="3810"/>
                  </a:lnTo>
                  <a:lnTo>
                    <a:pt x="34289" y="3810"/>
                  </a:lnTo>
                  <a:lnTo>
                    <a:pt x="35560" y="5080"/>
                  </a:lnTo>
                  <a:lnTo>
                    <a:pt x="35560" y="6350"/>
                  </a:lnTo>
                  <a:lnTo>
                    <a:pt x="36830" y="6350"/>
                  </a:lnTo>
                  <a:lnTo>
                    <a:pt x="36830" y="7619"/>
                  </a:lnTo>
                  <a:lnTo>
                    <a:pt x="93980" y="7619"/>
                  </a:lnTo>
                  <a:lnTo>
                    <a:pt x="93980" y="0"/>
                  </a:lnTo>
                  <a:close/>
                </a:path>
                <a:path w="93979" h="7620">
                  <a:moveTo>
                    <a:pt x="10160" y="0"/>
                  </a:moveTo>
                  <a:lnTo>
                    <a:pt x="0" y="0"/>
                  </a:lnTo>
                  <a:lnTo>
                    <a:pt x="1270" y="5080"/>
                  </a:lnTo>
                  <a:lnTo>
                    <a:pt x="5080" y="3810"/>
                  </a:lnTo>
                  <a:lnTo>
                    <a:pt x="7620" y="253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3" name="object 2093"/>
            <p:cNvSpPr/>
            <p:nvPr/>
          </p:nvSpPr>
          <p:spPr>
            <a:xfrm>
              <a:off x="5582920" y="3919220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20">
                  <a:moveTo>
                    <a:pt x="57150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69" y="3809"/>
                  </a:lnTo>
                  <a:lnTo>
                    <a:pt x="2539" y="5079"/>
                  </a:lnTo>
                  <a:lnTo>
                    <a:pt x="2539" y="7619"/>
                  </a:lnTo>
                  <a:lnTo>
                    <a:pt x="57150" y="7619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4" name="object 2094"/>
            <p:cNvSpPr/>
            <p:nvPr/>
          </p:nvSpPr>
          <p:spPr>
            <a:xfrm>
              <a:off x="5585460" y="3925570"/>
              <a:ext cx="54610" cy="7620"/>
            </a:xfrm>
            <a:custGeom>
              <a:avLst/>
              <a:gdLst/>
              <a:ahLst/>
              <a:cxnLst/>
              <a:rect l="l" t="t" r="r" b="b"/>
              <a:pathLst>
                <a:path w="54610" h="7620">
                  <a:moveTo>
                    <a:pt x="54610" y="0"/>
                  </a:moveTo>
                  <a:lnTo>
                    <a:pt x="0" y="0"/>
                  </a:lnTo>
                  <a:lnTo>
                    <a:pt x="0" y="2539"/>
                  </a:lnTo>
                  <a:lnTo>
                    <a:pt x="2539" y="5079"/>
                  </a:lnTo>
                  <a:lnTo>
                    <a:pt x="2539" y="7619"/>
                  </a:lnTo>
                  <a:lnTo>
                    <a:pt x="54610" y="7619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166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5" name="object 2095"/>
            <p:cNvSpPr/>
            <p:nvPr/>
          </p:nvSpPr>
          <p:spPr>
            <a:xfrm>
              <a:off x="5588000" y="3933190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0" y="7620"/>
                  </a:moveTo>
                  <a:lnTo>
                    <a:pt x="0" y="0"/>
                  </a:lnTo>
                  <a:lnTo>
                    <a:pt x="52070" y="0"/>
                  </a:lnTo>
                  <a:lnTo>
                    <a:pt x="5207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6" name="object 2096"/>
            <p:cNvSpPr/>
            <p:nvPr/>
          </p:nvSpPr>
          <p:spPr>
            <a:xfrm>
              <a:off x="5588000" y="394080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2070" y="0"/>
                  </a:moveTo>
                  <a:lnTo>
                    <a:pt x="0" y="0"/>
                  </a:lnTo>
                  <a:lnTo>
                    <a:pt x="0" y="5079"/>
                  </a:lnTo>
                  <a:lnTo>
                    <a:pt x="195" y="7619"/>
                  </a:lnTo>
                  <a:lnTo>
                    <a:pt x="52070" y="7619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7" name="object 2097"/>
            <p:cNvSpPr/>
            <p:nvPr/>
          </p:nvSpPr>
          <p:spPr>
            <a:xfrm>
              <a:off x="5588097" y="3947159"/>
              <a:ext cx="52069" cy="8890"/>
            </a:xfrm>
            <a:custGeom>
              <a:avLst/>
              <a:gdLst/>
              <a:ahLst/>
              <a:cxnLst/>
              <a:rect l="l" t="t" r="r" b="b"/>
              <a:pathLst>
                <a:path w="52070" h="8889">
                  <a:moveTo>
                    <a:pt x="51972" y="0"/>
                  </a:moveTo>
                  <a:lnTo>
                    <a:pt x="0" y="0"/>
                  </a:lnTo>
                  <a:lnTo>
                    <a:pt x="683" y="8889"/>
                  </a:lnTo>
                  <a:lnTo>
                    <a:pt x="51972" y="8889"/>
                  </a:lnTo>
                  <a:lnTo>
                    <a:pt x="51972" y="0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8" name="object 2098"/>
            <p:cNvSpPr/>
            <p:nvPr/>
          </p:nvSpPr>
          <p:spPr>
            <a:xfrm>
              <a:off x="5588683" y="3954779"/>
              <a:ext cx="51435" cy="7620"/>
            </a:xfrm>
            <a:custGeom>
              <a:avLst/>
              <a:gdLst/>
              <a:ahLst/>
              <a:cxnLst/>
              <a:rect l="l" t="t" r="r" b="b"/>
              <a:pathLst>
                <a:path w="51435" h="7620">
                  <a:moveTo>
                    <a:pt x="51386" y="0"/>
                  </a:moveTo>
                  <a:lnTo>
                    <a:pt x="0" y="0"/>
                  </a:lnTo>
                  <a:lnTo>
                    <a:pt x="586" y="7620"/>
                  </a:lnTo>
                  <a:lnTo>
                    <a:pt x="51386" y="7620"/>
                  </a:lnTo>
                  <a:lnTo>
                    <a:pt x="51386" y="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9" name="object 2099"/>
            <p:cNvSpPr/>
            <p:nvPr/>
          </p:nvSpPr>
          <p:spPr>
            <a:xfrm>
              <a:off x="5589270" y="39624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0" name="object 2100"/>
            <p:cNvSpPr/>
            <p:nvPr/>
          </p:nvSpPr>
          <p:spPr>
            <a:xfrm>
              <a:off x="5589270" y="396875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1" name="object 2101"/>
            <p:cNvSpPr/>
            <p:nvPr/>
          </p:nvSpPr>
          <p:spPr>
            <a:xfrm>
              <a:off x="5589270" y="39763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2" name="object 2102"/>
            <p:cNvSpPr/>
            <p:nvPr/>
          </p:nvSpPr>
          <p:spPr>
            <a:xfrm>
              <a:off x="5589270" y="398399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A6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3" name="object 2103"/>
            <p:cNvSpPr/>
            <p:nvPr/>
          </p:nvSpPr>
          <p:spPr>
            <a:xfrm>
              <a:off x="5589270" y="399160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4" name="object 2104"/>
            <p:cNvSpPr/>
            <p:nvPr/>
          </p:nvSpPr>
          <p:spPr>
            <a:xfrm>
              <a:off x="5589270" y="3997959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5" name="object 2105"/>
            <p:cNvSpPr/>
            <p:nvPr/>
          </p:nvSpPr>
          <p:spPr>
            <a:xfrm>
              <a:off x="5589270" y="400557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6" name="object 2106"/>
            <p:cNvSpPr/>
            <p:nvPr/>
          </p:nvSpPr>
          <p:spPr>
            <a:xfrm>
              <a:off x="5589270" y="40132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D5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7" name="object 2107"/>
            <p:cNvSpPr/>
            <p:nvPr/>
          </p:nvSpPr>
          <p:spPr>
            <a:xfrm>
              <a:off x="5589270" y="401955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8" name="object 2108"/>
            <p:cNvSpPr/>
            <p:nvPr/>
          </p:nvSpPr>
          <p:spPr>
            <a:xfrm>
              <a:off x="5589270" y="402717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9" name="object 2109"/>
            <p:cNvSpPr/>
            <p:nvPr/>
          </p:nvSpPr>
          <p:spPr>
            <a:xfrm>
              <a:off x="5589270" y="403479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F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0" name="object 2110"/>
            <p:cNvSpPr/>
            <p:nvPr/>
          </p:nvSpPr>
          <p:spPr>
            <a:xfrm>
              <a:off x="5589270" y="404240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1" name="object 2111"/>
            <p:cNvSpPr/>
            <p:nvPr/>
          </p:nvSpPr>
          <p:spPr>
            <a:xfrm>
              <a:off x="5589270" y="4048759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2" name="object 2112"/>
            <p:cNvSpPr/>
            <p:nvPr/>
          </p:nvSpPr>
          <p:spPr>
            <a:xfrm>
              <a:off x="5589270" y="405637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3" name="object 2113"/>
            <p:cNvSpPr/>
            <p:nvPr/>
          </p:nvSpPr>
          <p:spPr>
            <a:xfrm>
              <a:off x="5589270" y="40640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4" name="object 2114"/>
            <p:cNvSpPr/>
            <p:nvPr/>
          </p:nvSpPr>
          <p:spPr>
            <a:xfrm>
              <a:off x="5589270" y="407161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5" name="object 2115"/>
            <p:cNvSpPr/>
            <p:nvPr/>
          </p:nvSpPr>
          <p:spPr>
            <a:xfrm>
              <a:off x="5589270" y="4077969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6" name="object 2116"/>
            <p:cNvSpPr/>
            <p:nvPr/>
          </p:nvSpPr>
          <p:spPr>
            <a:xfrm>
              <a:off x="5589270" y="408559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7" name="object 2117"/>
            <p:cNvSpPr/>
            <p:nvPr/>
          </p:nvSpPr>
          <p:spPr>
            <a:xfrm>
              <a:off x="5589270" y="409320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8" name="object 2118"/>
            <p:cNvSpPr/>
            <p:nvPr/>
          </p:nvSpPr>
          <p:spPr>
            <a:xfrm>
              <a:off x="5589270" y="4099559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9" name="object 2119"/>
            <p:cNvSpPr/>
            <p:nvPr/>
          </p:nvSpPr>
          <p:spPr>
            <a:xfrm>
              <a:off x="5589270" y="410718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0" name="object 2120"/>
            <p:cNvSpPr/>
            <p:nvPr/>
          </p:nvSpPr>
          <p:spPr>
            <a:xfrm>
              <a:off x="5589270" y="41148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1" name="object 2121"/>
            <p:cNvSpPr/>
            <p:nvPr/>
          </p:nvSpPr>
          <p:spPr>
            <a:xfrm>
              <a:off x="5589270" y="412241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2" name="object 2122"/>
            <p:cNvSpPr/>
            <p:nvPr/>
          </p:nvSpPr>
          <p:spPr>
            <a:xfrm>
              <a:off x="5589270" y="4128769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3" name="object 2123"/>
            <p:cNvSpPr/>
            <p:nvPr/>
          </p:nvSpPr>
          <p:spPr>
            <a:xfrm>
              <a:off x="5589270" y="413639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4" name="object 2124"/>
            <p:cNvSpPr/>
            <p:nvPr/>
          </p:nvSpPr>
          <p:spPr>
            <a:xfrm>
              <a:off x="5589270" y="414400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5" name="object 2125"/>
            <p:cNvSpPr/>
            <p:nvPr/>
          </p:nvSpPr>
          <p:spPr>
            <a:xfrm>
              <a:off x="5589270" y="41516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6" name="object 2126"/>
            <p:cNvSpPr/>
            <p:nvPr/>
          </p:nvSpPr>
          <p:spPr>
            <a:xfrm>
              <a:off x="5589270" y="4157980"/>
              <a:ext cx="51435" cy="8890"/>
            </a:xfrm>
            <a:custGeom>
              <a:avLst/>
              <a:gdLst/>
              <a:ahLst/>
              <a:cxnLst/>
              <a:rect l="l" t="t" r="r" b="b"/>
              <a:pathLst>
                <a:path w="51435" h="8889">
                  <a:moveTo>
                    <a:pt x="508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0897" y="889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7" name="object 2127"/>
            <p:cNvSpPr/>
            <p:nvPr/>
          </p:nvSpPr>
          <p:spPr>
            <a:xfrm>
              <a:off x="5589270" y="4165600"/>
              <a:ext cx="51435" cy="7620"/>
            </a:xfrm>
            <a:custGeom>
              <a:avLst/>
              <a:gdLst/>
              <a:ahLst/>
              <a:cxnLst/>
              <a:rect l="l" t="t" r="r" b="b"/>
              <a:pathLst>
                <a:path w="51435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1386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8" name="object 2128"/>
            <p:cNvSpPr/>
            <p:nvPr/>
          </p:nvSpPr>
          <p:spPr>
            <a:xfrm>
              <a:off x="5589270" y="417321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386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1972" y="7619"/>
                  </a:lnTo>
                  <a:lnTo>
                    <a:pt x="51386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9" name="object 2129"/>
            <p:cNvSpPr/>
            <p:nvPr/>
          </p:nvSpPr>
          <p:spPr>
            <a:xfrm>
              <a:off x="5589270" y="4180840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97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2069" y="7620"/>
                  </a:lnTo>
                  <a:lnTo>
                    <a:pt x="51972" y="0"/>
                  </a:lnTo>
                  <a:close/>
                </a:path>
              </a:pathLst>
            </a:custGeom>
            <a:solidFill>
              <a:srgbClr val="2B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0" name="object 2130"/>
            <p:cNvSpPr/>
            <p:nvPr/>
          </p:nvSpPr>
          <p:spPr>
            <a:xfrm>
              <a:off x="5589270" y="4187190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0" y="7620"/>
                  </a:moveTo>
                  <a:lnTo>
                    <a:pt x="0" y="0"/>
                  </a:lnTo>
                  <a:lnTo>
                    <a:pt x="52069" y="0"/>
                  </a:lnTo>
                  <a:lnTo>
                    <a:pt x="5206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1" name="object 2131"/>
            <p:cNvSpPr/>
            <p:nvPr/>
          </p:nvSpPr>
          <p:spPr>
            <a:xfrm>
              <a:off x="5588000" y="4194809"/>
              <a:ext cx="54610" cy="7620"/>
            </a:xfrm>
            <a:custGeom>
              <a:avLst/>
              <a:gdLst/>
              <a:ahLst/>
              <a:cxnLst/>
              <a:rect l="l" t="t" r="r" b="b"/>
              <a:pathLst>
                <a:path w="54610" h="7620">
                  <a:moveTo>
                    <a:pt x="53339" y="0"/>
                  </a:moveTo>
                  <a:lnTo>
                    <a:pt x="1270" y="0"/>
                  </a:lnTo>
                  <a:lnTo>
                    <a:pt x="0" y="6350"/>
                  </a:lnTo>
                  <a:lnTo>
                    <a:pt x="0" y="7619"/>
                  </a:lnTo>
                  <a:lnTo>
                    <a:pt x="54610" y="7619"/>
                  </a:lnTo>
                  <a:lnTo>
                    <a:pt x="54610" y="6350"/>
                  </a:lnTo>
                  <a:lnTo>
                    <a:pt x="53339" y="1269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2" name="object 2132"/>
            <p:cNvSpPr/>
            <p:nvPr/>
          </p:nvSpPr>
          <p:spPr>
            <a:xfrm>
              <a:off x="5588000" y="4202430"/>
              <a:ext cx="55880" cy="7620"/>
            </a:xfrm>
            <a:custGeom>
              <a:avLst/>
              <a:gdLst/>
              <a:ahLst/>
              <a:cxnLst/>
              <a:rect l="l" t="t" r="r" b="b"/>
              <a:pathLst>
                <a:path w="55879" h="7620">
                  <a:moveTo>
                    <a:pt x="5461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879" y="7620"/>
                  </a:lnTo>
                  <a:lnTo>
                    <a:pt x="54610" y="381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2D3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3" name="object 2133"/>
            <p:cNvSpPr/>
            <p:nvPr/>
          </p:nvSpPr>
          <p:spPr>
            <a:xfrm>
              <a:off x="5584190" y="4208780"/>
              <a:ext cx="61594" cy="8890"/>
            </a:xfrm>
            <a:custGeom>
              <a:avLst/>
              <a:gdLst/>
              <a:ahLst/>
              <a:cxnLst/>
              <a:rect l="l" t="t" r="r" b="b"/>
              <a:pathLst>
                <a:path w="61595" h="8889">
                  <a:moveTo>
                    <a:pt x="59266" y="0"/>
                  </a:moveTo>
                  <a:lnTo>
                    <a:pt x="3810" y="0"/>
                  </a:lnTo>
                  <a:lnTo>
                    <a:pt x="3810" y="1270"/>
                  </a:lnTo>
                  <a:lnTo>
                    <a:pt x="1270" y="508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61595" y="8890"/>
                  </a:lnTo>
                  <a:lnTo>
                    <a:pt x="59689" y="5080"/>
                  </a:lnTo>
                  <a:lnTo>
                    <a:pt x="59689" y="1270"/>
                  </a:lnTo>
                  <a:lnTo>
                    <a:pt x="59266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4" name="object 2134"/>
            <p:cNvSpPr/>
            <p:nvPr/>
          </p:nvSpPr>
          <p:spPr>
            <a:xfrm>
              <a:off x="5580380" y="4216400"/>
              <a:ext cx="68580" cy="7620"/>
            </a:xfrm>
            <a:custGeom>
              <a:avLst/>
              <a:gdLst/>
              <a:ahLst/>
              <a:cxnLst/>
              <a:rect l="l" t="t" r="r" b="b"/>
              <a:pathLst>
                <a:path w="68579" h="7620">
                  <a:moveTo>
                    <a:pt x="64770" y="0"/>
                  </a:moveTo>
                  <a:lnTo>
                    <a:pt x="3810" y="0"/>
                  </a:lnTo>
                  <a:lnTo>
                    <a:pt x="3810" y="2539"/>
                  </a:lnTo>
                  <a:lnTo>
                    <a:pt x="1270" y="5080"/>
                  </a:lnTo>
                  <a:lnTo>
                    <a:pt x="0" y="7619"/>
                  </a:lnTo>
                  <a:lnTo>
                    <a:pt x="68580" y="7619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5" name="object 2135"/>
            <p:cNvSpPr/>
            <p:nvPr/>
          </p:nvSpPr>
          <p:spPr>
            <a:xfrm>
              <a:off x="5575300" y="4224019"/>
              <a:ext cx="80010" cy="7620"/>
            </a:xfrm>
            <a:custGeom>
              <a:avLst/>
              <a:gdLst/>
              <a:ahLst/>
              <a:cxnLst/>
              <a:rect l="l" t="t" r="r" b="b"/>
              <a:pathLst>
                <a:path w="80010" h="7620">
                  <a:moveTo>
                    <a:pt x="73660" y="0"/>
                  </a:moveTo>
                  <a:lnTo>
                    <a:pt x="5079" y="0"/>
                  </a:lnTo>
                  <a:lnTo>
                    <a:pt x="2539" y="5079"/>
                  </a:lnTo>
                  <a:lnTo>
                    <a:pt x="1270" y="5079"/>
                  </a:lnTo>
                  <a:lnTo>
                    <a:pt x="0" y="7619"/>
                  </a:lnTo>
                  <a:lnTo>
                    <a:pt x="80010" y="7619"/>
                  </a:lnTo>
                  <a:lnTo>
                    <a:pt x="78739" y="5079"/>
                  </a:lnTo>
                  <a:lnTo>
                    <a:pt x="76200" y="3809"/>
                  </a:lnTo>
                  <a:lnTo>
                    <a:pt x="76200" y="2539"/>
                  </a:lnTo>
                  <a:lnTo>
                    <a:pt x="73660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6" name="object 2136"/>
            <p:cNvSpPr/>
            <p:nvPr/>
          </p:nvSpPr>
          <p:spPr>
            <a:xfrm>
              <a:off x="5547360" y="4231639"/>
              <a:ext cx="134620" cy="7620"/>
            </a:xfrm>
            <a:custGeom>
              <a:avLst/>
              <a:gdLst/>
              <a:ahLst/>
              <a:cxnLst/>
              <a:rect l="l" t="t" r="r" b="b"/>
              <a:pathLst>
                <a:path w="134620" h="7620">
                  <a:moveTo>
                    <a:pt x="134620" y="6350"/>
                  </a:moveTo>
                  <a:lnTo>
                    <a:pt x="128270" y="6350"/>
                  </a:lnTo>
                  <a:lnTo>
                    <a:pt x="128270" y="5080"/>
                  </a:lnTo>
                  <a:lnTo>
                    <a:pt x="121920" y="5080"/>
                  </a:lnTo>
                  <a:lnTo>
                    <a:pt x="119380" y="3810"/>
                  </a:lnTo>
                  <a:lnTo>
                    <a:pt x="114287" y="3810"/>
                  </a:lnTo>
                  <a:lnTo>
                    <a:pt x="114287" y="2540"/>
                  </a:lnTo>
                  <a:lnTo>
                    <a:pt x="111112" y="2540"/>
                  </a:lnTo>
                  <a:lnTo>
                    <a:pt x="111112" y="1270"/>
                  </a:lnTo>
                  <a:lnTo>
                    <a:pt x="109855" y="1270"/>
                  </a:lnTo>
                  <a:lnTo>
                    <a:pt x="109855" y="0"/>
                  </a:lnTo>
                  <a:lnTo>
                    <a:pt x="27940" y="0"/>
                  </a:lnTo>
                  <a:lnTo>
                    <a:pt x="27940" y="1270"/>
                  </a:lnTo>
                  <a:lnTo>
                    <a:pt x="24765" y="1270"/>
                  </a:lnTo>
                  <a:lnTo>
                    <a:pt x="24765" y="2540"/>
                  </a:lnTo>
                  <a:lnTo>
                    <a:pt x="21590" y="2540"/>
                  </a:lnTo>
                  <a:lnTo>
                    <a:pt x="21590" y="3810"/>
                  </a:lnTo>
                  <a:lnTo>
                    <a:pt x="16510" y="3810"/>
                  </a:lnTo>
                  <a:lnTo>
                    <a:pt x="15240" y="5080"/>
                  </a:lnTo>
                  <a:lnTo>
                    <a:pt x="4445" y="5080"/>
                  </a:lnTo>
                  <a:lnTo>
                    <a:pt x="4445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34620" y="7620"/>
                  </a:lnTo>
                  <a:lnTo>
                    <a:pt x="134620" y="6350"/>
                  </a:lnTo>
                  <a:close/>
                </a:path>
              </a:pathLst>
            </a:custGeom>
            <a:solidFill>
              <a:srgbClr val="2F3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7" name="object 2137"/>
            <p:cNvSpPr/>
            <p:nvPr/>
          </p:nvSpPr>
          <p:spPr>
            <a:xfrm>
              <a:off x="5547360" y="4237990"/>
              <a:ext cx="134620" cy="7620"/>
            </a:xfrm>
            <a:custGeom>
              <a:avLst/>
              <a:gdLst/>
              <a:ahLst/>
              <a:cxnLst/>
              <a:rect l="l" t="t" r="r" b="b"/>
              <a:pathLst>
                <a:path w="134620" h="7620">
                  <a:moveTo>
                    <a:pt x="0" y="7620"/>
                  </a:moveTo>
                  <a:lnTo>
                    <a:pt x="0" y="0"/>
                  </a:lnTo>
                  <a:lnTo>
                    <a:pt x="134619" y="0"/>
                  </a:lnTo>
                  <a:lnTo>
                    <a:pt x="13461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8" name="object 2138"/>
            <p:cNvSpPr/>
            <p:nvPr/>
          </p:nvSpPr>
          <p:spPr>
            <a:xfrm>
              <a:off x="5547360" y="4245609"/>
              <a:ext cx="134620" cy="7620"/>
            </a:xfrm>
            <a:custGeom>
              <a:avLst/>
              <a:gdLst/>
              <a:ahLst/>
              <a:cxnLst/>
              <a:rect l="l" t="t" r="r" b="b"/>
              <a:pathLst>
                <a:path w="134620" h="7620">
                  <a:moveTo>
                    <a:pt x="0" y="7619"/>
                  </a:moveTo>
                  <a:lnTo>
                    <a:pt x="0" y="0"/>
                  </a:lnTo>
                  <a:lnTo>
                    <a:pt x="134619" y="0"/>
                  </a:lnTo>
                  <a:lnTo>
                    <a:pt x="13461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39" name="object 2139"/>
          <p:cNvSpPr/>
          <p:nvPr/>
        </p:nvSpPr>
        <p:spPr>
          <a:xfrm>
            <a:off x="5727700" y="3853179"/>
            <a:ext cx="190500" cy="4114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40" name="object 2140"/>
          <p:cNvGrpSpPr/>
          <p:nvPr/>
        </p:nvGrpSpPr>
        <p:grpSpPr>
          <a:xfrm>
            <a:off x="5943917" y="3651250"/>
            <a:ext cx="304800" cy="601980"/>
            <a:chOff x="5943917" y="3651250"/>
            <a:chExt cx="304800" cy="601980"/>
          </a:xfrm>
        </p:grpSpPr>
        <p:sp>
          <p:nvSpPr>
            <p:cNvPr id="2141" name="object 2141"/>
            <p:cNvSpPr/>
            <p:nvPr/>
          </p:nvSpPr>
          <p:spPr>
            <a:xfrm>
              <a:off x="6016092" y="3651250"/>
              <a:ext cx="25400" cy="6350"/>
            </a:xfrm>
            <a:custGeom>
              <a:avLst/>
              <a:gdLst/>
              <a:ahLst/>
              <a:cxnLst/>
              <a:rect l="l" t="t" r="r" b="b"/>
              <a:pathLst>
                <a:path w="25400" h="6350">
                  <a:moveTo>
                    <a:pt x="25297" y="0"/>
                  </a:moveTo>
                  <a:lnTo>
                    <a:pt x="11327" y="0"/>
                  </a:lnTo>
                  <a:lnTo>
                    <a:pt x="0" y="6350"/>
                  </a:lnTo>
                  <a:lnTo>
                    <a:pt x="25297" y="6350"/>
                  </a:lnTo>
                  <a:lnTo>
                    <a:pt x="25297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2" name="object 2142"/>
            <p:cNvSpPr/>
            <p:nvPr/>
          </p:nvSpPr>
          <p:spPr>
            <a:xfrm>
              <a:off x="6002500" y="3656330"/>
              <a:ext cx="39370" cy="8890"/>
            </a:xfrm>
            <a:custGeom>
              <a:avLst/>
              <a:gdLst/>
              <a:ahLst/>
              <a:cxnLst/>
              <a:rect l="l" t="t" r="r" b="b"/>
              <a:pathLst>
                <a:path w="39370" h="8889">
                  <a:moveTo>
                    <a:pt x="38889" y="0"/>
                  </a:moveTo>
                  <a:lnTo>
                    <a:pt x="15857" y="0"/>
                  </a:lnTo>
                  <a:lnTo>
                    <a:pt x="0" y="8890"/>
                  </a:lnTo>
                  <a:lnTo>
                    <a:pt x="38889" y="8890"/>
                  </a:lnTo>
                  <a:lnTo>
                    <a:pt x="38889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3" name="object 2143"/>
            <p:cNvSpPr/>
            <p:nvPr/>
          </p:nvSpPr>
          <p:spPr>
            <a:xfrm>
              <a:off x="5991173" y="36639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216" y="0"/>
                  </a:moveTo>
                  <a:lnTo>
                    <a:pt x="13592" y="0"/>
                  </a:lnTo>
                  <a:lnTo>
                    <a:pt x="0" y="7619"/>
                  </a:lnTo>
                  <a:lnTo>
                    <a:pt x="50216" y="7619"/>
                  </a:lnTo>
                  <a:lnTo>
                    <a:pt x="50216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4" name="object 2144"/>
            <p:cNvSpPr/>
            <p:nvPr/>
          </p:nvSpPr>
          <p:spPr>
            <a:xfrm>
              <a:off x="5977581" y="3671570"/>
              <a:ext cx="64135" cy="7620"/>
            </a:xfrm>
            <a:custGeom>
              <a:avLst/>
              <a:gdLst/>
              <a:ahLst/>
              <a:cxnLst/>
              <a:rect l="l" t="t" r="r" b="b"/>
              <a:pathLst>
                <a:path w="64135" h="7620">
                  <a:moveTo>
                    <a:pt x="63808" y="0"/>
                  </a:moveTo>
                  <a:lnTo>
                    <a:pt x="13592" y="0"/>
                  </a:lnTo>
                  <a:lnTo>
                    <a:pt x="0" y="7619"/>
                  </a:lnTo>
                  <a:lnTo>
                    <a:pt x="63808" y="7619"/>
                  </a:lnTo>
                  <a:lnTo>
                    <a:pt x="63808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5" name="object 2145"/>
            <p:cNvSpPr/>
            <p:nvPr/>
          </p:nvSpPr>
          <p:spPr>
            <a:xfrm>
              <a:off x="5963988" y="3677919"/>
              <a:ext cx="77470" cy="8890"/>
            </a:xfrm>
            <a:custGeom>
              <a:avLst/>
              <a:gdLst/>
              <a:ahLst/>
              <a:cxnLst/>
              <a:rect l="l" t="t" r="r" b="b"/>
              <a:pathLst>
                <a:path w="77470" h="8889">
                  <a:moveTo>
                    <a:pt x="77401" y="0"/>
                  </a:moveTo>
                  <a:lnTo>
                    <a:pt x="15857" y="0"/>
                  </a:lnTo>
                  <a:lnTo>
                    <a:pt x="0" y="8889"/>
                  </a:lnTo>
                  <a:lnTo>
                    <a:pt x="77401" y="8889"/>
                  </a:lnTo>
                  <a:lnTo>
                    <a:pt x="77401" y="0"/>
                  </a:lnTo>
                  <a:close/>
                </a:path>
              </a:pathLst>
            </a:custGeom>
            <a:solidFill>
              <a:srgbClr val="019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6" name="object 2146"/>
            <p:cNvSpPr/>
            <p:nvPr/>
          </p:nvSpPr>
          <p:spPr>
            <a:xfrm>
              <a:off x="5950396" y="3685540"/>
              <a:ext cx="91440" cy="8890"/>
            </a:xfrm>
            <a:custGeom>
              <a:avLst/>
              <a:gdLst/>
              <a:ahLst/>
              <a:cxnLst/>
              <a:rect l="l" t="t" r="r" b="b"/>
              <a:pathLst>
                <a:path w="91439" h="8889">
                  <a:moveTo>
                    <a:pt x="90993" y="0"/>
                  </a:moveTo>
                  <a:lnTo>
                    <a:pt x="15857" y="0"/>
                  </a:lnTo>
                  <a:lnTo>
                    <a:pt x="0" y="8890"/>
                  </a:lnTo>
                  <a:lnTo>
                    <a:pt x="90993" y="8890"/>
                  </a:lnTo>
                  <a:lnTo>
                    <a:pt x="90993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7" name="object 2147"/>
            <p:cNvSpPr/>
            <p:nvPr/>
          </p:nvSpPr>
          <p:spPr>
            <a:xfrm>
              <a:off x="5943917" y="3693159"/>
              <a:ext cx="97790" cy="7620"/>
            </a:xfrm>
            <a:custGeom>
              <a:avLst/>
              <a:gdLst/>
              <a:ahLst/>
              <a:cxnLst/>
              <a:rect l="l" t="t" r="r" b="b"/>
              <a:pathLst>
                <a:path w="97789" h="7620">
                  <a:moveTo>
                    <a:pt x="97472" y="0"/>
                  </a:moveTo>
                  <a:lnTo>
                    <a:pt x="4203" y="0"/>
                  </a:lnTo>
                  <a:lnTo>
                    <a:pt x="4203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97472" y="7620"/>
                  </a:lnTo>
                  <a:lnTo>
                    <a:pt x="97472" y="5080"/>
                  </a:lnTo>
                  <a:lnTo>
                    <a:pt x="97472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8" name="object 2148"/>
            <p:cNvSpPr/>
            <p:nvPr/>
          </p:nvSpPr>
          <p:spPr>
            <a:xfrm>
              <a:off x="5944234" y="3700780"/>
              <a:ext cx="97155" cy="7620"/>
            </a:xfrm>
            <a:custGeom>
              <a:avLst/>
              <a:gdLst/>
              <a:ahLst/>
              <a:cxnLst/>
              <a:rect l="l" t="t" r="r" b="b"/>
              <a:pathLst>
                <a:path w="97154" h="7620">
                  <a:moveTo>
                    <a:pt x="97154" y="0"/>
                  </a:moveTo>
                  <a:lnTo>
                    <a:pt x="0" y="0"/>
                  </a:lnTo>
                  <a:lnTo>
                    <a:pt x="1904" y="7620"/>
                  </a:lnTo>
                  <a:lnTo>
                    <a:pt x="15875" y="7620"/>
                  </a:lnTo>
                  <a:lnTo>
                    <a:pt x="18414" y="6350"/>
                  </a:lnTo>
                  <a:lnTo>
                    <a:pt x="20954" y="6350"/>
                  </a:lnTo>
                  <a:lnTo>
                    <a:pt x="22225" y="5080"/>
                  </a:lnTo>
                  <a:lnTo>
                    <a:pt x="97154" y="5080"/>
                  </a:lnTo>
                  <a:lnTo>
                    <a:pt x="97154" y="0"/>
                  </a:lnTo>
                  <a:close/>
                </a:path>
                <a:path w="97154" h="7620">
                  <a:moveTo>
                    <a:pt x="97154" y="5080"/>
                  </a:moveTo>
                  <a:lnTo>
                    <a:pt x="26035" y="5080"/>
                  </a:lnTo>
                  <a:lnTo>
                    <a:pt x="28575" y="6350"/>
                  </a:lnTo>
                  <a:lnTo>
                    <a:pt x="29844" y="6350"/>
                  </a:lnTo>
                  <a:lnTo>
                    <a:pt x="31114" y="7620"/>
                  </a:lnTo>
                  <a:lnTo>
                    <a:pt x="97154" y="7620"/>
                  </a:lnTo>
                  <a:lnTo>
                    <a:pt x="97154" y="508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9" name="object 2149"/>
            <p:cNvSpPr/>
            <p:nvPr/>
          </p:nvSpPr>
          <p:spPr>
            <a:xfrm>
              <a:off x="5945822" y="3707130"/>
              <a:ext cx="95885" cy="8890"/>
            </a:xfrm>
            <a:custGeom>
              <a:avLst/>
              <a:gdLst/>
              <a:ahLst/>
              <a:cxnLst/>
              <a:rect l="l" t="t" r="r" b="b"/>
              <a:pathLst>
                <a:path w="95885" h="8889">
                  <a:moveTo>
                    <a:pt x="95567" y="0"/>
                  </a:moveTo>
                  <a:lnTo>
                    <a:pt x="28257" y="0"/>
                  </a:lnTo>
                  <a:lnTo>
                    <a:pt x="29527" y="1270"/>
                  </a:lnTo>
                  <a:lnTo>
                    <a:pt x="33337" y="1270"/>
                  </a:lnTo>
                  <a:lnTo>
                    <a:pt x="35877" y="3810"/>
                  </a:lnTo>
                  <a:lnTo>
                    <a:pt x="35877" y="5080"/>
                  </a:lnTo>
                  <a:lnTo>
                    <a:pt x="37147" y="6350"/>
                  </a:lnTo>
                  <a:lnTo>
                    <a:pt x="37147" y="7620"/>
                  </a:lnTo>
                  <a:lnTo>
                    <a:pt x="38417" y="8890"/>
                  </a:lnTo>
                  <a:lnTo>
                    <a:pt x="95567" y="8890"/>
                  </a:lnTo>
                  <a:lnTo>
                    <a:pt x="95567" y="0"/>
                  </a:lnTo>
                  <a:close/>
                </a:path>
                <a:path w="95885" h="8889">
                  <a:moveTo>
                    <a:pt x="16827" y="0"/>
                  </a:moveTo>
                  <a:lnTo>
                    <a:pt x="0" y="0"/>
                  </a:lnTo>
                  <a:lnTo>
                    <a:pt x="1587" y="6350"/>
                  </a:lnTo>
                  <a:lnTo>
                    <a:pt x="10477" y="1270"/>
                  </a:lnTo>
                  <a:lnTo>
                    <a:pt x="14287" y="1270"/>
                  </a:lnTo>
                  <a:lnTo>
                    <a:pt x="16827" y="0"/>
                  </a:lnTo>
                  <a:close/>
                </a:path>
              </a:pathLst>
            </a:custGeom>
            <a:solidFill>
              <a:srgbClr val="038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0" name="object 2150"/>
            <p:cNvSpPr/>
            <p:nvPr/>
          </p:nvSpPr>
          <p:spPr>
            <a:xfrm>
              <a:off x="5982969" y="371475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20">
                  <a:moveTo>
                    <a:pt x="58419" y="0"/>
                  </a:moveTo>
                  <a:lnTo>
                    <a:pt x="0" y="0"/>
                  </a:lnTo>
                  <a:lnTo>
                    <a:pt x="1269" y="1269"/>
                  </a:lnTo>
                  <a:lnTo>
                    <a:pt x="1269" y="2539"/>
                  </a:lnTo>
                  <a:lnTo>
                    <a:pt x="2539" y="5080"/>
                  </a:lnTo>
                  <a:lnTo>
                    <a:pt x="3386" y="7619"/>
                  </a:lnTo>
                  <a:lnTo>
                    <a:pt x="58419" y="7619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1" name="object 2151"/>
            <p:cNvSpPr/>
            <p:nvPr/>
          </p:nvSpPr>
          <p:spPr>
            <a:xfrm>
              <a:off x="5986356" y="372236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5033" y="0"/>
                  </a:moveTo>
                  <a:lnTo>
                    <a:pt x="0" y="0"/>
                  </a:lnTo>
                  <a:lnTo>
                    <a:pt x="423" y="1269"/>
                  </a:lnTo>
                  <a:lnTo>
                    <a:pt x="423" y="3809"/>
                  </a:lnTo>
                  <a:lnTo>
                    <a:pt x="1693" y="7619"/>
                  </a:lnTo>
                  <a:lnTo>
                    <a:pt x="55033" y="7619"/>
                  </a:lnTo>
                  <a:lnTo>
                    <a:pt x="55033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2" name="object 2152"/>
            <p:cNvSpPr/>
            <p:nvPr/>
          </p:nvSpPr>
          <p:spPr>
            <a:xfrm>
              <a:off x="5988049" y="372998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39" h="7620">
                  <a:moveTo>
                    <a:pt x="53339" y="0"/>
                  </a:moveTo>
                  <a:lnTo>
                    <a:pt x="0" y="0"/>
                  </a:lnTo>
                  <a:lnTo>
                    <a:pt x="1270" y="2540"/>
                  </a:lnTo>
                  <a:lnTo>
                    <a:pt x="1270" y="7620"/>
                  </a:lnTo>
                  <a:lnTo>
                    <a:pt x="53339" y="7620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058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3" name="object 2153"/>
            <p:cNvSpPr/>
            <p:nvPr/>
          </p:nvSpPr>
          <p:spPr>
            <a:xfrm>
              <a:off x="5989319" y="3736339"/>
              <a:ext cx="52069" cy="8890"/>
            </a:xfrm>
            <a:custGeom>
              <a:avLst/>
              <a:gdLst/>
              <a:ahLst/>
              <a:cxnLst/>
              <a:rect l="l" t="t" r="r" b="b"/>
              <a:pathLst>
                <a:path w="52070" h="8889">
                  <a:moveTo>
                    <a:pt x="52069" y="0"/>
                  </a:moveTo>
                  <a:lnTo>
                    <a:pt x="0" y="0"/>
                  </a:lnTo>
                  <a:lnTo>
                    <a:pt x="90" y="8890"/>
                  </a:lnTo>
                  <a:lnTo>
                    <a:pt x="52069" y="8890"/>
                  </a:lnTo>
                  <a:lnTo>
                    <a:pt x="52069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4" name="object 2154"/>
            <p:cNvSpPr/>
            <p:nvPr/>
          </p:nvSpPr>
          <p:spPr>
            <a:xfrm>
              <a:off x="5989319" y="3743960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2069" y="0"/>
                  </a:moveTo>
                  <a:lnTo>
                    <a:pt x="0" y="0"/>
                  </a:lnTo>
                  <a:lnTo>
                    <a:pt x="544" y="7619"/>
                  </a:lnTo>
                  <a:lnTo>
                    <a:pt x="52069" y="7619"/>
                  </a:lnTo>
                  <a:lnTo>
                    <a:pt x="52069" y="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5" name="object 2155"/>
            <p:cNvSpPr/>
            <p:nvPr/>
          </p:nvSpPr>
          <p:spPr>
            <a:xfrm>
              <a:off x="5989864" y="3751580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525" y="0"/>
                  </a:moveTo>
                  <a:lnTo>
                    <a:pt x="0" y="0"/>
                  </a:lnTo>
                  <a:lnTo>
                    <a:pt x="544" y="7620"/>
                  </a:lnTo>
                  <a:lnTo>
                    <a:pt x="51525" y="7620"/>
                  </a:lnTo>
                  <a:lnTo>
                    <a:pt x="51525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6" name="object 2156"/>
            <p:cNvSpPr/>
            <p:nvPr/>
          </p:nvSpPr>
          <p:spPr>
            <a:xfrm>
              <a:off x="5990317" y="3757929"/>
              <a:ext cx="51435" cy="8890"/>
            </a:xfrm>
            <a:custGeom>
              <a:avLst/>
              <a:gdLst/>
              <a:ahLst/>
              <a:cxnLst/>
              <a:rect l="l" t="t" r="r" b="b"/>
              <a:pathLst>
                <a:path w="51435" h="8889">
                  <a:moveTo>
                    <a:pt x="51072" y="0"/>
                  </a:moveTo>
                  <a:lnTo>
                    <a:pt x="0" y="0"/>
                  </a:lnTo>
                  <a:lnTo>
                    <a:pt x="272" y="3810"/>
                  </a:lnTo>
                  <a:lnTo>
                    <a:pt x="272" y="8890"/>
                  </a:lnTo>
                  <a:lnTo>
                    <a:pt x="51072" y="8890"/>
                  </a:lnTo>
                  <a:lnTo>
                    <a:pt x="51072" y="0"/>
                  </a:lnTo>
                  <a:close/>
                </a:path>
              </a:pathLst>
            </a:custGeom>
            <a:solidFill>
              <a:srgbClr val="088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7" name="object 2157"/>
            <p:cNvSpPr/>
            <p:nvPr/>
          </p:nvSpPr>
          <p:spPr>
            <a:xfrm>
              <a:off x="5990589" y="376555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8" name="object 2158"/>
            <p:cNvSpPr/>
            <p:nvPr/>
          </p:nvSpPr>
          <p:spPr>
            <a:xfrm>
              <a:off x="5990589" y="37731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9" name="object 2159"/>
            <p:cNvSpPr/>
            <p:nvPr/>
          </p:nvSpPr>
          <p:spPr>
            <a:xfrm>
              <a:off x="5990589" y="378078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0" name="object 2160"/>
            <p:cNvSpPr/>
            <p:nvPr/>
          </p:nvSpPr>
          <p:spPr>
            <a:xfrm>
              <a:off x="5990589" y="3787139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0A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1" name="object 2161"/>
            <p:cNvSpPr/>
            <p:nvPr/>
          </p:nvSpPr>
          <p:spPr>
            <a:xfrm>
              <a:off x="5990589" y="379476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2" name="object 2162"/>
            <p:cNvSpPr/>
            <p:nvPr/>
          </p:nvSpPr>
          <p:spPr>
            <a:xfrm>
              <a:off x="5990589" y="380237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3" name="object 2163"/>
            <p:cNvSpPr/>
            <p:nvPr/>
          </p:nvSpPr>
          <p:spPr>
            <a:xfrm>
              <a:off x="5990589" y="38100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4" name="object 2164"/>
            <p:cNvSpPr/>
            <p:nvPr/>
          </p:nvSpPr>
          <p:spPr>
            <a:xfrm>
              <a:off x="5990589" y="381635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5" name="object 2165"/>
            <p:cNvSpPr/>
            <p:nvPr/>
          </p:nvSpPr>
          <p:spPr>
            <a:xfrm>
              <a:off x="5990589" y="38239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6" name="object 2166"/>
            <p:cNvSpPr/>
            <p:nvPr/>
          </p:nvSpPr>
          <p:spPr>
            <a:xfrm>
              <a:off x="5990589" y="383158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7" name="object 2167"/>
            <p:cNvSpPr/>
            <p:nvPr/>
          </p:nvSpPr>
          <p:spPr>
            <a:xfrm>
              <a:off x="5990589" y="383921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8" name="object 2168"/>
            <p:cNvSpPr/>
            <p:nvPr/>
          </p:nvSpPr>
          <p:spPr>
            <a:xfrm>
              <a:off x="5990589" y="38455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0F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9" name="object 2169"/>
            <p:cNvSpPr/>
            <p:nvPr/>
          </p:nvSpPr>
          <p:spPr>
            <a:xfrm>
              <a:off x="5990589" y="3853179"/>
              <a:ext cx="170180" cy="7620"/>
            </a:xfrm>
            <a:custGeom>
              <a:avLst/>
              <a:gdLst/>
              <a:ahLst/>
              <a:cxnLst/>
              <a:rect l="l" t="t" r="r" b="b"/>
              <a:pathLst>
                <a:path w="170179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170179" h="7620">
                  <a:moveTo>
                    <a:pt x="143510" y="0"/>
                  </a:moveTo>
                  <a:lnTo>
                    <a:pt x="138430" y="0"/>
                  </a:lnTo>
                  <a:lnTo>
                    <a:pt x="133350" y="1270"/>
                  </a:lnTo>
                  <a:lnTo>
                    <a:pt x="130810" y="2540"/>
                  </a:lnTo>
                  <a:lnTo>
                    <a:pt x="123189" y="3810"/>
                  </a:lnTo>
                  <a:lnTo>
                    <a:pt x="119380" y="6350"/>
                  </a:lnTo>
                  <a:lnTo>
                    <a:pt x="114300" y="7620"/>
                  </a:lnTo>
                  <a:lnTo>
                    <a:pt x="170180" y="7620"/>
                  </a:lnTo>
                  <a:lnTo>
                    <a:pt x="160020" y="2540"/>
                  </a:lnTo>
                  <a:lnTo>
                    <a:pt x="156210" y="1270"/>
                  </a:lnTo>
                  <a:lnTo>
                    <a:pt x="149860" y="1270"/>
                  </a:lnTo>
                  <a:lnTo>
                    <a:pt x="143510" y="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0" name="object 2170"/>
            <p:cNvSpPr/>
            <p:nvPr/>
          </p:nvSpPr>
          <p:spPr>
            <a:xfrm>
              <a:off x="5990589" y="3860800"/>
              <a:ext cx="182245" cy="7620"/>
            </a:xfrm>
            <a:custGeom>
              <a:avLst/>
              <a:gdLst/>
              <a:ahLst/>
              <a:cxnLst/>
              <a:rect l="l" t="t" r="r" b="b"/>
              <a:pathLst>
                <a:path w="182245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  <a:path w="182245" h="7620">
                  <a:moveTo>
                    <a:pt x="170180" y="0"/>
                  </a:moveTo>
                  <a:lnTo>
                    <a:pt x="114300" y="0"/>
                  </a:lnTo>
                  <a:lnTo>
                    <a:pt x="109220" y="3810"/>
                  </a:lnTo>
                  <a:lnTo>
                    <a:pt x="105410" y="7619"/>
                  </a:lnTo>
                  <a:lnTo>
                    <a:pt x="182245" y="7619"/>
                  </a:lnTo>
                  <a:lnTo>
                    <a:pt x="181610" y="6350"/>
                  </a:lnTo>
                  <a:lnTo>
                    <a:pt x="175260" y="2539"/>
                  </a:lnTo>
                  <a:lnTo>
                    <a:pt x="170180" y="0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1" name="object 2171"/>
            <p:cNvSpPr/>
            <p:nvPr/>
          </p:nvSpPr>
          <p:spPr>
            <a:xfrm>
              <a:off x="5990589" y="3867150"/>
              <a:ext cx="186055" cy="7620"/>
            </a:xfrm>
            <a:custGeom>
              <a:avLst/>
              <a:gdLst/>
              <a:ahLst/>
              <a:cxnLst/>
              <a:rect l="l" t="t" r="r" b="b"/>
              <a:pathLst>
                <a:path w="186054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  <a:path w="186054" h="7620">
                  <a:moveTo>
                    <a:pt x="181610" y="0"/>
                  </a:moveTo>
                  <a:lnTo>
                    <a:pt x="106680" y="0"/>
                  </a:lnTo>
                  <a:lnTo>
                    <a:pt x="105410" y="1269"/>
                  </a:lnTo>
                  <a:lnTo>
                    <a:pt x="99060" y="5080"/>
                  </a:lnTo>
                  <a:lnTo>
                    <a:pt x="97028" y="7619"/>
                  </a:lnTo>
                  <a:lnTo>
                    <a:pt x="186054" y="7619"/>
                  </a:lnTo>
                  <a:lnTo>
                    <a:pt x="184150" y="5080"/>
                  </a:lnTo>
                  <a:lnTo>
                    <a:pt x="181610" y="0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2" name="object 2172"/>
            <p:cNvSpPr/>
            <p:nvPr/>
          </p:nvSpPr>
          <p:spPr>
            <a:xfrm>
              <a:off x="5990590" y="3874769"/>
              <a:ext cx="190500" cy="7620"/>
            </a:xfrm>
            <a:custGeom>
              <a:avLst/>
              <a:gdLst/>
              <a:ahLst/>
              <a:cxnLst/>
              <a:rect l="l" t="t" r="r" b="b"/>
              <a:pathLst>
                <a:path w="1905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190500" h="7620">
                  <a:moveTo>
                    <a:pt x="190334" y="3810"/>
                  </a:moveTo>
                  <a:lnTo>
                    <a:pt x="187477" y="3810"/>
                  </a:lnTo>
                  <a:lnTo>
                    <a:pt x="187477" y="0"/>
                  </a:lnTo>
                  <a:lnTo>
                    <a:pt x="95504" y="0"/>
                  </a:lnTo>
                  <a:lnTo>
                    <a:pt x="95504" y="3810"/>
                  </a:lnTo>
                  <a:lnTo>
                    <a:pt x="92075" y="3810"/>
                  </a:lnTo>
                  <a:lnTo>
                    <a:pt x="92075" y="7620"/>
                  </a:lnTo>
                  <a:lnTo>
                    <a:pt x="190334" y="7620"/>
                  </a:lnTo>
                  <a:lnTo>
                    <a:pt x="190334" y="3810"/>
                  </a:lnTo>
                  <a:close/>
                </a:path>
              </a:pathLst>
            </a:custGeom>
            <a:solidFill>
              <a:srgbClr val="117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3" name="object 2173"/>
            <p:cNvSpPr/>
            <p:nvPr/>
          </p:nvSpPr>
          <p:spPr>
            <a:xfrm>
              <a:off x="5990590" y="3882389"/>
              <a:ext cx="196850" cy="7620"/>
            </a:xfrm>
            <a:custGeom>
              <a:avLst/>
              <a:gdLst/>
              <a:ahLst/>
              <a:cxnLst/>
              <a:rect l="l" t="t" r="r" b="b"/>
              <a:pathLst>
                <a:path w="19685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196850" h="7620">
                  <a:moveTo>
                    <a:pt x="196342" y="7620"/>
                  </a:moveTo>
                  <a:lnTo>
                    <a:pt x="191770" y="0"/>
                  </a:lnTo>
                  <a:lnTo>
                    <a:pt x="90170" y="0"/>
                  </a:lnTo>
                  <a:lnTo>
                    <a:pt x="82550" y="7620"/>
                  </a:lnTo>
                  <a:lnTo>
                    <a:pt x="196342" y="762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4" name="object 2174"/>
            <p:cNvSpPr/>
            <p:nvPr/>
          </p:nvSpPr>
          <p:spPr>
            <a:xfrm>
              <a:off x="5990589" y="3890009"/>
              <a:ext cx="200660" cy="7620"/>
            </a:xfrm>
            <a:custGeom>
              <a:avLst/>
              <a:gdLst/>
              <a:ahLst/>
              <a:cxnLst/>
              <a:rect l="l" t="t" r="r" b="b"/>
              <a:pathLst>
                <a:path w="200660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  <a:path w="200660" h="7620">
                  <a:moveTo>
                    <a:pt x="196342" y="0"/>
                  </a:moveTo>
                  <a:lnTo>
                    <a:pt x="82550" y="0"/>
                  </a:lnTo>
                  <a:lnTo>
                    <a:pt x="80010" y="2539"/>
                  </a:lnTo>
                  <a:lnTo>
                    <a:pt x="76623" y="7619"/>
                  </a:lnTo>
                  <a:lnTo>
                    <a:pt x="200236" y="7619"/>
                  </a:lnTo>
                  <a:lnTo>
                    <a:pt x="199389" y="5079"/>
                  </a:lnTo>
                  <a:lnTo>
                    <a:pt x="196342" y="0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5" name="object 2175"/>
            <p:cNvSpPr/>
            <p:nvPr/>
          </p:nvSpPr>
          <p:spPr>
            <a:xfrm>
              <a:off x="5990590" y="3896359"/>
              <a:ext cx="202565" cy="7620"/>
            </a:xfrm>
            <a:custGeom>
              <a:avLst/>
              <a:gdLst/>
              <a:ahLst/>
              <a:cxnLst/>
              <a:rect l="l" t="t" r="r" b="b"/>
              <a:pathLst>
                <a:path w="202564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02564" h="7620">
                  <a:moveTo>
                    <a:pt x="202349" y="7620"/>
                  </a:moveTo>
                  <a:lnTo>
                    <a:pt x="199809" y="0"/>
                  </a:lnTo>
                  <a:lnTo>
                    <a:pt x="77470" y="0"/>
                  </a:lnTo>
                  <a:lnTo>
                    <a:pt x="72390" y="7620"/>
                  </a:lnTo>
                  <a:lnTo>
                    <a:pt x="202349" y="7620"/>
                  </a:lnTo>
                  <a:close/>
                </a:path>
              </a:pathLst>
            </a:custGeom>
            <a:solidFill>
              <a:srgbClr val="136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6" name="object 2176"/>
            <p:cNvSpPr/>
            <p:nvPr/>
          </p:nvSpPr>
          <p:spPr>
            <a:xfrm>
              <a:off x="5990589" y="3903979"/>
              <a:ext cx="205104" cy="7620"/>
            </a:xfrm>
            <a:custGeom>
              <a:avLst/>
              <a:gdLst/>
              <a:ahLst/>
              <a:cxnLst/>
              <a:rect l="l" t="t" r="r" b="b"/>
              <a:pathLst>
                <a:path w="205104" h="7620">
                  <a:moveTo>
                    <a:pt x="202353" y="0"/>
                  </a:moveTo>
                  <a:lnTo>
                    <a:pt x="72389" y="0"/>
                  </a:lnTo>
                  <a:lnTo>
                    <a:pt x="67310" y="7620"/>
                  </a:lnTo>
                  <a:lnTo>
                    <a:pt x="96520" y="7620"/>
                  </a:lnTo>
                  <a:lnTo>
                    <a:pt x="101600" y="5080"/>
                  </a:lnTo>
                  <a:lnTo>
                    <a:pt x="113030" y="1270"/>
                  </a:lnTo>
                  <a:lnTo>
                    <a:pt x="202776" y="1270"/>
                  </a:lnTo>
                  <a:lnTo>
                    <a:pt x="202353" y="0"/>
                  </a:lnTo>
                  <a:close/>
                </a:path>
                <a:path w="205104" h="7620">
                  <a:moveTo>
                    <a:pt x="202776" y="1270"/>
                  </a:moveTo>
                  <a:lnTo>
                    <a:pt x="127000" y="1270"/>
                  </a:lnTo>
                  <a:lnTo>
                    <a:pt x="130810" y="2540"/>
                  </a:lnTo>
                  <a:lnTo>
                    <a:pt x="133350" y="3810"/>
                  </a:lnTo>
                  <a:lnTo>
                    <a:pt x="137160" y="5080"/>
                  </a:lnTo>
                  <a:lnTo>
                    <a:pt x="139700" y="6350"/>
                  </a:lnTo>
                  <a:lnTo>
                    <a:pt x="143510" y="7620"/>
                  </a:lnTo>
                  <a:lnTo>
                    <a:pt x="204787" y="7620"/>
                  </a:lnTo>
                  <a:lnTo>
                    <a:pt x="204470" y="6350"/>
                  </a:lnTo>
                  <a:lnTo>
                    <a:pt x="202776" y="1270"/>
                  </a:lnTo>
                  <a:close/>
                </a:path>
                <a:path w="205104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7" name="object 2177"/>
            <p:cNvSpPr/>
            <p:nvPr/>
          </p:nvSpPr>
          <p:spPr>
            <a:xfrm>
              <a:off x="5990589" y="3911600"/>
              <a:ext cx="207010" cy="7620"/>
            </a:xfrm>
            <a:custGeom>
              <a:avLst/>
              <a:gdLst/>
              <a:ahLst/>
              <a:cxnLst/>
              <a:rect l="l" t="t" r="r" b="b"/>
              <a:pathLst>
                <a:path w="207010" h="7620">
                  <a:moveTo>
                    <a:pt x="204787" y="0"/>
                  </a:moveTo>
                  <a:lnTo>
                    <a:pt x="143510" y="0"/>
                  </a:lnTo>
                  <a:lnTo>
                    <a:pt x="144780" y="3810"/>
                  </a:lnTo>
                  <a:lnTo>
                    <a:pt x="148589" y="7619"/>
                  </a:lnTo>
                  <a:lnTo>
                    <a:pt x="206692" y="7619"/>
                  </a:lnTo>
                  <a:lnTo>
                    <a:pt x="204787" y="0"/>
                  </a:lnTo>
                  <a:close/>
                </a:path>
                <a:path w="207010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  <a:path w="207010" h="7620">
                  <a:moveTo>
                    <a:pt x="96520" y="0"/>
                  </a:moveTo>
                  <a:lnTo>
                    <a:pt x="67310" y="0"/>
                  </a:lnTo>
                  <a:lnTo>
                    <a:pt x="61806" y="7619"/>
                  </a:lnTo>
                  <a:lnTo>
                    <a:pt x="85089" y="7619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8" name="object 2178"/>
            <p:cNvSpPr/>
            <p:nvPr/>
          </p:nvSpPr>
          <p:spPr>
            <a:xfrm>
              <a:off x="5990589" y="3919220"/>
              <a:ext cx="208915" cy="7620"/>
            </a:xfrm>
            <a:custGeom>
              <a:avLst/>
              <a:gdLst/>
              <a:ahLst/>
              <a:cxnLst/>
              <a:rect l="l" t="t" r="r" b="b"/>
              <a:pathLst>
                <a:path w="208914" h="7620">
                  <a:moveTo>
                    <a:pt x="206692" y="0"/>
                  </a:moveTo>
                  <a:lnTo>
                    <a:pt x="148589" y="0"/>
                  </a:lnTo>
                  <a:lnTo>
                    <a:pt x="149860" y="1269"/>
                  </a:lnTo>
                  <a:lnTo>
                    <a:pt x="152400" y="5079"/>
                  </a:lnTo>
                  <a:lnTo>
                    <a:pt x="154939" y="7619"/>
                  </a:lnTo>
                  <a:lnTo>
                    <a:pt x="208824" y="7619"/>
                  </a:lnTo>
                  <a:lnTo>
                    <a:pt x="207010" y="1269"/>
                  </a:lnTo>
                  <a:lnTo>
                    <a:pt x="206692" y="0"/>
                  </a:lnTo>
                  <a:close/>
                </a:path>
                <a:path w="208914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  <a:path w="208914" h="7620">
                  <a:moveTo>
                    <a:pt x="85089" y="0"/>
                  </a:moveTo>
                  <a:lnTo>
                    <a:pt x="61806" y="0"/>
                  </a:lnTo>
                  <a:lnTo>
                    <a:pt x="56303" y="7619"/>
                  </a:lnTo>
                  <a:lnTo>
                    <a:pt x="77152" y="7619"/>
                  </a:lnTo>
                  <a:lnTo>
                    <a:pt x="80010" y="380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9" name="object 2179"/>
            <p:cNvSpPr/>
            <p:nvPr/>
          </p:nvSpPr>
          <p:spPr>
            <a:xfrm>
              <a:off x="5990589" y="3925570"/>
              <a:ext cx="210185" cy="7620"/>
            </a:xfrm>
            <a:custGeom>
              <a:avLst/>
              <a:gdLst/>
              <a:ahLst/>
              <a:cxnLst/>
              <a:rect l="l" t="t" r="r" b="b"/>
              <a:pathLst>
                <a:path w="210185" h="7620">
                  <a:moveTo>
                    <a:pt x="208461" y="0"/>
                  </a:moveTo>
                  <a:lnTo>
                    <a:pt x="153669" y="0"/>
                  </a:lnTo>
                  <a:lnTo>
                    <a:pt x="156210" y="2539"/>
                  </a:lnTo>
                  <a:lnTo>
                    <a:pt x="156210" y="6349"/>
                  </a:lnTo>
                  <a:lnTo>
                    <a:pt x="156633" y="7619"/>
                  </a:lnTo>
                  <a:lnTo>
                    <a:pt x="210185" y="7619"/>
                  </a:lnTo>
                  <a:lnTo>
                    <a:pt x="209550" y="3809"/>
                  </a:lnTo>
                  <a:lnTo>
                    <a:pt x="208461" y="0"/>
                  </a:lnTo>
                  <a:close/>
                </a:path>
                <a:path w="210185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  <a:path w="210185" h="7620">
                  <a:moveTo>
                    <a:pt x="78105" y="0"/>
                  </a:moveTo>
                  <a:lnTo>
                    <a:pt x="57220" y="0"/>
                  </a:lnTo>
                  <a:lnTo>
                    <a:pt x="51717" y="7619"/>
                  </a:lnTo>
                  <a:lnTo>
                    <a:pt x="71120" y="7619"/>
                  </a:lnTo>
                  <a:lnTo>
                    <a:pt x="76200" y="2539"/>
                  </a:lnTo>
                  <a:lnTo>
                    <a:pt x="78105" y="0"/>
                  </a:lnTo>
                  <a:close/>
                </a:path>
              </a:pathLst>
            </a:custGeom>
            <a:solidFill>
              <a:srgbClr val="166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0" name="object 2180"/>
            <p:cNvSpPr/>
            <p:nvPr/>
          </p:nvSpPr>
          <p:spPr>
            <a:xfrm>
              <a:off x="5990589" y="3933190"/>
              <a:ext cx="211454" cy="7620"/>
            </a:xfrm>
            <a:custGeom>
              <a:avLst/>
              <a:gdLst/>
              <a:ahLst/>
              <a:cxnLst/>
              <a:rect l="l" t="t" r="r" b="b"/>
              <a:pathLst>
                <a:path w="211454" h="7620">
                  <a:moveTo>
                    <a:pt x="210185" y="0"/>
                  </a:moveTo>
                  <a:lnTo>
                    <a:pt x="156633" y="0"/>
                  </a:lnTo>
                  <a:lnTo>
                    <a:pt x="158750" y="6350"/>
                  </a:lnTo>
                  <a:lnTo>
                    <a:pt x="159067" y="7620"/>
                  </a:lnTo>
                  <a:lnTo>
                    <a:pt x="211454" y="7620"/>
                  </a:lnTo>
                  <a:lnTo>
                    <a:pt x="210185" y="0"/>
                  </a:lnTo>
                  <a:close/>
                </a:path>
                <a:path w="211454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4770" y="7620"/>
                  </a:lnTo>
                  <a:lnTo>
                    <a:pt x="67310" y="3810"/>
                  </a:lnTo>
                  <a:lnTo>
                    <a:pt x="69850" y="1270"/>
                  </a:lnTo>
                  <a:lnTo>
                    <a:pt x="50800" y="1270"/>
                  </a:lnTo>
                  <a:lnTo>
                    <a:pt x="50800" y="0"/>
                  </a:lnTo>
                  <a:close/>
                </a:path>
                <a:path w="211454" h="7620">
                  <a:moveTo>
                    <a:pt x="71120" y="0"/>
                  </a:moveTo>
                  <a:lnTo>
                    <a:pt x="51717" y="0"/>
                  </a:lnTo>
                  <a:lnTo>
                    <a:pt x="50800" y="1270"/>
                  </a:lnTo>
                  <a:lnTo>
                    <a:pt x="69850" y="1270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1" name="object 2181"/>
            <p:cNvSpPr/>
            <p:nvPr/>
          </p:nvSpPr>
          <p:spPr>
            <a:xfrm>
              <a:off x="5990589" y="3940809"/>
              <a:ext cx="212725" cy="7620"/>
            </a:xfrm>
            <a:custGeom>
              <a:avLst/>
              <a:gdLst/>
              <a:ahLst/>
              <a:cxnLst/>
              <a:rect l="l" t="t" r="r" b="b"/>
              <a:pathLst>
                <a:path w="212725" h="7620">
                  <a:moveTo>
                    <a:pt x="211454" y="0"/>
                  </a:moveTo>
                  <a:lnTo>
                    <a:pt x="159067" y="0"/>
                  </a:lnTo>
                  <a:lnTo>
                    <a:pt x="160020" y="3809"/>
                  </a:lnTo>
                  <a:lnTo>
                    <a:pt x="161289" y="6350"/>
                  </a:lnTo>
                  <a:lnTo>
                    <a:pt x="161289" y="7619"/>
                  </a:lnTo>
                  <a:lnTo>
                    <a:pt x="212513" y="7619"/>
                  </a:lnTo>
                  <a:lnTo>
                    <a:pt x="212089" y="3809"/>
                  </a:lnTo>
                  <a:lnTo>
                    <a:pt x="211454" y="0"/>
                  </a:lnTo>
                  <a:close/>
                </a:path>
                <a:path w="212725" h="7620">
                  <a:moveTo>
                    <a:pt x="647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9592" y="7619"/>
                  </a:lnTo>
                  <a:lnTo>
                    <a:pt x="62230" y="3809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2" name="object 2182"/>
            <p:cNvSpPr/>
            <p:nvPr/>
          </p:nvSpPr>
          <p:spPr>
            <a:xfrm>
              <a:off x="5990589" y="3947159"/>
              <a:ext cx="213360" cy="8890"/>
            </a:xfrm>
            <a:custGeom>
              <a:avLst/>
              <a:gdLst/>
              <a:ahLst/>
              <a:cxnLst/>
              <a:rect l="l" t="t" r="r" b="b"/>
              <a:pathLst>
                <a:path w="213360" h="8889">
                  <a:moveTo>
                    <a:pt x="212372" y="0"/>
                  </a:moveTo>
                  <a:lnTo>
                    <a:pt x="161289" y="0"/>
                  </a:lnTo>
                  <a:lnTo>
                    <a:pt x="161289" y="2539"/>
                  </a:lnTo>
                  <a:lnTo>
                    <a:pt x="162348" y="8889"/>
                  </a:lnTo>
                  <a:lnTo>
                    <a:pt x="213360" y="8889"/>
                  </a:lnTo>
                  <a:lnTo>
                    <a:pt x="212372" y="0"/>
                  </a:lnTo>
                  <a:close/>
                </a:path>
                <a:path w="213360" h="8889">
                  <a:moveTo>
                    <a:pt x="6047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4316" y="8889"/>
                  </a:lnTo>
                  <a:lnTo>
                    <a:pt x="60471" y="0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3" name="object 2183"/>
            <p:cNvSpPr/>
            <p:nvPr/>
          </p:nvSpPr>
          <p:spPr>
            <a:xfrm>
              <a:off x="5990589" y="3954779"/>
              <a:ext cx="213360" cy="7620"/>
            </a:xfrm>
            <a:custGeom>
              <a:avLst/>
              <a:gdLst/>
              <a:ahLst/>
              <a:cxnLst/>
              <a:rect l="l" t="t" r="r" b="b"/>
              <a:pathLst>
                <a:path w="213360" h="7620">
                  <a:moveTo>
                    <a:pt x="213218" y="0"/>
                  </a:moveTo>
                  <a:lnTo>
                    <a:pt x="162136" y="0"/>
                  </a:lnTo>
                  <a:lnTo>
                    <a:pt x="162560" y="2540"/>
                  </a:lnTo>
                  <a:lnTo>
                    <a:pt x="162560" y="7620"/>
                  </a:lnTo>
                  <a:lnTo>
                    <a:pt x="213360" y="7620"/>
                  </a:lnTo>
                  <a:lnTo>
                    <a:pt x="213360" y="1270"/>
                  </a:lnTo>
                  <a:lnTo>
                    <a:pt x="213218" y="0"/>
                  </a:lnTo>
                  <a:close/>
                </a:path>
                <a:path w="213360" h="7620">
                  <a:moveTo>
                    <a:pt x="5519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6350"/>
                  </a:lnTo>
                  <a:lnTo>
                    <a:pt x="55196" y="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4" name="object 2184"/>
            <p:cNvSpPr/>
            <p:nvPr/>
          </p:nvSpPr>
          <p:spPr>
            <a:xfrm>
              <a:off x="5990589" y="3962400"/>
              <a:ext cx="213995" cy="7620"/>
            </a:xfrm>
            <a:custGeom>
              <a:avLst/>
              <a:gdLst/>
              <a:ahLst/>
              <a:cxnLst/>
              <a:rect l="l" t="t" r="r" b="b"/>
              <a:pathLst>
                <a:path w="213995" h="7620">
                  <a:moveTo>
                    <a:pt x="213360" y="0"/>
                  </a:moveTo>
                  <a:lnTo>
                    <a:pt x="162560" y="0"/>
                  </a:lnTo>
                  <a:lnTo>
                    <a:pt x="162560" y="3810"/>
                  </a:lnTo>
                  <a:lnTo>
                    <a:pt x="163104" y="7619"/>
                  </a:lnTo>
                  <a:lnTo>
                    <a:pt x="213475" y="7619"/>
                  </a:lnTo>
                  <a:lnTo>
                    <a:pt x="213360" y="0"/>
                  </a:lnTo>
                  <a:close/>
                </a:path>
                <a:path w="213995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5" name="object 2185"/>
            <p:cNvSpPr/>
            <p:nvPr/>
          </p:nvSpPr>
          <p:spPr>
            <a:xfrm>
              <a:off x="5990589" y="3968750"/>
              <a:ext cx="213995" cy="8890"/>
            </a:xfrm>
            <a:custGeom>
              <a:avLst/>
              <a:gdLst/>
              <a:ahLst/>
              <a:cxnLst/>
              <a:rect l="l" t="t" r="r" b="b"/>
              <a:pathLst>
                <a:path w="213995" h="8889">
                  <a:moveTo>
                    <a:pt x="213417" y="0"/>
                  </a:moveTo>
                  <a:lnTo>
                    <a:pt x="162922" y="0"/>
                  </a:lnTo>
                  <a:lnTo>
                    <a:pt x="163830" y="6350"/>
                  </a:lnTo>
                  <a:lnTo>
                    <a:pt x="163830" y="8889"/>
                  </a:lnTo>
                  <a:lnTo>
                    <a:pt x="213821" y="8889"/>
                  </a:lnTo>
                  <a:lnTo>
                    <a:pt x="213417" y="0"/>
                  </a:lnTo>
                  <a:close/>
                </a:path>
                <a:path w="213995" h="8889">
                  <a:moveTo>
                    <a:pt x="5080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800" y="888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6" name="object 2186"/>
            <p:cNvSpPr/>
            <p:nvPr/>
          </p:nvSpPr>
          <p:spPr>
            <a:xfrm>
              <a:off x="5990590" y="3976369"/>
              <a:ext cx="214629" cy="7620"/>
            </a:xfrm>
            <a:custGeom>
              <a:avLst/>
              <a:gdLst/>
              <a:ahLst/>
              <a:cxnLst/>
              <a:rect l="l" t="t" r="r" b="b"/>
              <a:pathLst>
                <a:path w="214629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4629" h="7620">
                  <a:moveTo>
                    <a:pt x="214109" y="7620"/>
                  </a:moveTo>
                  <a:lnTo>
                    <a:pt x="213753" y="0"/>
                  </a:lnTo>
                  <a:lnTo>
                    <a:pt x="163830" y="0"/>
                  </a:lnTo>
                  <a:lnTo>
                    <a:pt x="163830" y="7620"/>
                  </a:lnTo>
                  <a:lnTo>
                    <a:pt x="214109" y="762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7" name="object 2187"/>
            <p:cNvSpPr/>
            <p:nvPr/>
          </p:nvSpPr>
          <p:spPr>
            <a:xfrm>
              <a:off x="5990590" y="3983989"/>
              <a:ext cx="214629" cy="7620"/>
            </a:xfrm>
            <a:custGeom>
              <a:avLst/>
              <a:gdLst/>
              <a:ahLst/>
              <a:cxnLst/>
              <a:rect l="l" t="t" r="r" b="b"/>
              <a:pathLst>
                <a:path w="214629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4629" h="7620">
                  <a:moveTo>
                    <a:pt x="214452" y="7620"/>
                  </a:moveTo>
                  <a:lnTo>
                    <a:pt x="214109" y="0"/>
                  </a:lnTo>
                  <a:lnTo>
                    <a:pt x="163830" y="0"/>
                  </a:lnTo>
                  <a:lnTo>
                    <a:pt x="163830" y="7620"/>
                  </a:lnTo>
                  <a:lnTo>
                    <a:pt x="214452" y="7620"/>
                  </a:lnTo>
                  <a:close/>
                </a:path>
              </a:pathLst>
            </a:custGeom>
            <a:solidFill>
              <a:srgbClr val="1A6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8" name="object 2188"/>
            <p:cNvSpPr/>
            <p:nvPr/>
          </p:nvSpPr>
          <p:spPr>
            <a:xfrm>
              <a:off x="5990589" y="3991609"/>
              <a:ext cx="214629" cy="7620"/>
            </a:xfrm>
            <a:custGeom>
              <a:avLst/>
              <a:gdLst/>
              <a:ahLst/>
              <a:cxnLst/>
              <a:rect l="l" t="t" r="r" b="b"/>
              <a:pathLst>
                <a:path w="214629" h="7620">
                  <a:moveTo>
                    <a:pt x="214456" y="0"/>
                  </a:moveTo>
                  <a:lnTo>
                    <a:pt x="163830" y="0"/>
                  </a:lnTo>
                  <a:lnTo>
                    <a:pt x="163830" y="7619"/>
                  </a:lnTo>
                  <a:lnTo>
                    <a:pt x="214630" y="7619"/>
                  </a:lnTo>
                  <a:lnTo>
                    <a:pt x="214630" y="3809"/>
                  </a:lnTo>
                  <a:lnTo>
                    <a:pt x="214456" y="0"/>
                  </a:lnTo>
                  <a:close/>
                </a:path>
                <a:path w="214629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9" name="object 2189"/>
            <p:cNvSpPr/>
            <p:nvPr/>
          </p:nvSpPr>
          <p:spPr>
            <a:xfrm>
              <a:off x="5990589" y="3997959"/>
              <a:ext cx="214629" cy="8890"/>
            </a:xfrm>
            <a:custGeom>
              <a:avLst/>
              <a:gdLst/>
              <a:ahLst/>
              <a:cxnLst/>
              <a:rect l="l" t="t" r="r" b="b"/>
              <a:pathLst>
                <a:path w="214629" h="8889">
                  <a:moveTo>
                    <a:pt x="214630" y="0"/>
                  </a:moveTo>
                  <a:lnTo>
                    <a:pt x="163830" y="0"/>
                  </a:lnTo>
                  <a:lnTo>
                    <a:pt x="163830" y="1269"/>
                  </a:lnTo>
                  <a:lnTo>
                    <a:pt x="164161" y="8889"/>
                  </a:lnTo>
                  <a:lnTo>
                    <a:pt x="214630" y="8889"/>
                  </a:lnTo>
                  <a:lnTo>
                    <a:pt x="214630" y="0"/>
                  </a:lnTo>
                  <a:close/>
                </a:path>
                <a:path w="214629" h="8889">
                  <a:moveTo>
                    <a:pt x="5080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800" y="888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0" name="object 2190"/>
            <p:cNvSpPr/>
            <p:nvPr/>
          </p:nvSpPr>
          <p:spPr>
            <a:xfrm>
              <a:off x="5990590" y="4005579"/>
              <a:ext cx="214629" cy="7620"/>
            </a:xfrm>
            <a:custGeom>
              <a:avLst/>
              <a:gdLst/>
              <a:ahLst/>
              <a:cxnLst/>
              <a:rect l="l" t="t" r="r" b="b"/>
              <a:pathLst>
                <a:path w="214629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4629" h="7620">
                  <a:moveTo>
                    <a:pt x="214630" y="0"/>
                  </a:moveTo>
                  <a:lnTo>
                    <a:pt x="164096" y="0"/>
                  </a:lnTo>
                  <a:lnTo>
                    <a:pt x="164426" y="7620"/>
                  </a:lnTo>
                  <a:lnTo>
                    <a:pt x="214630" y="762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1" name="object 2191"/>
            <p:cNvSpPr/>
            <p:nvPr/>
          </p:nvSpPr>
          <p:spPr>
            <a:xfrm>
              <a:off x="5990590" y="4013199"/>
              <a:ext cx="214629" cy="7620"/>
            </a:xfrm>
            <a:custGeom>
              <a:avLst/>
              <a:gdLst/>
              <a:ahLst/>
              <a:cxnLst/>
              <a:rect l="l" t="t" r="r" b="b"/>
              <a:pathLst>
                <a:path w="214629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4629" h="7620">
                  <a:moveTo>
                    <a:pt x="214630" y="0"/>
                  </a:moveTo>
                  <a:lnTo>
                    <a:pt x="164426" y="0"/>
                  </a:lnTo>
                  <a:lnTo>
                    <a:pt x="164757" y="7620"/>
                  </a:lnTo>
                  <a:lnTo>
                    <a:pt x="214630" y="762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1D5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2" name="object 2192"/>
            <p:cNvSpPr/>
            <p:nvPr/>
          </p:nvSpPr>
          <p:spPr>
            <a:xfrm>
              <a:off x="5990590" y="4019549"/>
              <a:ext cx="214629" cy="8890"/>
            </a:xfrm>
            <a:custGeom>
              <a:avLst/>
              <a:gdLst/>
              <a:ahLst/>
              <a:cxnLst/>
              <a:rect l="l" t="t" r="r" b="b"/>
              <a:pathLst>
                <a:path w="214629" h="8889">
                  <a:moveTo>
                    <a:pt x="508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0800" y="8890"/>
                  </a:lnTo>
                  <a:lnTo>
                    <a:pt x="50800" y="0"/>
                  </a:lnTo>
                  <a:close/>
                </a:path>
                <a:path w="214629" h="8889">
                  <a:moveTo>
                    <a:pt x="214630" y="0"/>
                  </a:moveTo>
                  <a:lnTo>
                    <a:pt x="164706" y="0"/>
                  </a:lnTo>
                  <a:lnTo>
                    <a:pt x="165100" y="8890"/>
                  </a:lnTo>
                  <a:lnTo>
                    <a:pt x="214630" y="889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3" name="object 2193"/>
            <p:cNvSpPr/>
            <p:nvPr/>
          </p:nvSpPr>
          <p:spPr>
            <a:xfrm>
              <a:off x="5990590" y="4027169"/>
              <a:ext cx="214629" cy="8890"/>
            </a:xfrm>
            <a:custGeom>
              <a:avLst/>
              <a:gdLst/>
              <a:ahLst/>
              <a:cxnLst/>
              <a:rect l="l" t="t" r="r" b="b"/>
              <a:pathLst>
                <a:path w="214629" h="8889">
                  <a:moveTo>
                    <a:pt x="508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0800" y="8890"/>
                  </a:lnTo>
                  <a:lnTo>
                    <a:pt x="50800" y="0"/>
                  </a:lnTo>
                  <a:close/>
                </a:path>
                <a:path w="214629" h="8889">
                  <a:moveTo>
                    <a:pt x="214630" y="0"/>
                  </a:moveTo>
                  <a:lnTo>
                    <a:pt x="165036" y="0"/>
                  </a:lnTo>
                  <a:lnTo>
                    <a:pt x="165100" y="8890"/>
                  </a:lnTo>
                  <a:lnTo>
                    <a:pt x="214630" y="889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4" name="object 2194"/>
            <p:cNvSpPr/>
            <p:nvPr/>
          </p:nvSpPr>
          <p:spPr>
            <a:xfrm>
              <a:off x="5990590" y="4034789"/>
              <a:ext cx="214629" cy="7620"/>
            </a:xfrm>
            <a:custGeom>
              <a:avLst/>
              <a:gdLst/>
              <a:ahLst/>
              <a:cxnLst/>
              <a:rect l="l" t="t" r="r" b="b"/>
              <a:pathLst>
                <a:path w="214629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4629" h="7620">
                  <a:moveTo>
                    <a:pt x="21463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4630" y="762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1F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5" name="object 2195"/>
            <p:cNvSpPr/>
            <p:nvPr/>
          </p:nvSpPr>
          <p:spPr>
            <a:xfrm>
              <a:off x="5990590" y="4042409"/>
              <a:ext cx="214629" cy="7620"/>
            </a:xfrm>
            <a:custGeom>
              <a:avLst/>
              <a:gdLst/>
              <a:ahLst/>
              <a:cxnLst/>
              <a:rect l="l" t="t" r="r" b="b"/>
              <a:pathLst>
                <a:path w="214629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4629" h="7620">
                  <a:moveTo>
                    <a:pt x="21463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4630" y="762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6" name="object 2196"/>
            <p:cNvSpPr/>
            <p:nvPr/>
          </p:nvSpPr>
          <p:spPr>
            <a:xfrm>
              <a:off x="5990590" y="4048759"/>
              <a:ext cx="214629" cy="8890"/>
            </a:xfrm>
            <a:custGeom>
              <a:avLst/>
              <a:gdLst/>
              <a:ahLst/>
              <a:cxnLst/>
              <a:rect l="l" t="t" r="r" b="b"/>
              <a:pathLst>
                <a:path w="214629" h="8889">
                  <a:moveTo>
                    <a:pt x="508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0800" y="8890"/>
                  </a:lnTo>
                  <a:lnTo>
                    <a:pt x="50800" y="0"/>
                  </a:lnTo>
                  <a:close/>
                </a:path>
                <a:path w="214629" h="8889">
                  <a:moveTo>
                    <a:pt x="214630" y="0"/>
                  </a:moveTo>
                  <a:lnTo>
                    <a:pt x="165100" y="0"/>
                  </a:lnTo>
                  <a:lnTo>
                    <a:pt x="165100" y="8890"/>
                  </a:lnTo>
                  <a:lnTo>
                    <a:pt x="214630" y="889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7" name="object 2197"/>
            <p:cNvSpPr/>
            <p:nvPr/>
          </p:nvSpPr>
          <p:spPr>
            <a:xfrm>
              <a:off x="5990590" y="4056379"/>
              <a:ext cx="214629" cy="7620"/>
            </a:xfrm>
            <a:custGeom>
              <a:avLst/>
              <a:gdLst/>
              <a:ahLst/>
              <a:cxnLst/>
              <a:rect l="l" t="t" r="r" b="b"/>
              <a:pathLst>
                <a:path w="214629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4629" h="7620">
                  <a:moveTo>
                    <a:pt x="21463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4630" y="762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8" name="object 2198"/>
            <p:cNvSpPr/>
            <p:nvPr/>
          </p:nvSpPr>
          <p:spPr>
            <a:xfrm>
              <a:off x="5990590" y="4063999"/>
              <a:ext cx="214629" cy="7620"/>
            </a:xfrm>
            <a:custGeom>
              <a:avLst/>
              <a:gdLst/>
              <a:ahLst/>
              <a:cxnLst/>
              <a:rect l="l" t="t" r="r" b="b"/>
              <a:pathLst>
                <a:path w="214629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4629" h="7620">
                  <a:moveTo>
                    <a:pt x="21463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4630" y="762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9" name="object 2199"/>
            <p:cNvSpPr/>
            <p:nvPr/>
          </p:nvSpPr>
          <p:spPr>
            <a:xfrm>
              <a:off x="5990590" y="4071619"/>
              <a:ext cx="214629" cy="7620"/>
            </a:xfrm>
            <a:custGeom>
              <a:avLst/>
              <a:gdLst/>
              <a:ahLst/>
              <a:cxnLst/>
              <a:rect l="l" t="t" r="r" b="b"/>
              <a:pathLst>
                <a:path w="214629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4629" h="7620">
                  <a:moveTo>
                    <a:pt x="21463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4630" y="762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0" name="object 2200"/>
            <p:cNvSpPr/>
            <p:nvPr/>
          </p:nvSpPr>
          <p:spPr>
            <a:xfrm>
              <a:off x="5990590" y="4077969"/>
              <a:ext cx="214629" cy="8890"/>
            </a:xfrm>
            <a:custGeom>
              <a:avLst/>
              <a:gdLst/>
              <a:ahLst/>
              <a:cxnLst/>
              <a:rect l="l" t="t" r="r" b="b"/>
              <a:pathLst>
                <a:path w="214629" h="8889">
                  <a:moveTo>
                    <a:pt x="508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0800" y="8890"/>
                  </a:lnTo>
                  <a:lnTo>
                    <a:pt x="50800" y="0"/>
                  </a:lnTo>
                  <a:close/>
                </a:path>
                <a:path w="214629" h="8889">
                  <a:moveTo>
                    <a:pt x="214630" y="0"/>
                  </a:moveTo>
                  <a:lnTo>
                    <a:pt x="165100" y="0"/>
                  </a:lnTo>
                  <a:lnTo>
                    <a:pt x="165100" y="8890"/>
                  </a:lnTo>
                  <a:lnTo>
                    <a:pt x="214630" y="889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1" name="object 2201"/>
            <p:cNvSpPr/>
            <p:nvPr/>
          </p:nvSpPr>
          <p:spPr>
            <a:xfrm>
              <a:off x="5990590" y="4085589"/>
              <a:ext cx="214629" cy="7620"/>
            </a:xfrm>
            <a:custGeom>
              <a:avLst/>
              <a:gdLst/>
              <a:ahLst/>
              <a:cxnLst/>
              <a:rect l="l" t="t" r="r" b="b"/>
              <a:pathLst>
                <a:path w="214629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4629" h="7620">
                  <a:moveTo>
                    <a:pt x="21463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4630" y="762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2" name="object 2202"/>
            <p:cNvSpPr/>
            <p:nvPr/>
          </p:nvSpPr>
          <p:spPr>
            <a:xfrm>
              <a:off x="5990590" y="4093209"/>
              <a:ext cx="214629" cy="7620"/>
            </a:xfrm>
            <a:custGeom>
              <a:avLst/>
              <a:gdLst/>
              <a:ahLst/>
              <a:cxnLst/>
              <a:rect l="l" t="t" r="r" b="b"/>
              <a:pathLst>
                <a:path w="214629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4629" h="7620">
                  <a:moveTo>
                    <a:pt x="21463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4630" y="762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3" name="object 2203"/>
            <p:cNvSpPr/>
            <p:nvPr/>
          </p:nvSpPr>
          <p:spPr>
            <a:xfrm>
              <a:off x="5990590" y="4099559"/>
              <a:ext cx="214629" cy="8890"/>
            </a:xfrm>
            <a:custGeom>
              <a:avLst/>
              <a:gdLst/>
              <a:ahLst/>
              <a:cxnLst/>
              <a:rect l="l" t="t" r="r" b="b"/>
              <a:pathLst>
                <a:path w="214629" h="8889">
                  <a:moveTo>
                    <a:pt x="508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0800" y="8890"/>
                  </a:lnTo>
                  <a:lnTo>
                    <a:pt x="50800" y="0"/>
                  </a:lnTo>
                  <a:close/>
                </a:path>
                <a:path w="214629" h="8889">
                  <a:moveTo>
                    <a:pt x="214630" y="0"/>
                  </a:moveTo>
                  <a:lnTo>
                    <a:pt x="165100" y="0"/>
                  </a:lnTo>
                  <a:lnTo>
                    <a:pt x="165100" y="8890"/>
                  </a:lnTo>
                  <a:lnTo>
                    <a:pt x="214630" y="889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4" name="object 2204"/>
            <p:cNvSpPr/>
            <p:nvPr/>
          </p:nvSpPr>
          <p:spPr>
            <a:xfrm>
              <a:off x="5990590" y="4107179"/>
              <a:ext cx="214629" cy="8890"/>
            </a:xfrm>
            <a:custGeom>
              <a:avLst/>
              <a:gdLst/>
              <a:ahLst/>
              <a:cxnLst/>
              <a:rect l="l" t="t" r="r" b="b"/>
              <a:pathLst>
                <a:path w="214629" h="8889">
                  <a:moveTo>
                    <a:pt x="508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0800" y="8890"/>
                  </a:lnTo>
                  <a:lnTo>
                    <a:pt x="50800" y="0"/>
                  </a:lnTo>
                  <a:close/>
                </a:path>
                <a:path w="214629" h="8889">
                  <a:moveTo>
                    <a:pt x="214630" y="0"/>
                  </a:moveTo>
                  <a:lnTo>
                    <a:pt x="165100" y="0"/>
                  </a:lnTo>
                  <a:lnTo>
                    <a:pt x="165100" y="8890"/>
                  </a:lnTo>
                  <a:lnTo>
                    <a:pt x="214630" y="889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5" name="object 2205"/>
            <p:cNvSpPr/>
            <p:nvPr/>
          </p:nvSpPr>
          <p:spPr>
            <a:xfrm>
              <a:off x="5990590" y="4114799"/>
              <a:ext cx="214629" cy="7620"/>
            </a:xfrm>
            <a:custGeom>
              <a:avLst/>
              <a:gdLst/>
              <a:ahLst/>
              <a:cxnLst/>
              <a:rect l="l" t="t" r="r" b="b"/>
              <a:pathLst>
                <a:path w="214629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4629" h="7620">
                  <a:moveTo>
                    <a:pt x="21463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4630" y="762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6" name="object 2206"/>
            <p:cNvSpPr/>
            <p:nvPr/>
          </p:nvSpPr>
          <p:spPr>
            <a:xfrm>
              <a:off x="5990590" y="4122419"/>
              <a:ext cx="214629" cy="7620"/>
            </a:xfrm>
            <a:custGeom>
              <a:avLst/>
              <a:gdLst/>
              <a:ahLst/>
              <a:cxnLst/>
              <a:rect l="l" t="t" r="r" b="b"/>
              <a:pathLst>
                <a:path w="214629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4629" h="7620">
                  <a:moveTo>
                    <a:pt x="21463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4630" y="762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7" name="object 2207"/>
            <p:cNvSpPr/>
            <p:nvPr/>
          </p:nvSpPr>
          <p:spPr>
            <a:xfrm>
              <a:off x="5990590" y="4128769"/>
              <a:ext cx="214629" cy="8890"/>
            </a:xfrm>
            <a:custGeom>
              <a:avLst/>
              <a:gdLst/>
              <a:ahLst/>
              <a:cxnLst/>
              <a:rect l="l" t="t" r="r" b="b"/>
              <a:pathLst>
                <a:path w="214629" h="8889">
                  <a:moveTo>
                    <a:pt x="508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0800" y="8890"/>
                  </a:lnTo>
                  <a:lnTo>
                    <a:pt x="50800" y="0"/>
                  </a:lnTo>
                  <a:close/>
                </a:path>
                <a:path w="214629" h="8889">
                  <a:moveTo>
                    <a:pt x="214630" y="0"/>
                  </a:moveTo>
                  <a:lnTo>
                    <a:pt x="165100" y="0"/>
                  </a:lnTo>
                  <a:lnTo>
                    <a:pt x="165100" y="8890"/>
                  </a:lnTo>
                  <a:lnTo>
                    <a:pt x="214630" y="889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8" name="object 2208"/>
            <p:cNvSpPr/>
            <p:nvPr/>
          </p:nvSpPr>
          <p:spPr>
            <a:xfrm>
              <a:off x="5990590" y="4136389"/>
              <a:ext cx="214629" cy="8890"/>
            </a:xfrm>
            <a:custGeom>
              <a:avLst/>
              <a:gdLst/>
              <a:ahLst/>
              <a:cxnLst/>
              <a:rect l="l" t="t" r="r" b="b"/>
              <a:pathLst>
                <a:path w="214629" h="8889">
                  <a:moveTo>
                    <a:pt x="508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0800" y="8890"/>
                  </a:lnTo>
                  <a:lnTo>
                    <a:pt x="50800" y="0"/>
                  </a:lnTo>
                  <a:close/>
                </a:path>
                <a:path w="214629" h="8889">
                  <a:moveTo>
                    <a:pt x="214630" y="0"/>
                  </a:moveTo>
                  <a:lnTo>
                    <a:pt x="165100" y="0"/>
                  </a:lnTo>
                  <a:lnTo>
                    <a:pt x="165100" y="8890"/>
                  </a:lnTo>
                  <a:lnTo>
                    <a:pt x="214630" y="889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9" name="object 2209"/>
            <p:cNvSpPr/>
            <p:nvPr/>
          </p:nvSpPr>
          <p:spPr>
            <a:xfrm>
              <a:off x="5990590" y="4144009"/>
              <a:ext cx="214629" cy="7620"/>
            </a:xfrm>
            <a:custGeom>
              <a:avLst/>
              <a:gdLst/>
              <a:ahLst/>
              <a:cxnLst/>
              <a:rect l="l" t="t" r="r" b="b"/>
              <a:pathLst>
                <a:path w="214629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4629" h="7620">
                  <a:moveTo>
                    <a:pt x="21463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4630" y="762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0" name="object 2210"/>
            <p:cNvSpPr/>
            <p:nvPr/>
          </p:nvSpPr>
          <p:spPr>
            <a:xfrm>
              <a:off x="5990590" y="4151629"/>
              <a:ext cx="214629" cy="7620"/>
            </a:xfrm>
            <a:custGeom>
              <a:avLst/>
              <a:gdLst/>
              <a:ahLst/>
              <a:cxnLst/>
              <a:rect l="l" t="t" r="r" b="b"/>
              <a:pathLst>
                <a:path w="214629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4629" h="7620">
                  <a:moveTo>
                    <a:pt x="21463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4630" y="7620"/>
                  </a:lnTo>
                  <a:lnTo>
                    <a:pt x="214630" y="0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1" name="object 2211"/>
            <p:cNvSpPr/>
            <p:nvPr/>
          </p:nvSpPr>
          <p:spPr>
            <a:xfrm>
              <a:off x="5990590" y="4157979"/>
              <a:ext cx="215265" cy="8890"/>
            </a:xfrm>
            <a:custGeom>
              <a:avLst/>
              <a:gdLst/>
              <a:ahLst/>
              <a:cxnLst/>
              <a:rect l="l" t="t" r="r" b="b"/>
              <a:pathLst>
                <a:path w="215264" h="8889">
                  <a:moveTo>
                    <a:pt x="508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0800" y="8890"/>
                  </a:lnTo>
                  <a:lnTo>
                    <a:pt x="50800" y="0"/>
                  </a:lnTo>
                  <a:close/>
                </a:path>
                <a:path w="215264" h="8889">
                  <a:moveTo>
                    <a:pt x="214718" y="8890"/>
                  </a:moveTo>
                  <a:lnTo>
                    <a:pt x="214630" y="0"/>
                  </a:lnTo>
                  <a:lnTo>
                    <a:pt x="165100" y="0"/>
                  </a:lnTo>
                  <a:lnTo>
                    <a:pt x="165036" y="8890"/>
                  </a:lnTo>
                  <a:lnTo>
                    <a:pt x="214718" y="889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2" name="object 2212"/>
            <p:cNvSpPr/>
            <p:nvPr/>
          </p:nvSpPr>
          <p:spPr>
            <a:xfrm>
              <a:off x="5990590" y="4165599"/>
              <a:ext cx="215265" cy="7620"/>
            </a:xfrm>
            <a:custGeom>
              <a:avLst/>
              <a:gdLst/>
              <a:ahLst/>
              <a:cxnLst/>
              <a:rect l="l" t="t" r="r" b="b"/>
              <a:pathLst>
                <a:path w="215264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5264" h="7620">
                  <a:moveTo>
                    <a:pt x="215214" y="7620"/>
                  </a:moveTo>
                  <a:lnTo>
                    <a:pt x="214630" y="0"/>
                  </a:lnTo>
                  <a:lnTo>
                    <a:pt x="165100" y="0"/>
                  </a:lnTo>
                  <a:lnTo>
                    <a:pt x="164719" y="7620"/>
                  </a:lnTo>
                  <a:lnTo>
                    <a:pt x="215214" y="762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3" name="object 2213"/>
            <p:cNvSpPr/>
            <p:nvPr/>
          </p:nvSpPr>
          <p:spPr>
            <a:xfrm>
              <a:off x="5990590" y="4173219"/>
              <a:ext cx="215900" cy="7620"/>
            </a:xfrm>
            <a:custGeom>
              <a:avLst/>
              <a:gdLst/>
              <a:ahLst/>
              <a:cxnLst/>
              <a:rect l="l" t="t" r="r" b="b"/>
              <a:pathLst>
                <a:path w="2159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5900" h="7620">
                  <a:moveTo>
                    <a:pt x="215798" y="7620"/>
                  </a:moveTo>
                  <a:lnTo>
                    <a:pt x="215214" y="0"/>
                  </a:lnTo>
                  <a:lnTo>
                    <a:pt x="164719" y="0"/>
                  </a:lnTo>
                  <a:lnTo>
                    <a:pt x="164338" y="7620"/>
                  </a:lnTo>
                  <a:lnTo>
                    <a:pt x="215798" y="762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4" name="object 2214"/>
            <p:cNvSpPr/>
            <p:nvPr/>
          </p:nvSpPr>
          <p:spPr>
            <a:xfrm>
              <a:off x="5990590" y="4180839"/>
              <a:ext cx="215900" cy="7620"/>
            </a:xfrm>
            <a:custGeom>
              <a:avLst/>
              <a:gdLst/>
              <a:ahLst/>
              <a:cxnLst/>
              <a:rect l="l" t="t" r="r" b="b"/>
              <a:pathLst>
                <a:path w="2159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5900" h="7620">
                  <a:moveTo>
                    <a:pt x="215900" y="7620"/>
                  </a:moveTo>
                  <a:lnTo>
                    <a:pt x="215798" y="0"/>
                  </a:lnTo>
                  <a:lnTo>
                    <a:pt x="164338" y="0"/>
                  </a:lnTo>
                  <a:lnTo>
                    <a:pt x="163957" y="7620"/>
                  </a:lnTo>
                  <a:lnTo>
                    <a:pt x="215900" y="7620"/>
                  </a:lnTo>
                  <a:close/>
                </a:path>
              </a:pathLst>
            </a:custGeom>
            <a:solidFill>
              <a:srgbClr val="2B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5" name="object 2215"/>
            <p:cNvSpPr/>
            <p:nvPr/>
          </p:nvSpPr>
          <p:spPr>
            <a:xfrm>
              <a:off x="5990589" y="4187190"/>
              <a:ext cx="215900" cy="7620"/>
            </a:xfrm>
            <a:custGeom>
              <a:avLst/>
              <a:gdLst/>
              <a:ahLst/>
              <a:cxnLst/>
              <a:rect l="l" t="t" r="r" b="b"/>
              <a:pathLst>
                <a:path w="215900" h="7620">
                  <a:moveTo>
                    <a:pt x="215900" y="0"/>
                  </a:moveTo>
                  <a:lnTo>
                    <a:pt x="164020" y="0"/>
                  </a:lnTo>
                  <a:lnTo>
                    <a:pt x="163830" y="3810"/>
                  </a:lnTo>
                  <a:lnTo>
                    <a:pt x="163830" y="7620"/>
                  </a:lnTo>
                  <a:lnTo>
                    <a:pt x="215900" y="7620"/>
                  </a:lnTo>
                  <a:lnTo>
                    <a:pt x="215900" y="0"/>
                  </a:lnTo>
                  <a:close/>
                </a:path>
                <a:path w="2159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6" name="object 2216"/>
            <p:cNvSpPr/>
            <p:nvPr/>
          </p:nvSpPr>
          <p:spPr>
            <a:xfrm>
              <a:off x="5989319" y="4194809"/>
              <a:ext cx="218440" cy="7620"/>
            </a:xfrm>
            <a:custGeom>
              <a:avLst/>
              <a:gdLst/>
              <a:ahLst/>
              <a:cxnLst/>
              <a:rect l="l" t="t" r="r" b="b"/>
              <a:pathLst>
                <a:path w="218439" h="7620">
                  <a:moveTo>
                    <a:pt x="217169" y="0"/>
                  </a:moveTo>
                  <a:lnTo>
                    <a:pt x="165100" y="0"/>
                  </a:lnTo>
                  <a:lnTo>
                    <a:pt x="165100" y="7619"/>
                  </a:lnTo>
                  <a:lnTo>
                    <a:pt x="218439" y="7619"/>
                  </a:lnTo>
                  <a:lnTo>
                    <a:pt x="217169" y="1269"/>
                  </a:lnTo>
                  <a:lnTo>
                    <a:pt x="217169" y="0"/>
                  </a:lnTo>
                  <a:close/>
                </a:path>
                <a:path w="218439" h="7620">
                  <a:moveTo>
                    <a:pt x="52069" y="0"/>
                  </a:moveTo>
                  <a:lnTo>
                    <a:pt x="1269" y="0"/>
                  </a:lnTo>
                  <a:lnTo>
                    <a:pt x="1269" y="1269"/>
                  </a:lnTo>
                  <a:lnTo>
                    <a:pt x="0" y="6350"/>
                  </a:lnTo>
                  <a:lnTo>
                    <a:pt x="0" y="7619"/>
                  </a:lnTo>
                  <a:lnTo>
                    <a:pt x="53339" y="7619"/>
                  </a:lnTo>
                  <a:lnTo>
                    <a:pt x="52069" y="2539"/>
                  </a:lnTo>
                  <a:lnTo>
                    <a:pt x="52069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7" name="object 2217"/>
            <p:cNvSpPr/>
            <p:nvPr/>
          </p:nvSpPr>
          <p:spPr>
            <a:xfrm>
              <a:off x="5988049" y="4202430"/>
              <a:ext cx="222250" cy="7620"/>
            </a:xfrm>
            <a:custGeom>
              <a:avLst/>
              <a:gdLst/>
              <a:ahLst/>
              <a:cxnLst/>
              <a:rect l="l" t="t" r="r" b="b"/>
              <a:pathLst>
                <a:path w="222250" h="7620">
                  <a:moveTo>
                    <a:pt x="219710" y="0"/>
                  </a:moveTo>
                  <a:lnTo>
                    <a:pt x="166370" y="0"/>
                  </a:lnTo>
                  <a:lnTo>
                    <a:pt x="166370" y="6350"/>
                  </a:lnTo>
                  <a:lnTo>
                    <a:pt x="165946" y="7620"/>
                  </a:lnTo>
                  <a:lnTo>
                    <a:pt x="222250" y="7620"/>
                  </a:lnTo>
                  <a:lnTo>
                    <a:pt x="222250" y="5080"/>
                  </a:lnTo>
                  <a:lnTo>
                    <a:pt x="219710" y="0"/>
                  </a:lnTo>
                  <a:close/>
                </a:path>
                <a:path w="222250" h="7620">
                  <a:moveTo>
                    <a:pt x="54610" y="0"/>
                  </a:moveTo>
                  <a:lnTo>
                    <a:pt x="1270" y="0"/>
                  </a:lnTo>
                  <a:lnTo>
                    <a:pt x="1270" y="3810"/>
                  </a:lnTo>
                  <a:lnTo>
                    <a:pt x="0" y="7620"/>
                  </a:lnTo>
                  <a:lnTo>
                    <a:pt x="56303" y="7620"/>
                  </a:lnTo>
                  <a:lnTo>
                    <a:pt x="54610" y="5080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2D3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8" name="object 2218"/>
            <p:cNvSpPr/>
            <p:nvPr/>
          </p:nvSpPr>
          <p:spPr>
            <a:xfrm>
              <a:off x="5986144" y="4208780"/>
              <a:ext cx="226060" cy="8890"/>
            </a:xfrm>
            <a:custGeom>
              <a:avLst/>
              <a:gdLst/>
              <a:ahLst/>
              <a:cxnLst/>
              <a:rect l="l" t="t" r="r" b="b"/>
              <a:pathLst>
                <a:path w="226060" h="8889">
                  <a:moveTo>
                    <a:pt x="224155" y="0"/>
                  </a:moveTo>
                  <a:lnTo>
                    <a:pt x="168275" y="0"/>
                  </a:lnTo>
                  <a:lnTo>
                    <a:pt x="165735" y="7620"/>
                  </a:lnTo>
                  <a:lnTo>
                    <a:pt x="165100" y="8890"/>
                  </a:lnTo>
                  <a:lnTo>
                    <a:pt x="225848" y="8890"/>
                  </a:lnTo>
                  <a:lnTo>
                    <a:pt x="225425" y="7620"/>
                  </a:lnTo>
                  <a:lnTo>
                    <a:pt x="224155" y="6350"/>
                  </a:lnTo>
                  <a:lnTo>
                    <a:pt x="224155" y="0"/>
                  </a:lnTo>
                  <a:close/>
                </a:path>
                <a:path w="226060" h="8889">
                  <a:moveTo>
                    <a:pt x="57361" y="0"/>
                  </a:moveTo>
                  <a:lnTo>
                    <a:pt x="2328" y="0"/>
                  </a:lnTo>
                  <a:lnTo>
                    <a:pt x="1905" y="1270"/>
                  </a:lnTo>
                  <a:lnTo>
                    <a:pt x="1905" y="2540"/>
                  </a:lnTo>
                  <a:lnTo>
                    <a:pt x="635" y="5080"/>
                  </a:lnTo>
                  <a:lnTo>
                    <a:pt x="635" y="7620"/>
                  </a:lnTo>
                  <a:lnTo>
                    <a:pt x="0" y="8890"/>
                  </a:lnTo>
                  <a:lnTo>
                    <a:pt x="59690" y="8890"/>
                  </a:lnTo>
                  <a:lnTo>
                    <a:pt x="59055" y="7620"/>
                  </a:lnTo>
                  <a:lnTo>
                    <a:pt x="59055" y="2540"/>
                  </a:lnTo>
                  <a:lnTo>
                    <a:pt x="57361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9" name="object 2219"/>
            <p:cNvSpPr/>
            <p:nvPr/>
          </p:nvSpPr>
          <p:spPr>
            <a:xfrm>
              <a:off x="5982334" y="4216400"/>
              <a:ext cx="231775" cy="7620"/>
            </a:xfrm>
            <a:custGeom>
              <a:avLst/>
              <a:gdLst/>
              <a:ahLst/>
              <a:cxnLst/>
              <a:rect l="l" t="t" r="r" b="b"/>
              <a:pathLst>
                <a:path w="231775" h="7620">
                  <a:moveTo>
                    <a:pt x="229235" y="0"/>
                  </a:moveTo>
                  <a:lnTo>
                    <a:pt x="169544" y="0"/>
                  </a:lnTo>
                  <a:lnTo>
                    <a:pt x="165735" y="7619"/>
                  </a:lnTo>
                  <a:lnTo>
                    <a:pt x="231775" y="7619"/>
                  </a:lnTo>
                  <a:lnTo>
                    <a:pt x="230504" y="6350"/>
                  </a:lnTo>
                  <a:lnTo>
                    <a:pt x="230504" y="3810"/>
                  </a:lnTo>
                  <a:lnTo>
                    <a:pt x="229235" y="0"/>
                  </a:lnTo>
                  <a:close/>
                </a:path>
                <a:path w="231775" h="7620">
                  <a:moveTo>
                    <a:pt x="62864" y="0"/>
                  </a:moveTo>
                  <a:lnTo>
                    <a:pt x="4444" y="0"/>
                  </a:lnTo>
                  <a:lnTo>
                    <a:pt x="1904" y="5080"/>
                  </a:lnTo>
                  <a:lnTo>
                    <a:pt x="635" y="6350"/>
                  </a:lnTo>
                  <a:lnTo>
                    <a:pt x="0" y="7619"/>
                  </a:lnTo>
                  <a:lnTo>
                    <a:pt x="66675" y="7619"/>
                  </a:lnTo>
                  <a:lnTo>
                    <a:pt x="62864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0" name="object 2220"/>
            <p:cNvSpPr/>
            <p:nvPr/>
          </p:nvSpPr>
          <p:spPr>
            <a:xfrm>
              <a:off x="5974079" y="4224019"/>
              <a:ext cx="246379" cy="7620"/>
            </a:xfrm>
            <a:custGeom>
              <a:avLst/>
              <a:gdLst/>
              <a:ahLst/>
              <a:cxnLst/>
              <a:rect l="l" t="t" r="r" b="b"/>
              <a:pathLst>
                <a:path w="246379" h="7620">
                  <a:moveTo>
                    <a:pt x="83820" y="5079"/>
                  </a:moveTo>
                  <a:lnTo>
                    <a:pt x="2540" y="5079"/>
                  </a:lnTo>
                  <a:lnTo>
                    <a:pt x="0" y="7619"/>
                  </a:lnTo>
                  <a:lnTo>
                    <a:pt x="84666" y="7619"/>
                  </a:lnTo>
                  <a:lnTo>
                    <a:pt x="83820" y="5079"/>
                  </a:lnTo>
                  <a:close/>
                </a:path>
                <a:path w="246379" h="7620">
                  <a:moveTo>
                    <a:pt x="74930" y="0"/>
                  </a:moveTo>
                  <a:lnTo>
                    <a:pt x="8255" y="0"/>
                  </a:lnTo>
                  <a:lnTo>
                    <a:pt x="7620" y="1269"/>
                  </a:lnTo>
                  <a:lnTo>
                    <a:pt x="7620" y="2539"/>
                  </a:lnTo>
                  <a:lnTo>
                    <a:pt x="5080" y="3809"/>
                  </a:lnTo>
                  <a:lnTo>
                    <a:pt x="3810" y="5079"/>
                  </a:lnTo>
                  <a:lnTo>
                    <a:pt x="80010" y="5079"/>
                  </a:lnTo>
                  <a:lnTo>
                    <a:pt x="74930" y="0"/>
                  </a:lnTo>
                  <a:close/>
                </a:path>
                <a:path w="246379" h="7620">
                  <a:moveTo>
                    <a:pt x="240030" y="0"/>
                  </a:moveTo>
                  <a:lnTo>
                    <a:pt x="173990" y="0"/>
                  </a:lnTo>
                  <a:lnTo>
                    <a:pt x="172720" y="3809"/>
                  </a:lnTo>
                  <a:lnTo>
                    <a:pt x="170180" y="5079"/>
                  </a:lnTo>
                  <a:lnTo>
                    <a:pt x="168910" y="5079"/>
                  </a:lnTo>
                  <a:lnTo>
                    <a:pt x="167640" y="7619"/>
                  </a:lnTo>
                  <a:lnTo>
                    <a:pt x="246380" y="7619"/>
                  </a:lnTo>
                  <a:lnTo>
                    <a:pt x="245110" y="5079"/>
                  </a:lnTo>
                  <a:lnTo>
                    <a:pt x="243840" y="3809"/>
                  </a:lnTo>
                  <a:lnTo>
                    <a:pt x="241300" y="2539"/>
                  </a:lnTo>
                  <a:lnTo>
                    <a:pt x="240030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1" name="object 2221"/>
            <p:cNvSpPr/>
            <p:nvPr/>
          </p:nvSpPr>
          <p:spPr>
            <a:xfrm>
              <a:off x="5947409" y="4231640"/>
              <a:ext cx="300990" cy="7620"/>
            </a:xfrm>
            <a:custGeom>
              <a:avLst/>
              <a:gdLst/>
              <a:ahLst/>
              <a:cxnLst/>
              <a:rect l="l" t="t" r="r" b="b"/>
              <a:pathLst>
                <a:path w="300989" h="7620">
                  <a:moveTo>
                    <a:pt x="138429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138429" y="7620"/>
                  </a:lnTo>
                  <a:lnTo>
                    <a:pt x="138429" y="6350"/>
                  </a:lnTo>
                  <a:close/>
                </a:path>
                <a:path w="300989" h="7620">
                  <a:moveTo>
                    <a:pt x="129539" y="5080"/>
                  </a:moveTo>
                  <a:lnTo>
                    <a:pt x="8889" y="5080"/>
                  </a:lnTo>
                  <a:lnTo>
                    <a:pt x="5079" y="6350"/>
                  </a:lnTo>
                  <a:lnTo>
                    <a:pt x="133350" y="6350"/>
                  </a:lnTo>
                  <a:lnTo>
                    <a:pt x="129539" y="5080"/>
                  </a:lnTo>
                  <a:close/>
                </a:path>
                <a:path w="300989" h="7620">
                  <a:moveTo>
                    <a:pt x="111336" y="0"/>
                  </a:moveTo>
                  <a:lnTo>
                    <a:pt x="26669" y="0"/>
                  </a:lnTo>
                  <a:lnTo>
                    <a:pt x="21589" y="2540"/>
                  </a:lnTo>
                  <a:lnTo>
                    <a:pt x="13969" y="5080"/>
                  </a:lnTo>
                  <a:lnTo>
                    <a:pt x="124460" y="5080"/>
                  </a:lnTo>
                  <a:lnTo>
                    <a:pt x="120650" y="3810"/>
                  </a:lnTo>
                  <a:lnTo>
                    <a:pt x="116839" y="3810"/>
                  </a:lnTo>
                  <a:lnTo>
                    <a:pt x="114300" y="1270"/>
                  </a:lnTo>
                  <a:lnTo>
                    <a:pt x="111760" y="1270"/>
                  </a:lnTo>
                  <a:lnTo>
                    <a:pt x="111336" y="0"/>
                  </a:lnTo>
                  <a:close/>
                </a:path>
                <a:path w="300989" h="7620">
                  <a:moveTo>
                    <a:pt x="300989" y="6350"/>
                  </a:moveTo>
                  <a:lnTo>
                    <a:pt x="162560" y="6350"/>
                  </a:lnTo>
                  <a:lnTo>
                    <a:pt x="162560" y="7620"/>
                  </a:lnTo>
                  <a:lnTo>
                    <a:pt x="300989" y="7620"/>
                  </a:lnTo>
                  <a:lnTo>
                    <a:pt x="300989" y="6350"/>
                  </a:lnTo>
                  <a:close/>
                </a:path>
                <a:path w="300989" h="7620">
                  <a:moveTo>
                    <a:pt x="290829" y="5080"/>
                  </a:moveTo>
                  <a:lnTo>
                    <a:pt x="177800" y="5080"/>
                  </a:lnTo>
                  <a:lnTo>
                    <a:pt x="173989" y="6350"/>
                  </a:lnTo>
                  <a:lnTo>
                    <a:pt x="294639" y="6350"/>
                  </a:lnTo>
                  <a:lnTo>
                    <a:pt x="290829" y="5080"/>
                  </a:lnTo>
                  <a:close/>
                </a:path>
                <a:path w="300989" h="7620">
                  <a:moveTo>
                    <a:pt x="275589" y="0"/>
                  </a:moveTo>
                  <a:lnTo>
                    <a:pt x="194310" y="0"/>
                  </a:lnTo>
                  <a:lnTo>
                    <a:pt x="193039" y="1270"/>
                  </a:lnTo>
                  <a:lnTo>
                    <a:pt x="191769" y="1270"/>
                  </a:lnTo>
                  <a:lnTo>
                    <a:pt x="190500" y="2540"/>
                  </a:lnTo>
                  <a:lnTo>
                    <a:pt x="189229" y="2540"/>
                  </a:lnTo>
                  <a:lnTo>
                    <a:pt x="186689" y="3810"/>
                  </a:lnTo>
                  <a:lnTo>
                    <a:pt x="182879" y="5080"/>
                  </a:lnTo>
                  <a:lnTo>
                    <a:pt x="288289" y="5080"/>
                  </a:lnTo>
                  <a:lnTo>
                    <a:pt x="283210" y="3810"/>
                  </a:lnTo>
                  <a:lnTo>
                    <a:pt x="280669" y="3810"/>
                  </a:lnTo>
                  <a:lnTo>
                    <a:pt x="276860" y="2540"/>
                  </a:lnTo>
                  <a:lnTo>
                    <a:pt x="275589" y="1270"/>
                  </a:lnTo>
                  <a:lnTo>
                    <a:pt x="275589" y="0"/>
                  </a:lnTo>
                  <a:close/>
                </a:path>
              </a:pathLst>
            </a:custGeom>
            <a:solidFill>
              <a:srgbClr val="2F3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2" name="object 2222"/>
            <p:cNvSpPr/>
            <p:nvPr/>
          </p:nvSpPr>
          <p:spPr>
            <a:xfrm>
              <a:off x="5947410" y="4237989"/>
              <a:ext cx="300990" cy="7620"/>
            </a:xfrm>
            <a:custGeom>
              <a:avLst/>
              <a:gdLst/>
              <a:ahLst/>
              <a:cxnLst/>
              <a:rect l="l" t="t" r="r" b="b"/>
              <a:pathLst>
                <a:path w="300989" h="7620">
                  <a:moveTo>
                    <a:pt x="13843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38430" y="7620"/>
                  </a:lnTo>
                  <a:lnTo>
                    <a:pt x="138430" y="0"/>
                  </a:lnTo>
                  <a:close/>
                </a:path>
                <a:path w="300989" h="7620">
                  <a:moveTo>
                    <a:pt x="300990" y="0"/>
                  </a:moveTo>
                  <a:lnTo>
                    <a:pt x="162560" y="0"/>
                  </a:lnTo>
                  <a:lnTo>
                    <a:pt x="162560" y="7620"/>
                  </a:lnTo>
                  <a:lnTo>
                    <a:pt x="300990" y="7620"/>
                  </a:lnTo>
                  <a:lnTo>
                    <a:pt x="300990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3" name="object 2223"/>
            <p:cNvSpPr/>
            <p:nvPr/>
          </p:nvSpPr>
          <p:spPr>
            <a:xfrm>
              <a:off x="5947410" y="4245609"/>
              <a:ext cx="300990" cy="7620"/>
            </a:xfrm>
            <a:custGeom>
              <a:avLst/>
              <a:gdLst/>
              <a:ahLst/>
              <a:cxnLst/>
              <a:rect l="l" t="t" r="r" b="b"/>
              <a:pathLst>
                <a:path w="300989" h="7620">
                  <a:moveTo>
                    <a:pt x="13843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38430" y="7620"/>
                  </a:lnTo>
                  <a:lnTo>
                    <a:pt x="138430" y="0"/>
                  </a:lnTo>
                  <a:close/>
                </a:path>
                <a:path w="300989" h="7620">
                  <a:moveTo>
                    <a:pt x="300990" y="0"/>
                  </a:moveTo>
                  <a:lnTo>
                    <a:pt x="162560" y="0"/>
                  </a:lnTo>
                  <a:lnTo>
                    <a:pt x="162560" y="7620"/>
                  </a:lnTo>
                  <a:lnTo>
                    <a:pt x="300990" y="7620"/>
                  </a:lnTo>
                  <a:lnTo>
                    <a:pt x="300990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4" name="object 2224"/>
          <p:cNvGrpSpPr/>
          <p:nvPr/>
        </p:nvGrpSpPr>
        <p:grpSpPr>
          <a:xfrm>
            <a:off x="4069079" y="4545329"/>
            <a:ext cx="353060" cy="572770"/>
            <a:chOff x="4069079" y="4545329"/>
            <a:chExt cx="353060" cy="572770"/>
          </a:xfrm>
        </p:grpSpPr>
        <p:sp>
          <p:nvSpPr>
            <p:cNvPr id="2225" name="object 2225"/>
            <p:cNvSpPr/>
            <p:nvPr/>
          </p:nvSpPr>
          <p:spPr>
            <a:xfrm>
              <a:off x="4069079" y="4545329"/>
              <a:ext cx="318135" cy="6350"/>
            </a:xfrm>
            <a:custGeom>
              <a:avLst/>
              <a:gdLst/>
              <a:ahLst/>
              <a:cxnLst/>
              <a:rect l="l" t="t" r="r" b="b"/>
              <a:pathLst>
                <a:path w="318135" h="6350">
                  <a:moveTo>
                    <a:pt x="31750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17756" y="6350"/>
                  </a:lnTo>
                  <a:lnTo>
                    <a:pt x="31750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6" name="object 2226"/>
            <p:cNvSpPr/>
            <p:nvPr/>
          </p:nvSpPr>
          <p:spPr>
            <a:xfrm>
              <a:off x="4069079" y="4551679"/>
              <a:ext cx="318135" cy="7620"/>
            </a:xfrm>
            <a:custGeom>
              <a:avLst/>
              <a:gdLst/>
              <a:ahLst/>
              <a:cxnLst/>
              <a:rect l="l" t="t" r="r" b="b"/>
              <a:pathLst>
                <a:path w="318135" h="7620">
                  <a:moveTo>
                    <a:pt x="31775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18064" y="7620"/>
                  </a:lnTo>
                  <a:lnTo>
                    <a:pt x="317756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7" name="object 2227"/>
            <p:cNvSpPr/>
            <p:nvPr/>
          </p:nvSpPr>
          <p:spPr>
            <a:xfrm>
              <a:off x="4069079" y="4558029"/>
              <a:ext cx="318770" cy="7620"/>
            </a:xfrm>
            <a:custGeom>
              <a:avLst/>
              <a:gdLst/>
              <a:ahLst/>
              <a:cxnLst/>
              <a:rect l="l" t="t" r="r" b="b"/>
              <a:pathLst>
                <a:path w="318770" h="7620">
                  <a:moveTo>
                    <a:pt x="318013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3970" y="1270"/>
                  </a:lnTo>
                  <a:lnTo>
                    <a:pt x="20320" y="3810"/>
                  </a:lnTo>
                  <a:lnTo>
                    <a:pt x="26670" y="3810"/>
                  </a:lnTo>
                  <a:lnTo>
                    <a:pt x="33020" y="5080"/>
                  </a:lnTo>
                  <a:lnTo>
                    <a:pt x="36830" y="7620"/>
                  </a:lnTo>
                  <a:lnTo>
                    <a:pt x="318321" y="7620"/>
                  </a:lnTo>
                  <a:lnTo>
                    <a:pt x="318013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8" name="object 2228"/>
            <p:cNvSpPr/>
            <p:nvPr/>
          </p:nvSpPr>
          <p:spPr>
            <a:xfrm>
              <a:off x="4107179" y="4565649"/>
              <a:ext cx="280670" cy="7620"/>
            </a:xfrm>
            <a:custGeom>
              <a:avLst/>
              <a:gdLst/>
              <a:ahLst/>
              <a:cxnLst/>
              <a:rect l="l" t="t" r="r" b="b"/>
              <a:pathLst>
                <a:path w="280670" h="7620">
                  <a:moveTo>
                    <a:pt x="280221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7620" y="5080"/>
                  </a:lnTo>
                  <a:lnTo>
                    <a:pt x="8890" y="6350"/>
                  </a:lnTo>
                  <a:lnTo>
                    <a:pt x="10160" y="6350"/>
                  </a:lnTo>
                  <a:lnTo>
                    <a:pt x="10583" y="7619"/>
                  </a:lnTo>
                  <a:lnTo>
                    <a:pt x="280528" y="7619"/>
                  </a:lnTo>
                  <a:lnTo>
                    <a:pt x="280221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9" name="object 2229"/>
            <p:cNvSpPr/>
            <p:nvPr/>
          </p:nvSpPr>
          <p:spPr>
            <a:xfrm>
              <a:off x="4117763" y="4573269"/>
              <a:ext cx="270510" cy="7620"/>
            </a:xfrm>
            <a:custGeom>
              <a:avLst/>
              <a:gdLst/>
              <a:ahLst/>
              <a:cxnLst/>
              <a:rect l="l" t="t" r="r" b="b"/>
              <a:pathLst>
                <a:path w="270510" h="7620">
                  <a:moveTo>
                    <a:pt x="269945" y="0"/>
                  </a:moveTo>
                  <a:lnTo>
                    <a:pt x="0" y="0"/>
                  </a:lnTo>
                  <a:lnTo>
                    <a:pt x="846" y="2539"/>
                  </a:lnTo>
                  <a:lnTo>
                    <a:pt x="2116" y="5079"/>
                  </a:lnTo>
                  <a:lnTo>
                    <a:pt x="3386" y="6349"/>
                  </a:lnTo>
                  <a:lnTo>
                    <a:pt x="4021" y="7619"/>
                  </a:lnTo>
                  <a:lnTo>
                    <a:pt x="68156" y="7619"/>
                  </a:lnTo>
                  <a:lnTo>
                    <a:pt x="68156" y="2539"/>
                  </a:lnTo>
                  <a:lnTo>
                    <a:pt x="270048" y="2539"/>
                  </a:lnTo>
                  <a:lnTo>
                    <a:pt x="269945" y="0"/>
                  </a:lnTo>
                  <a:close/>
                </a:path>
                <a:path w="270510" h="7620">
                  <a:moveTo>
                    <a:pt x="270048" y="2539"/>
                  </a:moveTo>
                  <a:lnTo>
                    <a:pt x="181186" y="2539"/>
                  </a:lnTo>
                  <a:lnTo>
                    <a:pt x="196426" y="3809"/>
                  </a:lnTo>
                  <a:lnTo>
                    <a:pt x="202776" y="3809"/>
                  </a:lnTo>
                  <a:lnTo>
                    <a:pt x="207856" y="5079"/>
                  </a:lnTo>
                  <a:lnTo>
                    <a:pt x="212936" y="5079"/>
                  </a:lnTo>
                  <a:lnTo>
                    <a:pt x="216746" y="7619"/>
                  </a:lnTo>
                  <a:lnTo>
                    <a:pt x="270253" y="7619"/>
                  </a:lnTo>
                  <a:lnTo>
                    <a:pt x="270048" y="2539"/>
                  </a:lnTo>
                  <a:close/>
                </a:path>
              </a:pathLst>
            </a:custGeom>
            <a:solidFill>
              <a:srgbClr val="019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0" name="object 2230"/>
            <p:cNvSpPr/>
            <p:nvPr/>
          </p:nvSpPr>
          <p:spPr>
            <a:xfrm>
              <a:off x="4121784" y="4580889"/>
              <a:ext cx="266700" cy="7620"/>
            </a:xfrm>
            <a:custGeom>
              <a:avLst/>
              <a:gdLst/>
              <a:ahLst/>
              <a:cxnLst/>
              <a:rect l="l" t="t" r="r" b="b"/>
              <a:pathLst>
                <a:path w="266700" h="7620">
                  <a:moveTo>
                    <a:pt x="64135" y="0"/>
                  </a:moveTo>
                  <a:lnTo>
                    <a:pt x="0" y="0"/>
                  </a:lnTo>
                  <a:lnTo>
                    <a:pt x="635" y="1270"/>
                  </a:lnTo>
                  <a:lnTo>
                    <a:pt x="635" y="3810"/>
                  </a:lnTo>
                  <a:lnTo>
                    <a:pt x="1904" y="6350"/>
                  </a:lnTo>
                  <a:lnTo>
                    <a:pt x="1904" y="7620"/>
                  </a:lnTo>
                  <a:lnTo>
                    <a:pt x="64135" y="7620"/>
                  </a:lnTo>
                  <a:lnTo>
                    <a:pt x="64135" y="0"/>
                  </a:lnTo>
                  <a:close/>
                </a:path>
                <a:path w="266700" h="7620">
                  <a:moveTo>
                    <a:pt x="266231" y="0"/>
                  </a:moveTo>
                  <a:lnTo>
                    <a:pt x="212725" y="0"/>
                  </a:lnTo>
                  <a:lnTo>
                    <a:pt x="216535" y="1270"/>
                  </a:lnTo>
                  <a:lnTo>
                    <a:pt x="221614" y="2540"/>
                  </a:lnTo>
                  <a:lnTo>
                    <a:pt x="224154" y="3810"/>
                  </a:lnTo>
                  <a:lnTo>
                    <a:pt x="227964" y="7620"/>
                  </a:lnTo>
                  <a:lnTo>
                    <a:pt x="266539" y="7620"/>
                  </a:lnTo>
                  <a:lnTo>
                    <a:pt x="266231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1" name="object 2231"/>
            <p:cNvSpPr/>
            <p:nvPr/>
          </p:nvSpPr>
          <p:spPr>
            <a:xfrm>
              <a:off x="4123689" y="458723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6223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1693" y="7620"/>
                  </a:lnTo>
                  <a:lnTo>
                    <a:pt x="62230" y="7620"/>
                  </a:lnTo>
                  <a:lnTo>
                    <a:pt x="62230" y="0"/>
                  </a:lnTo>
                  <a:close/>
                </a:path>
                <a:path w="265429" h="7620">
                  <a:moveTo>
                    <a:pt x="264583" y="0"/>
                  </a:moveTo>
                  <a:lnTo>
                    <a:pt x="224789" y="0"/>
                  </a:lnTo>
                  <a:lnTo>
                    <a:pt x="232410" y="7620"/>
                  </a:lnTo>
                  <a:lnTo>
                    <a:pt x="264891" y="7620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2" name="object 2232"/>
            <p:cNvSpPr/>
            <p:nvPr/>
          </p:nvSpPr>
          <p:spPr>
            <a:xfrm>
              <a:off x="4125383" y="4594859"/>
              <a:ext cx="263525" cy="7620"/>
            </a:xfrm>
            <a:custGeom>
              <a:avLst/>
              <a:gdLst/>
              <a:ahLst/>
              <a:cxnLst/>
              <a:rect l="l" t="t" r="r" b="b"/>
              <a:pathLst>
                <a:path w="263525" h="7620">
                  <a:moveTo>
                    <a:pt x="60536" y="0"/>
                  </a:moveTo>
                  <a:lnTo>
                    <a:pt x="0" y="0"/>
                  </a:lnTo>
                  <a:lnTo>
                    <a:pt x="2116" y="6350"/>
                  </a:lnTo>
                  <a:lnTo>
                    <a:pt x="2116" y="7619"/>
                  </a:lnTo>
                  <a:lnTo>
                    <a:pt x="60536" y="7619"/>
                  </a:lnTo>
                  <a:lnTo>
                    <a:pt x="60536" y="0"/>
                  </a:lnTo>
                  <a:close/>
                </a:path>
                <a:path w="263525" h="7620">
                  <a:moveTo>
                    <a:pt x="263197" y="0"/>
                  </a:moveTo>
                  <a:lnTo>
                    <a:pt x="230716" y="0"/>
                  </a:lnTo>
                  <a:lnTo>
                    <a:pt x="233256" y="2539"/>
                  </a:lnTo>
                  <a:lnTo>
                    <a:pt x="235796" y="6350"/>
                  </a:lnTo>
                  <a:lnTo>
                    <a:pt x="236220" y="7619"/>
                  </a:lnTo>
                  <a:lnTo>
                    <a:pt x="263505" y="7619"/>
                  </a:lnTo>
                  <a:lnTo>
                    <a:pt x="263197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3" name="object 2233"/>
            <p:cNvSpPr/>
            <p:nvPr/>
          </p:nvSpPr>
          <p:spPr>
            <a:xfrm>
              <a:off x="4127499" y="4602479"/>
              <a:ext cx="262255" cy="7620"/>
            </a:xfrm>
            <a:custGeom>
              <a:avLst/>
              <a:gdLst/>
              <a:ahLst/>
              <a:cxnLst/>
              <a:rect l="l" t="t" r="r" b="b"/>
              <a:pathLst>
                <a:path w="262254" h="7620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62254" h="7620">
                  <a:moveTo>
                    <a:pt x="261389" y="0"/>
                  </a:moveTo>
                  <a:lnTo>
                    <a:pt x="234103" y="0"/>
                  </a:lnTo>
                  <a:lnTo>
                    <a:pt x="234950" y="2540"/>
                  </a:lnTo>
                  <a:lnTo>
                    <a:pt x="237489" y="6350"/>
                  </a:lnTo>
                  <a:lnTo>
                    <a:pt x="238442" y="7620"/>
                  </a:lnTo>
                  <a:lnTo>
                    <a:pt x="261696" y="7620"/>
                  </a:lnTo>
                  <a:lnTo>
                    <a:pt x="261389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4" name="object 2234"/>
            <p:cNvSpPr/>
            <p:nvPr/>
          </p:nvSpPr>
          <p:spPr>
            <a:xfrm>
              <a:off x="4127499" y="4608829"/>
              <a:ext cx="262255" cy="8890"/>
            </a:xfrm>
            <a:custGeom>
              <a:avLst/>
              <a:gdLst/>
              <a:ahLst/>
              <a:cxnLst/>
              <a:rect l="l" t="t" r="r" b="b"/>
              <a:pathLst>
                <a:path w="262254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62254" h="8889">
                  <a:moveTo>
                    <a:pt x="261645" y="0"/>
                  </a:moveTo>
                  <a:lnTo>
                    <a:pt x="237489" y="0"/>
                  </a:lnTo>
                  <a:lnTo>
                    <a:pt x="241300" y="5080"/>
                  </a:lnTo>
                  <a:lnTo>
                    <a:pt x="241300" y="8890"/>
                  </a:lnTo>
                  <a:lnTo>
                    <a:pt x="262004" y="8890"/>
                  </a:lnTo>
                  <a:lnTo>
                    <a:pt x="261645" y="0"/>
                  </a:lnTo>
                  <a:close/>
                </a:path>
              </a:pathLst>
            </a:custGeom>
            <a:solidFill>
              <a:srgbClr val="048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5" name="object 2235"/>
            <p:cNvSpPr/>
            <p:nvPr/>
          </p:nvSpPr>
          <p:spPr>
            <a:xfrm>
              <a:off x="4127499" y="4616449"/>
              <a:ext cx="262890" cy="7620"/>
            </a:xfrm>
            <a:custGeom>
              <a:avLst/>
              <a:gdLst/>
              <a:ahLst/>
              <a:cxnLst/>
              <a:rect l="l" t="t" r="r" b="b"/>
              <a:pathLst>
                <a:path w="262889" h="7620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62889" h="7620">
                  <a:moveTo>
                    <a:pt x="261953" y="0"/>
                  </a:moveTo>
                  <a:lnTo>
                    <a:pt x="241300" y="0"/>
                  </a:lnTo>
                  <a:lnTo>
                    <a:pt x="241300" y="2539"/>
                  </a:lnTo>
                  <a:lnTo>
                    <a:pt x="243331" y="7619"/>
                  </a:lnTo>
                  <a:lnTo>
                    <a:pt x="262261" y="7619"/>
                  </a:lnTo>
                  <a:lnTo>
                    <a:pt x="261953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6" name="object 2236"/>
            <p:cNvSpPr/>
            <p:nvPr/>
          </p:nvSpPr>
          <p:spPr>
            <a:xfrm>
              <a:off x="4127499" y="4624069"/>
              <a:ext cx="262890" cy="7620"/>
            </a:xfrm>
            <a:custGeom>
              <a:avLst/>
              <a:gdLst/>
              <a:ahLst/>
              <a:cxnLst/>
              <a:rect l="l" t="t" r="r" b="b"/>
              <a:pathLst>
                <a:path w="262889" h="7620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62889" h="7620">
                  <a:moveTo>
                    <a:pt x="262261" y="0"/>
                  </a:moveTo>
                  <a:lnTo>
                    <a:pt x="243331" y="0"/>
                  </a:lnTo>
                  <a:lnTo>
                    <a:pt x="243839" y="1269"/>
                  </a:lnTo>
                  <a:lnTo>
                    <a:pt x="244898" y="7619"/>
                  </a:lnTo>
                  <a:lnTo>
                    <a:pt x="262569" y="7619"/>
                  </a:lnTo>
                  <a:lnTo>
                    <a:pt x="262261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7" name="object 2237"/>
            <p:cNvSpPr/>
            <p:nvPr/>
          </p:nvSpPr>
          <p:spPr>
            <a:xfrm>
              <a:off x="4127499" y="4630419"/>
              <a:ext cx="262890" cy="8890"/>
            </a:xfrm>
            <a:custGeom>
              <a:avLst/>
              <a:gdLst/>
              <a:ahLst/>
              <a:cxnLst/>
              <a:rect l="l" t="t" r="r" b="b"/>
              <a:pathLst>
                <a:path w="262889" h="8889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62889" h="8889">
                  <a:moveTo>
                    <a:pt x="262517" y="0"/>
                  </a:moveTo>
                  <a:lnTo>
                    <a:pt x="244686" y="0"/>
                  </a:lnTo>
                  <a:lnTo>
                    <a:pt x="246168" y="8889"/>
                  </a:lnTo>
                  <a:lnTo>
                    <a:pt x="262877" y="8889"/>
                  </a:lnTo>
                  <a:lnTo>
                    <a:pt x="262517" y="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8" name="object 2238"/>
            <p:cNvSpPr/>
            <p:nvPr/>
          </p:nvSpPr>
          <p:spPr>
            <a:xfrm>
              <a:off x="4127499" y="4638039"/>
              <a:ext cx="263525" cy="8890"/>
            </a:xfrm>
            <a:custGeom>
              <a:avLst/>
              <a:gdLst/>
              <a:ahLst/>
              <a:cxnLst/>
              <a:rect l="l" t="t" r="r" b="b"/>
              <a:pathLst>
                <a:path w="263525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63525" h="8889">
                  <a:moveTo>
                    <a:pt x="262825" y="0"/>
                  </a:moveTo>
                  <a:lnTo>
                    <a:pt x="245956" y="0"/>
                  </a:lnTo>
                  <a:lnTo>
                    <a:pt x="246379" y="2540"/>
                  </a:lnTo>
                  <a:lnTo>
                    <a:pt x="248496" y="8890"/>
                  </a:lnTo>
                  <a:lnTo>
                    <a:pt x="263185" y="8890"/>
                  </a:lnTo>
                  <a:lnTo>
                    <a:pt x="262825" y="0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9" name="object 2239"/>
            <p:cNvSpPr/>
            <p:nvPr/>
          </p:nvSpPr>
          <p:spPr>
            <a:xfrm>
              <a:off x="4127499" y="4645659"/>
              <a:ext cx="263525" cy="7620"/>
            </a:xfrm>
            <a:custGeom>
              <a:avLst/>
              <a:gdLst/>
              <a:ahLst/>
              <a:cxnLst/>
              <a:rect l="l" t="t" r="r" b="b"/>
              <a:pathLst>
                <a:path w="263525" h="7620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63525" h="7620">
                  <a:moveTo>
                    <a:pt x="263133" y="0"/>
                  </a:moveTo>
                  <a:lnTo>
                    <a:pt x="248073" y="0"/>
                  </a:lnTo>
                  <a:lnTo>
                    <a:pt x="248920" y="2539"/>
                  </a:lnTo>
                  <a:lnTo>
                    <a:pt x="249484" y="7619"/>
                  </a:lnTo>
                  <a:lnTo>
                    <a:pt x="263441" y="7619"/>
                  </a:lnTo>
                  <a:lnTo>
                    <a:pt x="263133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0" name="object 2240"/>
            <p:cNvSpPr/>
            <p:nvPr/>
          </p:nvSpPr>
          <p:spPr>
            <a:xfrm>
              <a:off x="4127500" y="4653279"/>
              <a:ext cx="264160" cy="7620"/>
            </a:xfrm>
            <a:custGeom>
              <a:avLst/>
              <a:gdLst/>
              <a:ahLst/>
              <a:cxnLst/>
              <a:rect l="l" t="t" r="r" b="b"/>
              <a:pathLst>
                <a:path w="264160" h="7620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64160" h="7620">
                  <a:moveTo>
                    <a:pt x="263740" y="7620"/>
                  </a:moveTo>
                  <a:lnTo>
                    <a:pt x="263436" y="0"/>
                  </a:lnTo>
                  <a:lnTo>
                    <a:pt x="249478" y="0"/>
                  </a:lnTo>
                  <a:lnTo>
                    <a:pt x="250329" y="7620"/>
                  </a:lnTo>
                  <a:lnTo>
                    <a:pt x="263740" y="7620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1" name="object 2241"/>
            <p:cNvSpPr/>
            <p:nvPr/>
          </p:nvSpPr>
          <p:spPr>
            <a:xfrm>
              <a:off x="4127500" y="4659629"/>
              <a:ext cx="264160" cy="8890"/>
            </a:xfrm>
            <a:custGeom>
              <a:avLst/>
              <a:gdLst/>
              <a:ahLst/>
              <a:cxnLst/>
              <a:rect l="l" t="t" r="r" b="b"/>
              <a:pathLst>
                <a:path w="26416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64160" h="8889">
                  <a:moveTo>
                    <a:pt x="264045" y="8890"/>
                  </a:moveTo>
                  <a:lnTo>
                    <a:pt x="263690" y="0"/>
                  </a:lnTo>
                  <a:lnTo>
                    <a:pt x="250190" y="0"/>
                  </a:lnTo>
                  <a:lnTo>
                    <a:pt x="251167" y="8890"/>
                  </a:lnTo>
                  <a:lnTo>
                    <a:pt x="264045" y="889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2" name="object 2242"/>
            <p:cNvSpPr/>
            <p:nvPr/>
          </p:nvSpPr>
          <p:spPr>
            <a:xfrm>
              <a:off x="4127500" y="4667249"/>
              <a:ext cx="264160" cy="8890"/>
            </a:xfrm>
            <a:custGeom>
              <a:avLst/>
              <a:gdLst/>
              <a:ahLst/>
              <a:cxnLst/>
              <a:rect l="l" t="t" r="r" b="b"/>
              <a:pathLst>
                <a:path w="26416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64160" h="8889">
                  <a:moveTo>
                    <a:pt x="264160" y="3810"/>
                  </a:moveTo>
                  <a:lnTo>
                    <a:pt x="263994" y="0"/>
                  </a:lnTo>
                  <a:lnTo>
                    <a:pt x="251028" y="0"/>
                  </a:lnTo>
                  <a:lnTo>
                    <a:pt x="251460" y="3810"/>
                  </a:lnTo>
                  <a:lnTo>
                    <a:pt x="264160" y="381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3" name="object 2243"/>
            <p:cNvSpPr/>
            <p:nvPr/>
          </p:nvSpPr>
          <p:spPr>
            <a:xfrm>
              <a:off x="4127499" y="467486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20">
                  <a:moveTo>
                    <a:pt x="0" y="7619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A8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4" name="object 2244"/>
            <p:cNvSpPr/>
            <p:nvPr/>
          </p:nvSpPr>
          <p:spPr>
            <a:xfrm>
              <a:off x="4127499" y="468248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20">
                  <a:moveTo>
                    <a:pt x="0" y="7620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5" name="object 2245"/>
            <p:cNvSpPr/>
            <p:nvPr/>
          </p:nvSpPr>
          <p:spPr>
            <a:xfrm>
              <a:off x="4127499" y="4688839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90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6" name="object 2246"/>
            <p:cNvSpPr/>
            <p:nvPr/>
          </p:nvSpPr>
          <p:spPr>
            <a:xfrm>
              <a:off x="4127499" y="4696459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89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7" name="object 2247"/>
            <p:cNvSpPr/>
            <p:nvPr/>
          </p:nvSpPr>
          <p:spPr>
            <a:xfrm>
              <a:off x="4127499" y="470407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20">
                  <a:moveTo>
                    <a:pt x="0" y="7620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D7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8" name="object 2248"/>
            <p:cNvSpPr/>
            <p:nvPr/>
          </p:nvSpPr>
          <p:spPr>
            <a:xfrm>
              <a:off x="4127499" y="471169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20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9" name="object 2249"/>
            <p:cNvSpPr/>
            <p:nvPr/>
          </p:nvSpPr>
          <p:spPr>
            <a:xfrm>
              <a:off x="4127500" y="4718049"/>
              <a:ext cx="224790" cy="8890"/>
            </a:xfrm>
            <a:custGeom>
              <a:avLst/>
              <a:gdLst/>
              <a:ahLst/>
              <a:cxnLst/>
              <a:rect l="l" t="t" r="r" b="b"/>
              <a:pathLst>
                <a:path w="224789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24789" h="8889">
                  <a:moveTo>
                    <a:pt x="224790" y="1270"/>
                  </a:moveTo>
                  <a:lnTo>
                    <a:pt x="213360" y="1270"/>
                  </a:lnTo>
                  <a:lnTo>
                    <a:pt x="213360" y="8890"/>
                  </a:lnTo>
                  <a:lnTo>
                    <a:pt x="224790" y="8890"/>
                  </a:lnTo>
                  <a:lnTo>
                    <a:pt x="224790" y="127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0" name="object 2250"/>
            <p:cNvSpPr/>
            <p:nvPr/>
          </p:nvSpPr>
          <p:spPr>
            <a:xfrm>
              <a:off x="4127499" y="472566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89" h="7620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24789" h="7620">
                  <a:moveTo>
                    <a:pt x="224789" y="0"/>
                  </a:moveTo>
                  <a:lnTo>
                    <a:pt x="213360" y="0"/>
                  </a:lnTo>
                  <a:lnTo>
                    <a:pt x="213360" y="6349"/>
                  </a:lnTo>
                  <a:lnTo>
                    <a:pt x="213201" y="7619"/>
                  </a:lnTo>
                  <a:lnTo>
                    <a:pt x="224789" y="7619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1" name="object 2251"/>
            <p:cNvSpPr/>
            <p:nvPr/>
          </p:nvSpPr>
          <p:spPr>
            <a:xfrm>
              <a:off x="4127500" y="473328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89" h="7620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24789" h="7620">
                  <a:moveTo>
                    <a:pt x="224790" y="0"/>
                  </a:moveTo>
                  <a:lnTo>
                    <a:pt x="213194" y="0"/>
                  </a:lnTo>
                  <a:lnTo>
                    <a:pt x="212242" y="7620"/>
                  </a:lnTo>
                  <a:lnTo>
                    <a:pt x="224790" y="762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0F7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2" name="object 2252"/>
            <p:cNvSpPr/>
            <p:nvPr/>
          </p:nvSpPr>
          <p:spPr>
            <a:xfrm>
              <a:off x="4127500" y="474090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89" h="7620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24789" h="7620">
                  <a:moveTo>
                    <a:pt x="224790" y="0"/>
                  </a:moveTo>
                  <a:lnTo>
                    <a:pt x="212242" y="0"/>
                  </a:lnTo>
                  <a:lnTo>
                    <a:pt x="211289" y="7620"/>
                  </a:lnTo>
                  <a:lnTo>
                    <a:pt x="224790" y="762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3" name="object 2253"/>
            <p:cNvSpPr/>
            <p:nvPr/>
          </p:nvSpPr>
          <p:spPr>
            <a:xfrm>
              <a:off x="4127499" y="4747259"/>
              <a:ext cx="224790" cy="8890"/>
            </a:xfrm>
            <a:custGeom>
              <a:avLst/>
              <a:gdLst/>
              <a:ahLst/>
              <a:cxnLst/>
              <a:rect l="l" t="t" r="r" b="b"/>
              <a:pathLst>
                <a:path w="224789" h="8889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24789" h="8889">
                  <a:moveTo>
                    <a:pt x="224789" y="0"/>
                  </a:moveTo>
                  <a:lnTo>
                    <a:pt x="211455" y="0"/>
                  </a:lnTo>
                  <a:lnTo>
                    <a:pt x="210820" y="5079"/>
                  </a:lnTo>
                  <a:lnTo>
                    <a:pt x="209731" y="8889"/>
                  </a:lnTo>
                  <a:lnTo>
                    <a:pt x="224789" y="8889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4" name="object 2254"/>
            <p:cNvSpPr/>
            <p:nvPr/>
          </p:nvSpPr>
          <p:spPr>
            <a:xfrm>
              <a:off x="4127499" y="475487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89" h="7620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24789" h="7620">
                  <a:moveTo>
                    <a:pt x="224789" y="0"/>
                  </a:moveTo>
                  <a:lnTo>
                    <a:pt x="210094" y="0"/>
                  </a:lnTo>
                  <a:lnTo>
                    <a:pt x="208279" y="6350"/>
                  </a:lnTo>
                  <a:lnTo>
                    <a:pt x="208279" y="7620"/>
                  </a:lnTo>
                  <a:lnTo>
                    <a:pt x="224789" y="7620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5" name="object 2255"/>
            <p:cNvSpPr/>
            <p:nvPr/>
          </p:nvSpPr>
          <p:spPr>
            <a:xfrm>
              <a:off x="4127499" y="476249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89" h="7620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24789" h="7620">
                  <a:moveTo>
                    <a:pt x="224789" y="0"/>
                  </a:moveTo>
                  <a:lnTo>
                    <a:pt x="208279" y="0"/>
                  </a:lnTo>
                  <a:lnTo>
                    <a:pt x="208279" y="2539"/>
                  </a:lnTo>
                  <a:lnTo>
                    <a:pt x="205739" y="7619"/>
                  </a:lnTo>
                  <a:lnTo>
                    <a:pt x="224789" y="7619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6" name="object 2256"/>
            <p:cNvSpPr/>
            <p:nvPr/>
          </p:nvSpPr>
          <p:spPr>
            <a:xfrm>
              <a:off x="4127499" y="477011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89" h="7620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24789" h="7620">
                  <a:moveTo>
                    <a:pt x="224789" y="0"/>
                  </a:moveTo>
                  <a:lnTo>
                    <a:pt x="205739" y="0"/>
                  </a:lnTo>
                  <a:lnTo>
                    <a:pt x="204470" y="3809"/>
                  </a:lnTo>
                  <a:lnTo>
                    <a:pt x="203200" y="5079"/>
                  </a:lnTo>
                  <a:lnTo>
                    <a:pt x="203200" y="7619"/>
                  </a:lnTo>
                  <a:lnTo>
                    <a:pt x="224789" y="7619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27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7" name="object 2257"/>
            <p:cNvSpPr/>
            <p:nvPr/>
          </p:nvSpPr>
          <p:spPr>
            <a:xfrm>
              <a:off x="4127499" y="4776469"/>
              <a:ext cx="224790" cy="8890"/>
            </a:xfrm>
            <a:custGeom>
              <a:avLst/>
              <a:gdLst/>
              <a:ahLst/>
              <a:cxnLst/>
              <a:rect l="l" t="t" r="r" b="b"/>
              <a:pathLst>
                <a:path w="224789" h="8889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24789" h="8889">
                  <a:moveTo>
                    <a:pt x="224789" y="0"/>
                  </a:moveTo>
                  <a:lnTo>
                    <a:pt x="203200" y="0"/>
                  </a:lnTo>
                  <a:lnTo>
                    <a:pt x="203200" y="3809"/>
                  </a:lnTo>
                  <a:lnTo>
                    <a:pt x="200660" y="6349"/>
                  </a:lnTo>
                  <a:lnTo>
                    <a:pt x="198966" y="8889"/>
                  </a:lnTo>
                  <a:lnTo>
                    <a:pt x="224789" y="8889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8" name="object 2258"/>
            <p:cNvSpPr/>
            <p:nvPr/>
          </p:nvSpPr>
          <p:spPr>
            <a:xfrm>
              <a:off x="4127499" y="478408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89" h="7620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24789" h="7620">
                  <a:moveTo>
                    <a:pt x="224789" y="0"/>
                  </a:moveTo>
                  <a:lnTo>
                    <a:pt x="199813" y="0"/>
                  </a:lnTo>
                  <a:lnTo>
                    <a:pt x="198120" y="2540"/>
                  </a:lnTo>
                  <a:lnTo>
                    <a:pt x="196850" y="3810"/>
                  </a:lnTo>
                  <a:lnTo>
                    <a:pt x="195579" y="6350"/>
                  </a:lnTo>
                  <a:lnTo>
                    <a:pt x="193039" y="7620"/>
                  </a:lnTo>
                  <a:lnTo>
                    <a:pt x="224789" y="7620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9" name="object 2259"/>
            <p:cNvSpPr/>
            <p:nvPr/>
          </p:nvSpPr>
          <p:spPr>
            <a:xfrm>
              <a:off x="4127499" y="479170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89" h="7620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24789" h="7620">
                  <a:moveTo>
                    <a:pt x="224789" y="0"/>
                  </a:moveTo>
                  <a:lnTo>
                    <a:pt x="193039" y="0"/>
                  </a:lnTo>
                  <a:lnTo>
                    <a:pt x="191770" y="2539"/>
                  </a:lnTo>
                  <a:lnTo>
                    <a:pt x="190500" y="3809"/>
                  </a:lnTo>
                  <a:lnTo>
                    <a:pt x="186689" y="5079"/>
                  </a:lnTo>
                  <a:lnTo>
                    <a:pt x="184150" y="6350"/>
                  </a:lnTo>
                  <a:lnTo>
                    <a:pt x="179070" y="7619"/>
                  </a:lnTo>
                  <a:lnTo>
                    <a:pt x="224789" y="7619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0" name="object 2260"/>
            <p:cNvSpPr/>
            <p:nvPr/>
          </p:nvSpPr>
          <p:spPr>
            <a:xfrm>
              <a:off x="4127500" y="4798059"/>
              <a:ext cx="224790" cy="8890"/>
            </a:xfrm>
            <a:custGeom>
              <a:avLst/>
              <a:gdLst/>
              <a:ahLst/>
              <a:cxnLst/>
              <a:rect l="l" t="t" r="r" b="b"/>
              <a:pathLst>
                <a:path w="224789" h="8889">
                  <a:moveTo>
                    <a:pt x="224790" y="0"/>
                  </a:moveTo>
                  <a:lnTo>
                    <a:pt x="181610" y="0"/>
                  </a:lnTo>
                  <a:lnTo>
                    <a:pt x="181610" y="1270"/>
                  </a:lnTo>
                  <a:lnTo>
                    <a:pt x="175895" y="1270"/>
                  </a:lnTo>
                  <a:lnTo>
                    <a:pt x="175895" y="2540"/>
                  </a:lnTo>
                  <a:lnTo>
                    <a:pt x="161290" y="2540"/>
                  </a:lnTo>
                  <a:lnTo>
                    <a:pt x="161290" y="5080"/>
                  </a:lnTo>
                  <a:lnTo>
                    <a:pt x="58420" y="5080"/>
                  </a:lnTo>
                  <a:lnTo>
                    <a:pt x="5842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224790" y="8890"/>
                  </a:lnTo>
                  <a:lnTo>
                    <a:pt x="224790" y="5080"/>
                  </a:lnTo>
                  <a:lnTo>
                    <a:pt x="224790" y="2540"/>
                  </a:lnTo>
                  <a:lnTo>
                    <a:pt x="224790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1" name="object 2261"/>
            <p:cNvSpPr/>
            <p:nvPr/>
          </p:nvSpPr>
          <p:spPr>
            <a:xfrm>
              <a:off x="4127499" y="480567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89" h="7620">
                  <a:moveTo>
                    <a:pt x="0" y="7620"/>
                  </a:moveTo>
                  <a:lnTo>
                    <a:pt x="0" y="0"/>
                  </a:lnTo>
                  <a:lnTo>
                    <a:pt x="224789" y="0"/>
                  </a:lnTo>
                  <a:lnTo>
                    <a:pt x="22478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56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2" name="object 2262"/>
            <p:cNvSpPr/>
            <p:nvPr/>
          </p:nvSpPr>
          <p:spPr>
            <a:xfrm>
              <a:off x="4127499" y="481329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89" h="7620">
                  <a:moveTo>
                    <a:pt x="0" y="7619"/>
                  </a:moveTo>
                  <a:lnTo>
                    <a:pt x="0" y="0"/>
                  </a:lnTo>
                  <a:lnTo>
                    <a:pt x="224789" y="0"/>
                  </a:lnTo>
                  <a:lnTo>
                    <a:pt x="22478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3" name="object 2263"/>
            <p:cNvSpPr/>
            <p:nvPr/>
          </p:nvSpPr>
          <p:spPr>
            <a:xfrm>
              <a:off x="4127499" y="482091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89" h="7620">
                  <a:moveTo>
                    <a:pt x="0" y="7619"/>
                  </a:moveTo>
                  <a:lnTo>
                    <a:pt x="0" y="0"/>
                  </a:lnTo>
                  <a:lnTo>
                    <a:pt x="224789" y="0"/>
                  </a:lnTo>
                  <a:lnTo>
                    <a:pt x="22478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4" name="object 2264"/>
            <p:cNvSpPr/>
            <p:nvPr/>
          </p:nvSpPr>
          <p:spPr>
            <a:xfrm>
              <a:off x="4127500" y="4827269"/>
              <a:ext cx="224790" cy="8890"/>
            </a:xfrm>
            <a:custGeom>
              <a:avLst/>
              <a:gdLst/>
              <a:ahLst/>
              <a:cxnLst/>
              <a:rect l="l" t="t" r="r" b="b"/>
              <a:pathLst>
                <a:path w="224789" h="8889">
                  <a:moveTo>
                    <a:pt x="22479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7620"/>
                  </a:lnTo>
                  <a:lnTo>
                    <a:pt x="166370" y="7620"/>
                  </a:lnTo>
                  <a:lnTo>
                    <a:pt x="171450" y="8890"/>
                  </a:lnTo>
                  <a:lnTo>
                    <a:pt x="224790" y="8890"/>
                  </a:lnTo>
                  <a:lnTo>
                    <a:pt x="224790" y="762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5" name="object 2265"/>
            <p:cNvSpPr/>
            <p:nvPr/>
          </p:nvSpPr>
          <p:spPr>
            <a:xfrm>
              <a:off x="4127499" y="483488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89" h="7620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24789" h="7620">
                  <a:moveTo>
                    <a:pt x="224789" y="0"/>
                  </a:moveTo>
                  <a:lnTo>
                    <a:pt x="166370" y="0"/>
                  </a:lnTo>
                  <a:lnTo>
                    <a:pt x="171450" y="1270"/>
                  </a:lnTo>
                  <a:lnTo>
                    <a:pt x="177800" y="2540"/>
                  </a:lnTo>
                  <a:lnTo>
                    <a:pt x="180339" y="3810"/>
                  </a:lnTo>
                  <a:lnTo>
                    <a:pt x="184150" y="3810"/>
                  </a:lnTo>
                  <a:lnTo>
                    <a:pt x="187960" y="7620"/>
                  </a:lnTo>
                  <a:lnTo>
                    <a:pt x="224789" y="7620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6" name="object 2266"/>
            <p:cNvSpPr/>
            <p:nvPr/>
          </p:nvSpPr>
          <p:spPr>
            <a:xfrm>
              <a:off x="4127499" y="484250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89" h="7620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24789" h="7620">
                  <a:moveTo>
                    <a:pt x="224789" y="0"/>
                  </a:moveTo>
                  <a:lnTo>
                    <a:pt x="187960" y="0"/>
                  </a:lnTo>
                  <a:lnTo>
                    <a:pt x="195579" y="7619"/>
                  </a:lnTo>
                  <a:lnTo>
                    <a:pt x="224789" y="7619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7" name="object 2267"/>
            <p:cNvSpPr/>
            <p:nvPr/>
          </p:nvSpPr>
          <p:spPr>
            <a:xfrm>
              <a:off x="4127499" y="485012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89" h="7620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24789" h="7620">
                  <a:moveTo>
                    <a:pt x="224789" y="0"/>
                  </a:moveTo>
                  <a:lnTo>
                    <a:pt x="195579" y="0"/>
                  </a:lnTo>
                  <a:lnTo>
                    <a:pt x="198120" y="1270"/>
                  </a:lnTo>
                  <a:lnTo>
                    <a:pt x="200660" y="6350"/>
                  </a:lnTo>
                  <a:lnTo>
                    <a:pt x="201929" y="7620"/>
                  </a:lnTo>
                  <a:lnTo>
                    <a:pt x="224789" y="7620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8" name="object 2268"/>
            <p:cNvSpPr/>
            <p:nvPr/>
          </p:nvSpPr>
          <p:spPr>
            <a:xfrm>
              <a:off x="4127499" y="4856479"/>
              <a:ext cx="224790" cy="8890"/>
            </a:xfrm>
            <a:custGeom>
              <a:avLst/>
              <a:gdLst/>
              <a:ahLst/>
              <a:cxnLst/>
              <a:rect l="l" t="t" r="r" b="b"/>
              <a:pathLst>
                <a:path w="224789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24789" h="8889">
                  <a:moveTo>
                    <a:pt x="224789" y="0"/>
                  </a:moveTo>
                  <a:lnTo>
                    <a:pt x="200660" y="0"/>
                  </a:lnTo>
                  <a:lnTo>
                    <a:pt x="203200" y="2540"/>
                  </a:lnTo>
                  <a:lnTo>
                    <a:pt x="205316" y="8890"/>
                  </a:lnTo>
                  <a:lnTo>
                    <a:pt x="224789" y="8890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9" name="object 2269"/>
            <p:cNvSpPr/>
            <p:nvPr/>
          </p:nvSpPr>
          <p:spPr>
            <a:xfrm>
              <a:off x="4127499" y="486409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89" h="7620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24789" h="7620">
                  <a:moveTo>
                    <a:pt x="224789" y="0"/>
                  </a:moveTo>
                  <a:lnTo>
                    <a:pt x="204893" y="0"/>
                  </a:lnTo>
                  <a:lnTo>
                    <a:pt x="205739" y="2539"/>
                  </a:lnTo>
                  <a:lnTo>
                    <a:pt x="205739" y="3810"/>
                  </a:lnTo>
                  <a:lnTo>
                    <a:pt x="207010" y="5080"/>
                  </a:lnTo>
                  <a:lnTo>
                    <a:pt x="207856" y="7619"/>
                  </a:lnTo>
                  <a:lnTo>
                    <a:pt x="224789" y="7619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B6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0" name="object 2270"/>
            <p:cNvSpPr/>
            <p:nvPr/>
          </p:nvSpPr>
          <p:spPr>
            <a:xfrm>
              <a:off x="4127499" y="487171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89" h="7620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24789" h="7620">
                  <a:moveTo>
                    <a:pt x="224789" y="0"/>
                  </a:moveTo>
                  <a:lnTo>
                    <a:pt x="207856" y="0"/>
                  </a:lnTo>
                  <a:lnTo>
                    <a:pt x="208279" y="1269"/>
                  </a:lnTo>
                  <a:lnTo>
                    <a:pt x="208279" y="7619"/>
                  </a:lnTo>
                  <a:lnTo>
                    <a:pt x="224789" y="7619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1" name="object 2271"/>
            <p:cNvSpPr/>
            <p:nvPr/>
          </p:nvSpPr>
          <p:spPr>
            <a:xfrm>
              <a:off x="4127499" y="487933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89" h="7620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24789" h="7620">
                  <a:moveTo>
                    <a:pt x="224789" y="0"/>
                  </a:moveTo>
                  <a:lnTo>
                    <a:pt x="208279" y="0"/>
                  </a:lnTo>
                  <a:lnTo>
                    <a:pt x="209550" y="6350"/>
                  </a:lnTo>
                  <a:lnTo>
                    <a:pt x="209761" y="7620"/>
                  </a:lnTo>
                  <a:lnTo>
                    <a:pt x="224789" y="7620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2" name="object 2272"/>
            <p:cNvSpPr/>
            <p:nvPr/>
          </p:nvSpPr>
          <p:spPr>
            <a:xfrm>
              <a:off x="4127499" y="488568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89" h="7620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24789" h="7620">
                  <a:moveTo>
                    <a:pt x="224789" y="0"/>
                  </a:moveTo>
                  <a:lnTo>
                    <a:pt x="209550" y="0"/>
                  </a:lnTo>
                  <a:lnTo>
                    <a:pt x="210820" y="7620"/>
                  </a:lnTo>
                  <a:lnTo>
                    <a:pt x="224789" y="7620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3" name="object 2273"/>
            <p:cNvSpPr/>
            <p:nvPr/>
          </p:nvSpPr>
          <p:spPr>
            <a:xfrm>
              <a:off x="4127500" y="489330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89" h="7620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24789" h="7620">
                  <a:moveTo>
                    <a:pt x="224790" y="0"/>
                  </a:moveTo>
                  <a:lnTo>
                    <a:pt x="210820" y="0"/>
                  </a:lnTo>
                  <a:lnTo>
                    <a:pt x="212090" y="7620"/>
                  </a:lnTo>
                  <a:lnTo>
                    <a:pt x="224790" y="762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4" name="object 2274"/>
            <p:cNvSpPr/>
            <p:nvPr/>
          </p:nvSpPr>
          <p:spPr>
            <a:xfrm>
              <a:off x="4127500" y="490092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89" h="7620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24789" h="7620">
                  <a:moveTo>
                    <a:pt x="224790" y="0"/>
                  </a:moveTo>
                  <a:lnTo>
                    <a:pt x="212090" y="0"/>
                  </a:lnTo>
                  <a:lnTo>
                    <a:pt x="212623" y="7620"/>
                  </a:lnTo>
                  <a:lnTo>
                    <a:pt x="224790" y="762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1E5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5" name="object 2275"/>
            <p:cNvSpPr/>
            <p:nvPr/>
          </p:nvSpPr>
          <p:spPr>
            <a:xfrm>
              <a:off x="4127500" y="4907279"/>
              <a:ext cx="224790" cy="8890"/>
            </a:xfrm>
            <a:custGeom>
              <a:avLst/>
              <a:gdLst/>
              <a:ahLst/>
              <a:cxnLst/>
              <a:rect l="l" t="t" r="r" b="b"/>
              <a:pathLst>
                <a:path w="224789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24789" h="8889">
                  <a:moveTo>
                    <a:pt x="224790" y="0"/>
                  </a:moveTo>
                  <a:lnTo>
                    <a:pt x="212534" y="0"/>
                  </a:lnTo>
                  <a:lnTo>
                    <a:pt x="213169" y="8890"/>
                  </a:lnTo>
                  <a:lnTo>
                    <a:pt x="224790" y="889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6" name="object 2276"/>
            <p:cNvSpPr/>
            <p:nvPr/>
          </p:nvSpPr>
          <p:spPr>
            <a:xfrm>
              <a:off x="4127500" y="4914899"/>
              <a:ext cx="224790" cy="7620"/>
            </a:xfrm>
            <a:custGeom>
              <a:avLst/>
              <a:gdLst/>
              <a:ahLst/>
              <a:cxnLst/>
              <a:rect l="l" t="t" r="r" b="b"/>
              <a:pathLst>
                <a:path w="224789" h="7620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24789" h="7620">
                  <a:moveTo>
                    <a:pt x="224790" y="0"/>
                  </a:moveTo>
                  <a:lnTo>
                    <a:pt x="213080" y="0"/>
                  </a:lnTo>
                  <a:lnTo>
                    <a:pt x="213360" y="3810"/>
                  </a:lnTo>
                  <a:lnTo>
                    <a:pt x="224790" y="381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7" name="object 2277"/>
            <p:cNvSpPr/>
            <p:nvPr/>
          </p:nvSpPr>
          <p:spPr>
            <a:xfrm>
              <a:off x="4127499" y="492251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20">
                  <a:moveTo>
                    <a:pt x="0" y="7619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8" name="object 2278"/>
            <p:cNvSpPr/>
            <p:nvPr/>
          </p:nvSpPr>
          <p:spPr>
            <a:xfrm>
              <a:off x="4127499" y="493013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20">
                  <a:moveTo>
                    <a:pt x="0" y="7620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05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9" name="object 2279"/>
            <p:cNvSpPr/>
            <p:nvPr/>
          </p:nvSpPr>
          <p:spPr>
            <a:xfrm>
              <a:off x="4127499" y="4936489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90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0" name="object 2280"/>
            <p:cNvSpPr/>
            <p:nvPr/>
          </p:nvSpPr>
          <p:spPr>
            <a:xfrm>
              <a:off x="4127499" y="494410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20">
                  <a:moveTo>
                    <a:pt x="0" y="7619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1" name="object 2281"/>
            <p:cNvSpPr/>
            <p:nvPr/>
          </p:nvSpPr>
          <p:spPr>
            <a:xfrm>
              <a:off x="4127499" y="4951729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20">
                  <a:moveTo>
                    <a:pt x="0" y="7620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2" name="object 2282"/>
            <p:cNvSpPr/>
            <p:nvPr/>
          </p:nvSpPr>
          <p:spPr>
            <a:xfrm>
              <a:off x="4127499" y="4958079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0" y="8890"/>
                  </a:moveTo>
                  <a:lnTo>
                    <a:pt x="0" y="0"/>
                  </a:lnTo>
                  <a:lnTo>
                    <a:pt x="58420" y="0"/>
                  </a:lnTo>
                  <a:lnTo>
                    <a:pt x="5842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3" name="object 2283"/>
            <p:cNvSpPr/>
            <p:nvPr/>
          </p:nvSpPr>
          <p:spPr>
            <a:xfrm>
              <a:off x="4127499" y="4965699"/>
              <a:ext cx="58419" cy="8890"/>
            </a:xfrm>
            <a:custGeom>
              <a:avLst/>
              <a:gdLst/>
              <a:ahLst/>
              <a:cxnLst/>
              <a:rect l="l" t="t" r="r" b="b"/>
              <a:pathLst>
                <a:path w="58420" h="8889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</a:pathLst>
            </a:custGeom>
            <a:solidFill>
              <a:srgbClr val="2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4" name="object 2284"/>
            <p:cNvSpPr/>
            <p:nvPr/>
          </p:nvSpPr>
          <p:spPr>
            <a:xfrm>
              <a:off x="4127499" y="4973319"/>
              <a:ext cx="294640" cy="7620"/>
            </a:xfrm>
            <a:custGeom>
              <a:avLst/>
              <a:gdLst/>
              <a:ahLst/>
              <a:cxnLst/>
              <a:rect l="l" t="t" r="r" b="b"/>
              <a:pathLst>
                <a:path w="294639" h="7620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94639" h="7620">
                  <a:moveTo>
                    <a:pt x="294639" y="1269"/>
                  </a:moveTo>
                  <a:lnTo>
                    <a:pt x="281939" y="1269"/>
                  </a:lnTo>
                  <a:lnTo>
                    <a:pt x="279717" y="7619"/>
                  </a:lnTo>
                  <a:lnTo>
                    <a:pt x="293066" y="7619"/>
                  </a:lnTo>
                  <a:lnTo>
                    <a:pt x="294639" y="1269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5" name="object 2285"/>
            <p:cNvSpPr/>
            <p:nvPr/>
          </p:nvSpPr>
          <p:spPr>
            <a:xfrm>
              <a:off x="4127499" y="4980939"/>
              <a:ext cx="293370" cy="7620"/>
            </a:xfrm>
            <a:custGeom>
              <a:avLst/>
              <a:gdLst/>
              <a:ahLst/>
              <a:cxnLst/>
              <a:rect l="l" t="t" r="r" b="b"/>
              <a:pathLst>
                <a:path w="293370" h="7620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93370" h="7620">
                  <a:moveTo>
                    <a:pt x="293066" y="0"/>
                  </a:moveTo>
                  <a:lnTo>
                    <a:pt x="279717" y="0"/>
                  </a:lnTo>
                  <a:lnTo>
                    <a:pt x="277050" y="7620"/>
                  </a:lnTo>
                  <a:lnTo>
                    <a:pt x="291178" y="7620"/>
                  </a:lnTo>
                  <a:lnTo>
                    <a:pt x="293066" y="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6" name="object 2286"/>
            <p:cNvSpPr/>
            <p:nvPr/>
          </p:nvSpPr>
          <p:spPr>
            <a:xfrm>
              <a:off x="4127499" y="4987289"/>
              <a:ext cx="292100" cy="8890"/>
            </a:xfrm>
            <a:custGeom>
              <a:avLst/>
              <a:gdLst/>
              <a:ahLst/>
              <a:cxnLst/>
              <a:rect l="l" t="t" r="r" b="b"/>
              <a:pathLst>
                <a:path w="292100" h="8889">
                  <a:moveTo>
                    <a:pt x="5842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0"/>
                  </a:lnTo>
                  <a:close/>
                </a:path>
                <a:path w="292100" h="8889">
                  <a:moveTo>
                    <a:pt x="291493" y="0"/>
                  </a:moveTo>
                  <a:lnTo>
                    <a:pt x="277495" y="0"/>
                  </a:lnTo>
                  <a:lnTo>
                    <a:pt x="274383" y="8890"/>
                  </a:lnTo>
                  <a:lnTo>
                    <a:pt x="289290" y="8890"/>
                  </a:lnTo>
                  <a:lnTo>
                    <a:pt x="291493" y="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7" name="object 2287"/>
            <p:cNvSpPr/>
            <p:nvPr/>
          </p:nvSpPr>
          <p:spPr>
            <a:xfrm>
              <a:off x="4127499" y="4994909"/>
              <a:ext cx="290195" cy="8890"/>
            </a:xfrm>
            <a:custGeom>
              <a:avLst/>
              <a:gdLst/>
              <a:ahLst/>
              <a:cxnLst/>
              <a:rect l="l" t="t" r="r" b="b"/>
              <a:pathLst>
                <a:path w="290195" h="8889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90195" h="8889">
                  <a:moveTo>
                    <a:pt x="289604" y="0"/>
                  </a:moveTo>
                  <a:lnTo>
                    <a:pt x="274827" y="0"/>
                  </a:lnTo>
                  <a:lnTo>
                    <a:pt x="273050" y="5079"/>
                  </a:lnTo>
                  <a:lnTo>
                    <a:pt x="271356" y="8889"/>
                  </a:lnTo>
                  <a:lnTo>
                    <a:pt x="287402" y="8889"/>
                  </a:lnTo>
                  <a:lnTo>
                    <a:pt x="289604" y="0"/>
                  </a:lnTo>
                  <a:close/>
                </a:path>
              </a:pathLst>
            </a:custGeom>
            <a:solidFill>
              <a:srgbClr val="26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8" name="object 2288"/>
            <p:cNvSpPr/>
            <p:nvPr/>
          </p:nvSpPr>
          <p:spPr>
            <a:xfrm>
              <a:off x="4127499" y="5002529"/>
              <a:ext cx="288290" cy="7620"/>
            </a:xfrm>
            <a:custGeom>
              <a:avLst/>
              <a:gdLst/>
              <a:ahLst/>
              <a:cxnLst/>
              <a:rect l="l" t="t" r="r" b="b"/>
              <a:pathLst>
                <a:path w="288289" h="7620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88289" h="7620">
                  <a:moveTo>
                    <a:pt x="287716" y="0"/>
                  </a:moveTo>
                  <a:lnTo>
                    <a:pt x="271921" y="0"/>
                  </a:lnTo>
                  <a:lnTo>
                    <a:pt x="268534" y="7620"/>
                  </a:lnTo>
                  <a:lnTo>
                    <a:pt x="285828" y="7620"/>
                  </a:lnTo>
                  <a:lnTo>
                    <a:pt x="287716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9" name="object 2289"/>
            <p:cNvSpPr/>
            <p:nvPr/>
          </p:nvSpPr>
          <p:spPr>
            <a:xfrm>
              <a:off x="4127499" y="5010149"/>
              <a:ext cx="286385" cy="7620"/>
            </a:xfrm>
            <a:custGeom>
              <a:avLst/>
              <a:gdLst/>
              <a:ahLst/>
              <a:cxnLst/>
              <a:rect l="l" t="t" r="r" b="b"/>
              <a:pathLst>
                <a:path w="286385" h="7620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420" y="7619"/>
                  </a:lnTo>
                  <a:lnTo>
                    <a:pt x="58420" y="0"/>
                  </a:lnTo>
                  <a:close/>
                </a:path>
                <a:path w="286385" h="7620">
                  <a:moveTo>
                    <a:pt x="285828" y="0"/>
                  </a:moveTo>
                  <a:lnTo>
                    <a:pt x="268534" y="0"/>
                  </a:lnTo>
                  <a:lnTo>
                    <a:pt x="267970" y="1269"/>
                  </a:lnTo>
                  <a:lnTo>
                    <a:pt x="264795" y="7619"/>
                  </a:lnTo>
                  <a:lnTo>
                    <a:pt x="283940" y="7619"/>
                  </a:lnTo>
                  <a:lnTo>
                    <a:pt x="285828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0" name="object 2290"/>
            <p:cNvSpPr/>
            <p:nvPr/>
          </p:nvSpPr>
          <p:spPr>
            <a:xfrm>
              <a:off x="4127499" y="5016499"/>
              <a:ext cx="284480" cy="8890"/>
            </a:xfrm>
            <a:custGeom>
              <a:avLst/>
              <a:gdLst/>
              <a:ahLst/>
              <a:cxnLst/>
              <a:rect l="l" t="t" r="r" b="b"/>
              <a:pathLst>
                <a:path w="284479" h="8889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84479" h="8889">
                  <a:moveTo>
                    <a:pt x="284255" y="0"/>
                  </a:moveTo>
                  <a:lnTo>
                    <a:pt x="265430" y="0"/>
                  </a:lnTo>
                  <a:lnTo>
                    <a:pt x="262889" y="5080"/>
                  </a:lnTo>
                  <a:lnTo>
                    <a:pt x="260350" y="8889"/>
                  </a:lnTo>
                  <a:lnTo>
                    <a:pt x="282052" y="8889"/>
                  </a:lnTo>
                  <a:lnTo>
                    <a:pt x="284255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1" name="object 2291"/>
            <p:cNvSpPr/>
            <p:nvPr/>
          </p:nvSpPr>
          <p:spPr>
            <a:xfrm>
              <a:off x="4127499" y="5024119"/>
              <a:ext cx="282575" cy="8890"/>
            </a:xfrm>
            <a:custGeom>
              <a:avLst/>
              <a:gdLst/>
              <a:ahLst/>
              <a:cxnLst/>
              <a:rect l="l" t="t" r="r" b="b"/>
              <a:pathLst>
                <a:path w="282575" h="8889">
                  <a:moveTo>
                    <a:pt x="5842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8420" y="8889"/>
                  </a:lnTo>
                  <a:lnTo>
                    <a:pt x="58420" y="0"/>
                  </a:lnTo>
                  <a:close/>
                </a:path>
                <a:path w="282575" h="8889">
                  <a:moveTo>
                    <a:pt x="282367" y="0"/>
                  </a:moveTo>
                  <a:lnTo>
                    <a:pt x="261196" y="0"/>
                  </a:lnTo>
                  <a:lnTo>
                    <a:pt x="257810" y="5079"/>
                  </a:lnTo>
                  <a:lnTo>
                    <a:pt x="256381" y="8889"/>
                  </a:lnTo>
                  <a:lnTo>
                    <a:pt x="280164" y="8889"/>
                  </a:lnTo>
                  <a:lnTo>
                    <a:pt x="282367" y="0"/>
                  </a:lnTo>
                  <a:close/>
                </a:path>
              </a:pathLst>
            </a:custGeom>
            <a:solidFill>
              <a:srgbClr val="294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2" name="object 2292"/>
            <p:cNvSpPr/>
            <p:nvPr/>
          </p:nvSpPr>
          <p:spPr>
            <a:xfrm>
              <a:off x="4127499" y="5031739"/>
              <a:ext cx="280670" cy="7620"/>
            </a:xfrm>
            <a:custGeom>
              <a:avLst/>
              <a:gdLst/>
              <a:ahLst/>
              <a:cxnLst/>
              <a:rect l="l" t="t" r="r" b="b"/>
              <a:pathLst>
                <a:path w="280670" h="7620">
                  <a:moveTo>
                    <a:pt x="584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8420" y="7620"/>
                  </a:lnTo>
                  <a:lnTo>
                    <a:pt x="58420" y="0"/>
                  </a:lnTo>
                  <a:close/>
                </a:path>
                <a:path w="280670" h="7620">
                  <a:moveTo>
                    <a:pt x="280478" y="0"/>
                  </a:moveTo>
                  <a:lnTo>
                    <a:pt x="256857" y="0"/>
                  </a:lnTo>
                  <a:lnTo>
                    <a:pt x="254000" y="7620"/>
                  </a:lnTo>
                  <a:lnTo>
                    <a:pt x="278590" y="7620"/>
                  </a:lnTo>
                  <a:lnTo>
                    <a:pt x="280478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3" name="object 2293"/>
            <p:cNvSpPr/>
            <p:nvPr/>
          </p:nvSpPr>
          <p:spPr>
            <a:xfrm>
              <a:off x="4127499" y="5039359"/>
              <a:ext cx="278765" cy="7620"/>
            </a:xfrm>
            <a:custGeom>
              <a:avLst/>
              <a:gdLst/>
              <a:ahLst/>
              <a:cxnLst/>
              <a:rect l="l" t="t" r="r" b="b"/>
              <a:pathLst>
                <a:path w="278764" h="7620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9054" y="7619"/>
                  </a:lnTo>
                  <a:lnTo>
                    <a:pt x="58420" y="1269"/>
                  </a:lnTo>
                  <a:lnTo>
                    <a:pt x="58420" y="0"/>
                  </a:lnTo>
                  <a:close/>
                </a:path>
                <a:path w="278764" h="7620">
                  <a:moveTo>
                    <a:pt x="278590" y="0"/>
                  </a:moveTo>
                  <a:lnTo>
                    <a:pt x="254000" y="0"/>
                  </a:lnTo>
                  <a:lnTo>
                    <a:pt x="248920" y="7619"/>
                  </a:lnTo>
                  <a:lnTo>
                    <a:pt x="276702" y="7619"/>
                  </a:lnTo>
                  <a:lnTo>
                    <a:pt x="278590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4" name="object 2294"/>
            <p:cNvSpPr/>
            <p:nvPr/>
          </p:nvSpPr>
          <p:spPr>
            <a:xfrm>
              <a:off x="4127499" y="5045709"/>
              <a:ext cx="277495" cy="8890"/>
            </a:xfrm>
            <a:custGeom>
              <a:avLst/>
              <a:gdLst/>
              <a:ahLst/>
              <a:cxnLst/>
              <a:rect l="l" t="t" r="r" b="b"/>
              <a:pathLst>
                <a:path w="277495" h="8889">
                  <a:moveTo>
                    <a:pt x="58927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9689" y="8889"/>
                  </a:lnTo>
                  <a:lnTo>
                    <a:pt x="59689" y="7619"/>
                  </a:lnTo>
                  <a:lnTo>
                    <a:pt x="58927" y="0"/>
                  </a:lnTo>
                  <a:close/>
                </a:path>
                <a:path w="277495" h="8889">
                  <a:moveTo>
                    <a:pt x="277017" y="0"/>
                  </a:moveTo>
                  <a:lnTo>
                    <a:pt x="249766" y="0"/>
                  </a:lnTo>
                  <a:lnTo>
                    <a:pt x="243839" y="8889"/>
                  </a:lnTo>
                  <a:lnTo>
                    <a:pt x="274814" y="8889"/>
                  </a:lnTo>
                  <a:lnTo>
                    <a:pt x="277017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5" name="object 2295"/>
            <p:cNvSpPr/>
            <p:nvPr/>
          </p:nvSpPr>
          <p:spPr>
            <a:xfrm>
              <a:off x="4127499" y="5053329"/>
              <a:ext cx="275590" cy="8890"/>
            </a:xfrm>
            <a:custGeom>
              <a:avLst/>
              <a:gdLst/>
              <a:ahLst/>
              <a:cxnLst/>
              <a:rect l="l" t="t" r="r" b="b"/>
              <a:pathLst>
                <a:path w="275589" h="8889">
                  <a:moveTo>
                    <a:pt x="5968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9689" y="8890"/>
                  </a:lnTo>
                  <a:lnTo>
                    <a:pt x="59689" y="0"/>
                  </a:lnTo>
                  <a:close/>
                </a:path>
                <a:path w="275589" h="8889">
                  <a:moveTo>
                    <a:pt x="275129" y="0"/>
                  </a:moveTo>
                  <a:lnTo>
                    <a:pt x="244686" y="0"/>
                  </a:lnTo>
                  <a:lnTo>
                    <a:pt x="241300" y="5080"/>
                  </a:lnTo>
                  <a:lnTo>
                    <a:pt x="237490" y="8890"/>
                  </a:lnTo>
                  <a:lnTo>
                    <a:pt x="272926" y="8890"/>
                  </a:lnTo>
                  <a:lnTo>
                    <a:pt x="275129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6" name="object 2296"/>
            <p:cNvSpPr/>
            <p:nvPr/>
          </p:nvSpPr>
          <p:spPr>
            <a:xfrm>
              <a:off x="4125594" y="5060949"/>
              <a:ext cx="275590" cy="7620"/>
            </a:xfrm>
            <a:custGeom>
              <a:avLst/>
              <a:gdLst/>
              <a:ahLst/>
              <a:cxnLst/>
              <a:rect l="l" t="t" r="r" b="b"/>
              <a:pathLst>
                <a:path w="275589" h="7620">
                  <a:moveTo>
                    <a:pt x="61594" y="0"/>
                  </a:moveTo>
                  <a:lnTo>
                    <a:pt x="1904" y="0"/>
                  </a:lnTo>
                  <a:lnTo>
                    <a:pt x="1904" y="3810"/>
                  </a:lnTo>
                  <a:lnTo>
                    <a:pt x="0" y="7619"/>
                  </a:lnTo>
                  <a:lnTo>
                    <a:pt x="62864" y="7619"/>
                  </a:lnTo>
                  <a:lnTo>
                    <a:pt x="62864" y="6350"/>
                  </a:lnTo>
                  <a:lnTo>
                    <a:pt x="61594" y="2539"/>
                  </a:lnTo>
                  <a:lnTo>
                    <a:pt x="61594" y="0"/>
                  </a:lnTo>
                  <a:close/>
                </a:path>
                <a:path w="275589" h="7620">
                  <a:moveTo>
                    <a:pt x="275146" y="0"/>
                  </a:moveTo>
                  <a:lnTo>
                    <a:pt x="240664" y="0"/>
                  </a:lnTo>
                  <a:lnTo>
                    <a:pt x="233045" y="7619"/>
                  </a:lnTo>
                  <a:lnTo>
                    <a:pt x="273257" y="7619"/>
                  </a:lnTo>
                  <a:lnTo>
                    <a:pt x="275146" y="0"/>
                  </a:lnTo>
                  <a:close/>
                </a:path>
              </a:pathLst>
            </a:custGeom>
            <a:solidFill>
              <a:srgbClr val="2C3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7" name="object 2297"/>
            <p:cNvSpPr/>
            <p:nvPr/>
          </p:nvSpPr>
          <p:spPr>
            <a:xfrm>
              <a:off x="4123689" y="5068569"/>
              <a:ext cx="275590" cy="7620"/>
            </a:xfrm>
            <a:custGeom>
              <a:avLst/>
              <a:gdLst/>
              <a:ahLst/>
              <a:cxnLst/>
              <a:rect l="l" t="t" r="r" b="b"/>
              <a:pathLst>
                <a:path w="275589" h="7620">
                  <a:moveTo>
                    <a:pt x="64770" y="0"/>
                  </a:moveTo>
                  <a:lnTo>
                    <a:pt x="1905" y="0"/>
                  </a:lnTo>
                  <a:lnTo>
                    <a:pt x="1270" y="1269"/>
                  </a:lnTo>
                  <a:lnTo>
                    <a:pt x="1270" y="5079"/>
                  </a:lnTo>
                  <a:lnTo>
                    <a:pt x="0" y="7619"/>
                  </a:lnTo>
                  <a:lnTo>
                    <a:pt x="67945" y="7619"/>
                  </a:lnTo>
                  <a:lnTo>
                    <a:pt x="67310" y="6349"/>
                  </a:lnTo>
                  <a:lnTo>
                    <a:pt x="67310" y="2539"/>
                  </a:lnTo>
                  <a:lnTo>
                    <a:pt x="64770" y="1269"/>
                  </a:lnTo>
                  <a:lnTo>
                    <a:pt x="64770" y="0"/>
                  </a:lnTo>
                  <a:close/>
                </a:path>
                <a:path w="275589" h="7620">
                  <a:moveTo>
                    <a:pt x="275162" y="0"/>
                  </a:moveTo>
                  <a:lnTo>
                    <a:pt x="234950" y="0"/>
                  </a:lnTo>
                  <a:lnTo>
                    <a:pt x="232410" y="2539"/>
                  </a:lnTo>
                  <a:lnTo>
                    <a:pt x="224790" y="7619"/>
                  </a:lnTo>
                  <a:lnTo>
                    <a:pt x="273274" y="7619"/>
                  </a:lnTo>
                  <a:lnTo>
                    <a:pt x="275162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8" name="object 2298"/>
            <p:cNvSpPr/>
            <p:nvPr/>
          </p:nvSpPr>
          <p:spPr>
            <a:xfrm>
              <a:off x="4120514" y="5074919"/>
              <a:ext cx="276860" cy="8890"/>
            </a:xfrm>
            <a:custGeom>
              <a:avLst/>
              <a:gdLst/>
              <a:ahLst/>
              <a:cxnLst/>
              <a:rect l="l" t="t" r="r" b="b"/>
              <a:pathLst>
                <a:path w="276860" h="8889">
                  <a:moveTo>
                    <a:pt x="70485" y="0"/>
                  </a:moveTo>
                  <a:lnTo>
                    <a:pt x="3810" y="0"/>
                  </a:lnTo>
                  <a:lnTo>
                    <a:pt x="3175" y="1269"/>
                  </a:lnTo>
                  <a:lnTo>
                    <a:pt x="1905" y="5079"/>
                  </a:lnTo>
                  <a:lnTo>
                    <a:pt x="0" y="8889"/>
                  </a:lnTo>
                  <a:lnTo>
                    <a:pt x="78105" y="8889"/>
                  </a:lnTo>
                  <a:lnTo>
                    <a:pt x="76835" y="7619"/>
                  </a:lnTo>
                  <a:lnTo>
                    <a:pt x="75564" y="5079"/>
                  </a:lnTo>
                  <a:lnTo>
                    <a:pt x="74295" y="5079"/>
                  </a:lnTo>
                  <a:lnTo>
                    <a:pt x="71755" y="2539"/>
                  </a:lnTo>
                  <a:lnTo>
                    <a:pt x="70485" y="0"/>
                  </a:lnTo>
                  <a:close/>
                </a:path>
                <a:path w="276860" h="8889">
                  <a:moveTo>
                    <a:pt x="276764" y="0"/>
                  </a:moveTo>
                  <a:lnTo>
                    <a:pt x="229870" y="0"/>
                  </a:lnTo>
                  <a:lnTo>
                    <a:pt x="224155" y="3809"/>
                  </a:lnTo>
                  <a:lnTo>
                    <a:pt x="220345" y="5079"/>
                  </a:lnTo>
                  <a:lnTo>
                    <a:pt x="216535" y="7619"/>
                  </a:lnTo>
                  <a:lnTo>
                    <a:pt x="211454" y="8889"/>
                  </a:lnTo>
                  <a:lnTo>
                    <a:pt x="274561" y="8889"/>
                  </a:lnTo>
                  <a:lnTo>
                    <a:pt x="276764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9" name="object 2299"/>
            <p:cNvSpPr/>
            <p:nvPr/>
          </p:nvSpPr>
          <p:spPr>
            <a:xfrm>
              <a:off x="4115434" y="5082539"/>
              <a:ext cx="280035" cy="7620"/>
            </a:xfrm>
            <a:custGeom>
              <a:avLst/>
              <a:gdLst/>
              <a:ahLst/>
              <a:cxnLst/>
              <a:rect l="l" t="t" r="r" b="b"/>
              <a:pathLst>
                <a:path w="280035" h="7620">
                  <a:moveTo>
                    <a:pt x="81914" y="0"/>
                  </a:moveTo>
                  <a:lnTo>
                    <a:pt x="5714" y="0"/>
                  </a:lnTo>
                  <a:lnTo>
                    <a:pt x="4444" y="2540"/>
                  </a:lnTo>
                  <a:lnTo>
                    <a:pt x="635" y="6350"/>
                  </a:lnTo>
                  <a:lnTo>
                    <a:pt x="0" y="7620"/>
                  </a:lnTo>
                  <a:lnTo>
                    <a:pt x="278068" y="7620"/>
                  </a:lnTo>
                  <a:lnTo>
                    <a:pt x="278697" y="5080"/>
                  </a:lnTo>
                  <a:lnTo>
                    <a:pt x="104775" y="5080"/>
                  </a:lnTo>
                  <a:lnTo>
                    <a:pt x="97154" y="3810"/>
                  </a:lnTo>
                  <a:lnTo>
                    <a:pt x="90804" y="3810"/>
                  </a:lnTo>
                  <a:lnTo>
                    <a:pt x="88264" y="2540"/>
                  </a:lnTo>
                  <a:lnTo>
                    <a:pt x="85725" y="2540"/>
                  </a:lnTo>
                  <a:lnTo>
                    <a:pt x="83185" y="1270"/>
                  </a:lnTo>
                  <a:lnTo>
                    <a:pt x="81914" y="0"/>
                  </a:lnTo>
                  <a:close/>
                </a:path>
                <a:path w="280035" h="7620">
                  <a:moveTo>
                    <a:pt x="279956" y="0"/>
                  </a:moveTo>
                  <a:lnTo>
                    <a:pt x="221614" y="0"/>
                  </a:lnTo>
                  <a:lnTo>
                    <a:pt x="211454" y="2540"/>
                  </a:lnTo>
                  <a:lnTo>
                    <a:pt x="205104" y="3810"/>
                  </a:lnTo>
                  <a:lnTo>
                    <a:pt x="191135" y="3810"/>
                  </a:lnTo>
                  <a:lnTo>
                    <a:pt x="174625" y="5080"/>
                  </a:lnTo>
                  <a:lnTo>
                    <a:pt x="278697" y="5080"/>
                  </a:lnTo>
                  <a:lnTo>
                    <a:pt x="279956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0" name="object 2300"/>
            <p:cNvSpPr/>
            <p:nvPr/>
          </p:nvSpPr>
          <p:spPr>
            <a:xfrm>
              <a:off x="4104639" y="5090159"/>
              <a:ext cx="288925" cy="7620"/>
            </a:xfrm>
            <a:custGeom>
              <a:avLst/>
              <a:gdLst/>
              <a:ahLst/>
              <a:cxnLst/>
              <a:rect l="l" t="t" r="r" b="b"/>
              <a:pathLst>
                <a:path w="288925" h="7620">
                  <a:moveTo>
                    <a:pt x="288863" y="0"/>
                  </a:moveTo>
                  <a:lnTo>
                    <a:pt x="10795" y="0"/>
                  </a:lnTo>
                  <a:lnTo>
                    <a:pt x="10160" y="1269"/>
                  </a:lnTo>
                  <a:lnTo>
                    <a:pt x="6350" y="2539"/>
                  </a:lnTo>
                  <a:lnTo>
                    <a:pt x="2539" y="6350"/>
                  </a:lnTo>
                  <a:lnTo>
                    <a:pt x="0" y="7619"/>
                  </a:lnTo>
                  <a:lnTo>
                    <a:pt x="286975" y="7619"/>
                  </a:lnTo>
                  <a:lnTo>
                    <a:pt x="288863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1" name="object 2301"/>
            <p:cNvSpPr/>
            <p:nvPr/>
          </p:nvSpPr>
          <p:spPr>
            <a:xfrm>
              <a:off x="4069079" y="5097779"/>
              <a:ext cx="322580" cy="7620"/>
            </a:xfrm>
            <a:custGeom>
              <a:avLst/>
              <a:gdLst/>
              <a:ahLst/>
              <a:cxnLst/>
              <a:rect l="l" t="t" r="r" b="b"/>
              <a:pathLst>
                <a:path w="322579" h="7620">
                  <a:moveTo>
                    <a:pt x="322535" y="0"/>
                  </a:moveTo>
                  <a:lnTo>
                    <a:pt x="35560" y="0"/>
                  </a:lnTo>
                  <a:lnTo>
                    <a:pt x="33020" y="1270"/>
                  </a:lnTo>
                  <a:lnTo>
                    <a:pt x="21590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320646" y="7620"/>
                  </a:lnTo>
                  <a:lnTo>
                    <a:pt x="322535" y="0"/>
                  </a:lnTo>
                  <a:close/>
                </a:path>
              </a:pathLst>
            </a:custGeom>
            <a:solidFill>
              <a:srgbClr val="2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2" name="object 2302"/>
            <p:cNvSpPr/>
            <p:nvPr/>
          </p:nvSpPr>
          <p:spPr>
            <a:xfrm>
              <a:off x="4069079" y="510412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10" h="7620">
                  <a:moveTo>
                    <a:pt x="32096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319073" y="7620"/>
                  </a:lnTo>
                  <a:lnTo>
                    <a:pt x="320961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3" name="object 2303"/>
            <p:cNvSpPr/>
            <p:nvPr/>
          </p:nvSpPr>
          <p:spPr>
            <a:xfrm>
              <a:off x="4069079" y="5111749"/>
              <a:ext cx="319405" cy="6350"/>
            </a:xfrm>
            <a:custGeom>
              <a:avLst/>
              <a:gdLst/>
              <a:ahLst/>
              <a:cxnLst/>
              <a:rect l="l" t="t" r="r" b="b"/>
              <a:pathLst>
                <a:path w="319404" h="6350">
                  <a:moveTo>
                    <a:pt x="319073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17500" y="6350"/>
                  </a:lnTo>
                  <a:lnTo>
                    <a:pt x="319073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04" name="object 2304"/>
          <p:cNvGrpSpPr/>
          <p:nvPr/>
        </p:nvGrpSpPr>
        <p:grpSpPr>
          <a:xfrm>
            <a:off x="4442459" y="4603750"/>
            <a:ext cx="167640" cy="520700"/>
            <a:chOff x="4442459" y="4603750"/>
            <a:chExt cx="167640" cy="520700"/>
          </a:xfrm>
        </p:grpSpPr>
        <p:sp>
          <p:nvSpPr>
            <p:cNvPr id="2305" name="object 2305"/>
            <p:cNvSpPr/>
            <p:nvPr/>
          </p:nvSpPr>
          <p:spPr>
            <a:xfrm>
              <a:off x="4525433" y="4603750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29" h="6350">
                  <a:moveTo>
                    <a:pt x="11006" y="0"/>
                  </a:moveTo>
                  <a:lnTo>
                    <a:pt x="2116" y="0"/>
                  </a:lnTo>
                  <a:lnTo>
                    <a:pt x="0" y="6350"/>
                  </a:lnTo>
                  <a:lnTo>
                    <a:pt x="11006" y="6350"/>
                  </a:lnTo>
                  <a:lnTo>
                    <a:pt x="11006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6" name="object 2306"/>
            <p:cNvSpPr/>
            <p:nvPr/>
          </p:nvSpPr>
          <p:spPr>
            <a:xfrm>
              <a:off x="4522893" y="4610100"/>
              <a:ext cx="13970" cy="7620"/>
            </a:xfrm>
            <a:custGeom>
              <a:avLst/>
              <a:gdLst/>
              <a:ahLst/>
              <a:cxnLst/>
              <a:rect l="l" t="t" r="r" b="b"/>
              <a:pathLst>
                <a:path w="13970" h="7620">
                  <a:moveTo>
                    <a:pt x="13546" y="0"/>
                  </a:moveTo>
                  <a:lnTo>
                    <a:pt x="2539" y="0"/>
                  </a:lnTo>
                  <a:lnTo>
                    <a:pt x="0" y="7619"/>
                  </a:lnTo>
                  <a:lnTo>
                    <a:pt x="13546" y="7619"/>
                  </a:lnTo>
                  <a:lnTo>
                    <a:pt x="13546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7" name="object 2307"/>
            <p:cNvSpPr/>
            <p:nvPr/>
          </p:nvSpPr>
          <p:spPr>
            <a:xfrm>
              <a:off x="4520474" y="4616450"/>
              <a:ext cx="16510" cy="8890"/>
            </a:xfrm>
            <a:custGeom>
              <a:avLst/>
              <a:gdLst/>
              <a:ahLst/>
              <a:cxnLst/>
              <a:rect l="l" t="t" r="r" b="b"/>
              <a:pathLst>
                <a:path w="16510" h="8889">
                  <a:moveTo>
                    <a:pt x="15965" y="0"/>
                  </a:moveTo>
                  <a:lnTo>
                    <a:pt x="2842" y="0"/>
                  </a:lnTo>
                  <a:lnTo>
                    <a:pt x="725" y="6350"/>
                  </a:lnTo>
                  <a:lnTo>
                    <a:pt x="0" y="8889"/>
                  </a:lnTo>
                  <a:lnTo>
                    <a:pt x="15965" y="8889"/>
                  </a:lnTo>
                  <a:lnTo>
                    <a:pt x="15965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8" name="object 2308"/>
            <p:cNvSpPr/>
            <p:nvPr/>
          </p:nvSpPr>
          <p:spPr>
            <a:xfrm>
              <a:off x="4518659" y="4624070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79" h="7620">
                  <a:moveTo>
                    <a:pt x="17779" y="0"/>
                  </a:moveTo>
                  <a:lnTo>
                    <a:pt x="2177" y="0"/>
                  </a:lnTo>
                  <a:lnTo>
                    <a:pt x="0" y="7619"/>
                  </a:lnTo>
                  <a:lnTo>
                    <a:pt x="17779" y="7619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019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9" name="object 2309"/>
            <p:cNvSpPr/>
            <p:nvPr/>
          </p:nvSpPr>
          <p:spPr>
            <a:xfrm>
              <a:off x="4516482" y="4631690"/>
              <a:ext cx="20320" cy="7620"/>
            </a:xfrm>
            <a:custGeom>
              <a:avLst/>
              <a:gdLst/>
              <a:ahLst/>
              <a:cxnLst/>
              <a:rect l="l" t="t" r="r" b="b"/>
              <a:pathLst>
                <a:path w="20320" h="7620">
                  <a:moveTo>
                    <a:pt x="19957" y="0"/>
                  </a:moveTo>
                  <a:lnTo>
                    <a:pt x="2177" y="0"/>
                  </a:lnTo>
                  <a:lnTo>
                    <a:pt x="0" y="7620"/>
                  </a:lnTo>
                  <a:lnTo>
                    <a:pt x="19957" y="7620"/>
                  </a:lnTo>
                  <a:lnTo>
                    <a:pt x="19957" y="0"/>
                  </a:lnTo>
                  <a:close/>
                </a:path>
              </a:pathLst>
            </a:custGeom>
            <a:solidFill>
              <a:srgbClr val="019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0" name="object 2310"/>
            <p:cNvSpPr/>
            <p:nvPr/>
          </p:nvSpPr>
          <p:spPr>
            <a:xfrm>
              <a:off x="4514003" y="4638040"/>
              <a:ext cx="22860" cy="8890"/>
            </a:xfrm>
            <a:custGeom>
              <a:avLst/>
              <a:gdLst/>
              <a:ahLst/>
              <a:cxnLst/>
              <a:rect l="l" t="t" r="r" b="b"/>
              <a:pathLst>
                <a:path w="22860" h="8889">
                  <a:moveTo>
                    <a:pt x="22436" y="0"/>
                  </a:moveTo>
                  <a:lnTo>
                    <a:pt x="2842" y="0"/>
                  </a:lnTo>
                  <a:lnTo>
                    <a:pt x="2116" y="2540"/>
                  </a:lnTo>
                  <a:lnTo>
                    <a:pt x="0" y="8890"/>
                  </a:lnTo>
                  <a:lnTo>
                    <a:pt x="22436" y="8890"/>
                  </a:lnTo>
                  <a:lnTo>
                    <a:pt x="22436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1" name="object 2311"/>
            <p:cNvSpPr/>
            <p:nvPr/>
          </p:nvSpPr>
          <p:spPr>
            <a:xfrm>
              <a:off x="4511293" y="4645659"/>
              <a:ext cx="25400" cy="8890"/>
            </a:xfrm>
            <a:custGeom>
              <a:avLst/>
              <a:gdLst/>
              <a:ahLst/>
              <a:cxnLst/>
              <a:rect l="l" t="t" r="r" b="b"/>
              <a:pathLst>
                <a:path w="25400" h="8889">
                  <a:moveTo>
                    <a:pt x="25145" y="0"/>
                  </a:moveTo>
                  <a:lnTo>
                    <a:pt x="3132" y="0"/>
                  </a:lnTo>
                  <a:lnTo>
                    <a:pt x="1015" y="6350"/>
                  </a:lnTo>
                  <a:lnTo>
                    <a:pt x="0" y="8889"/>
                  </a:lnTo>
                  <a:lnTo>
                    <a:pt x="25145" y="8889"/>
                  </a:lnTo>
                  <a:lnTo>
                    <a:pt x="25145" y="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2" name="object 2312"/>
            <p:cNvSpPr/>
            <p:nvPr/>
          </p:nvSpPr>
          <p:spPr>
            <a:xfrm>
              <a:off x="4508499" y="4653280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39" h="7620">
                  <a:moveTo>
                    <a:pt x="27939" y="0"/>
                  </a:moveTo>
                  <a:lnTo>
                    <a:pt x="3301" y="0"/>
                  </a:lnTo>
                  <a:lnTo>
                    <a:pt x="1270" y="5080"/>
                  </a:lnTo>
                  <a:lnTo>
                    <a:pt x="0" y="7620"/>
                  </a:lnTo>
                  <a:lnTo>
                    <a:pt x="27939" y="7620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038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3" name="object 2313"/>
            <p:cNvSpPr/>
            <p:nvPr/>
          </p:nvSpPr>
          <p:spPr>
            <a:xfrm>
              <a:off x="4504982" y="4660900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456" y="0"/>
                  </a:moveTo>
                  <a:lnTo>
                    <a:pt x="3516" y="0"/>
                  </a:lnTo>
                  <a:lnTo>
                    <a:pt x="0" y="7619"/>
                  </a:lnTo>
                  <a:lnTo>
                    <a:pt x="31456" y="7619"/>
                  </a:lnTo>
                  <a:lnTo>
                    <a:pt x="31456" y="0"/>
                  </a:lnTo>
                  <a:close/>
                </a:path>
              </a:pathLst>
            </a:custGeom>
            <a:solidFill>
              <a:srgbClr val="048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4" name="object 2314"/>
            <p:cNvSpPr/>
            <p:nvPr/>
          </p:nvSpPr>
          <p:spPr>
            <a:xfrm>
              <a:off x="4501465" y="4667250"/>
              <a:ext cx="35560" cy="8890"/>
            </a:xfrm>
            <a:custGeom>
              <a:avLst/>
              <a:gdLst/>
              <a:ahLst/>
              <a:cxnLst/>
              <a:rect l="l" t="t" r="r" b="b"/>
              <a:pathLst>
                <a:path w="35560" h="8889">
                  <a:moveTo>
                    <a:pt x="34973" y="0"/>
                  </a:moveTo>
                  <a:lnTo>
                    <a:pt x="4103" y="0"/>
                  </a:lnTo>
                  <a:lnTo>
                    <a:pt x="0" y="8889"/>
                  </a:lnTo>
                  <a:lnTo>
                    <a:pt x="34973" y="8889"/>
                  </a:lnTo>
                  <a:lnTo>
                    <a:pt x="34973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5" name="object 2315"/>
            <p:cNvSpPr/>
            <p:nvPr/>
          </p:nvSpPr>
          <p:spPr>
            <a:xfrm>
              <a:off x="4497831" y="4674869"/>
              <a:ext cx="38735" cy="7620"/>
            </a:xfrm>
            <a:custGeom>
              <a:avLst/>
              <a:gdLst/>
              <a:ahLst/>
              <a:cxnLst/>
              <a:rect l="l" t="t" r="r" b="b"/>
              <a:pathLst>
                <a:path w="38735" h="7620">
                  <a:moveTo>
                    <a:pt x="38607" y="0"/>
                  </a:moveTo>
                  <a:lnTo>
                    <a:pt x="4220" y="0"/>
                  </a:lnTo>
                  <a:lnTo>
                    <a:pt x="3047" y="2539"/>
                  </a:lnTo>
                  <a:lnTo>
                    <a:pt x="0" y="7619"/>
                  </a:lnTo>
                  <a:lnTo>
                    <a:pt x="38607" y="7619"/>
                  </a:lnTo>
                  <a:lnTo>
                    <a:pt x="38607" y="0"/>
                  </a:lnTo>
                  <a:close/>
                </a:path>
              </a:pathLst>
            </a:custGeom>
            <a:solidFill>
              <a:srgbClr val="058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6" name="object 2316"/>
            <p:cNvSpPr/>
            <p:nvPr/>
          </p:nvSpPr>
          <p:spPr>
            <a:xfrm>
              <a:off x="4493894" y="4682489"/>
              <a:ext cx="42545" cy="7620"/>
            </a:xfrm>
            <a:custGeom>
              <a:avLst/>
              <a:gdLst/>
              <a:ahLst/>
              <a:cxnLst/>
              <a:rect l="l" t="t" r="r" b="b"/>
              <a:pathLst>
                <a:path w="42545" h="7620">
                  <a:moveTo>
                    <a:pt x="42544" y="0"/>
                  </a:moveTo>
                  <a:lnTo>
                    <a:pt x="3937" y="0"/>
                  </a:lnTo>
                  <a:lnTo>
                    <a:pt x="3175" y="1270"/>
                  </a:lnTo>
                  <a:lnTo>
                    <a:pt x="0" y="7620"/>
                  </a:lnTo>
                  <a:lnTo>
                    <a:pt x="42544" y="7620"/>
                  </a:lnTo>
                  <a:lnTo>
                    <a:pt x="42544" y="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7" name="object 2317"/>
            <p:cNvSpPr/>
            <p:nvPr/>
          </p:nvSpPr>
          <p:spPr>
            <a:xfrm>
              <a:off x="4489449" y="468883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89" h="8889">
                  <a:moveTo>
                    <a:pt x="46989" y="0"/>
                  </a:moveTo>
                  <a:lnTo>
                    <a:pt x="5080" y="0"/>
                  </a:lnTo>
                  <a:lnTo>
                    <a:pt x="3810" y="2540"/>
                  </a:lnTo>
                  <a:lnTo>
                    <a:pt x="0" y="8890"/>
                  </a:lnTo>
                  <a:lnTo>
                    <a:pt x="46989" y="889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8" name="object 2318"/>
            <p:cNvSpPr/>
            <p:nvPr/>
          </p:nvSpPr>
          <p:spPr>
            <a:xfrm>
              <a:off x="4485131" y="4696460"/>
              <a:ext cx="51435" cy="8890"/>
            </a:xfrm>
            <a:custGeom>
              <a:avLst/>
              <a:gdLst/>
              <a:ahLst/>
              <a:cxnLst/>
              <a:rect l="l" t="t" r="r" b="b"/>
              <a:pathLst>
                <a:path w="51435" h="8889">
                  <a:moveTo>
                    <a:pt x="51308" y="0"/>
                  </a:moveTo>
                  <a:lnTo>
                    <a:pt x="5080" y="0"/>
                  </a:lnTo>
                  <a:lnTo>
                    <a:pt x="508" y="7619"/>
                  </a:lnTo>
                  <a:lnTo>
                    <a:pt x="0" y="8889"/>
                  </a:lnTo>
                  <a:lnTo>
                    <a:pt x="51308" y="8889"/>
                  </a:lnTo>
                  <a:lnTo>
                    <a:pt x="51308" y="0"/>
                  </a:lnTo>
                  <a:close/>
                </a:path>
              </a:pathLst>
            </a:custGeom>
            <a:solidFill>
              <a:srgbClr val="088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9" name="object 2319"/>
            <p:cNvSpPr/>
            <p:nvPr/>
          </p:nvSpPr>
          <p:spPr>
            <a:xfrm>
              <a:off x="4481512" y="4704080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927" y="0"/>
                  </a:moveTo>
                  <a:lnTo>
                    <a:pt x="4127" y="0"/>
                  </a:lnTo>
                  <a:lnTo>
                    <a:pt x="1587" y="6350"/>
                  </a:lnTo>
                  <a:lnTo>
                    <a:pt x="0" y="7620"/>
                  </a:lnTo>
                  <a:lnTo>
                    <a:pt x="54927" y="7620"/>
                  </a:lnTo>
                  <a:lnTo>
                    <a:pt x="54927" y="0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0" name="object 2320"/>
            <p:cNvSpPr/>
            <p:nvPr/>
          </p:nvSpPr>
          <p:spPr>
            <a:xfrm>
              <a:off x="4473892" y="4711700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4" h="7620">
                  <a:moveTo>
                    <a:pt x="62547" y="0"/>
                  </a:moveTo>
                  <a:lnTo>
                    <a:pt x="7620" y="0"/>
                  </a:lnTo>
                  <a:lnTo>
                    <a:pt x="2857" y="3810"/>
                  </a:lnTo>
                  <a:lnTo>
                    <a:pt x="0" y="7619"/>
                  </a:lnTo>
                  <a:lnTo>
                    <a:pt x="62547" y="7619"/>
                  </a:lnTo>
                  <a:lnTo>
                    <a:pt x="62547" y="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1" name="object 2321"/>
            <p:cNvSpPr/>
            <p:nvPr/>
          </p:nvSpPr>
          <p:spPr>
            <a:xfrm>
              <a:off x="4465954" y="4718050"/>
              <a:ext cx="70485" cy="8890"/>
            </a:xfrm>
            <a:custGeom>
              <a:avLst/>
              <a:gdLst/>
              <a:ahLst/>
              <a:cxnLst/>
              <a:rect l="l" t="t" r="r" b="b"/>
              <a:pathLst>
                <a:path w="70485" h="8889">
                  <a:moveTo>
                    <a:pt x="70484" y="0"/>
                  </a:moveTo>
                  <a:lnTo>
                    <a:pt x="8889" y="0"/>
                  </a:lnTo>
                  <a:lnTo>
                    <a:pt x="6984" y="2539"/>
                  </a:lnTo>
                  <a:lnTo>
                    <a:pt x="1904" y="6350"/>
                  </a:lnTo>
                  <a:lnTo>
                    <a:pt x="0" y="8889"/>
                  </a:lnTo>
                  <a:lnTo>
                    <a:pt x="70484" y="8889"/>
                  </a:lnTo>
                  <a:lnTo>
                    <a:pt x="70484" y="0"/>
                  </a:lnTo>
                  <a:close/>
                </a:path>
              </a:pathLst>
            </a:custGeom>
            <a:solidFill>
              <a:srgbClr val="0A8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2" name="object 2322"/>
            <p:cNvSpPr/>
            <p:nvPr/>
          </p:nvSpPr>
          <p:spPr>
            <a:xfrm>
              <a:off x="4461192" y="4725670"/>
              <a:ext cx="141605" cy="7620"/>
            </a:xfrm>
            <a:custGeom>
              <a:avLst/>
              <a:gdLst/>
              <a:ahLst/>
              <a:cxnLst/>
              <a:rect l="l" t="t" r="r" b="b"/>
              <a:pathLst>
                <a:path w="141604" h="7620">
                  <a:moveTo>
                    <a:pt x="75247" y="0"/>
                  </a:moveTo>
                  <a:lnTo>
                    <a:pt x="5714" y="0"/>
                  </a:lnTo>
                  <a:lnTo>
                    <a:pt x="0" y="7619"/>
                  </a:lnTo>
                  <a:lnTo>
                    <a:pt x="141287" y="7619"/>
                  </a:lnTo>
                  <a:lnTo>
                    <a:pt x="141287" y="5079"/>
                  </a:lnTo>
                  <a:lnTo>
                    <a:pt x="75247" y="5079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0A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3" name="object 2323"/>
            <p:cNvSpPr/>
            <p:nvPr/>
          </p:nvSpPr>
          <p:spPr>
            <a:xfrm>
              <a:off x="4451349" y="4733289"/>
              <a:ext cx="151130" cy="7620"/>
            </a:xfrm>
            <a:custGeom>
              <a:avLst/>
              <a:gdLst/>
              <a:ahLst/>
              <a:cxnLst/>
              <a:rect l="l" t="t" r="r" b="b"/>
              <a:pathLst>
                <a:path w="151129" h="7620">
                  <a:moveTo>
                    <a:pt x="151129" y="0"/>
                  </a:moveTo>
                  <a:lnTo>
                    <a:pt x="9842" y="0"/>
                  </a:lnTo>
                  <a:lnTo>
                    <a:pt x="8889" y="1270"/>
                  </a:lnTo>
                  <a:lnTo>
                    <a:pt x="3810" y="3810"/>
                  </a:lnTo>
                  <a:lnTo>
                    <a:pt x="0" y="7620"/>
                  </a:lnTo>
                  <a:lnTo>
                    <a:pt x="151129" y="7620"/>
                  </a:lnTo>
                  <a:lnTo>
                    <a:pt x="151129" y="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4" name="object 2324"/>
            <p:cNvSpPr/>
            <p:nvPr/>
          </p:nvSpPr>
          <p:spPr>
            <a:xfrm>
              <a:off x="4442459" y="4740910"/>
              <a:ext cx="160020" cy="7620"/>
            </a:xfrm>
            <a:custGeom>
              <a:avLst/>
              <a:gdLst/>
              <a:ahLst/>
              <a:cxnLst/>
              <a:rect l="l" t="t" r="r" b="b"/>
              <a:pathLst>
                <a:path w="160020" h="7620">
                  <a:moveTo>
                    <a:pt x="160019" y="0"/>
                  </a:moveTo>
                  <a:lnTo>
                    <a:pt x="8889" y="0"/>
                  </a:lnTo>
                  <a:lnTo>
                    <a:pt x="3810" y="3809"/>
                  </a:lnTo>
                  <a:lnTo>
                    <a:pt x="0" y="6350"/>
                  </a:lnTo>
                  <a:lnTo>
                    <a:pt x="0" y="7619"/>
                  </a:lnTo>
                  <a:lnTo>
                    <a:pt x="160019" y="761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5" name="object 2325"/>
            <p:cNvSpPr/>
            <p:nvPr/>
          </p:nvSpPr>
          <p:spPr>
            <a:xfrm>
              <a:off x="4442459" y="4747260"/>
              <a:ext cx="160020" cy="8890"/>
            </a:xfrm>
            <a:custGeom>
              <a:avLst/>
              <a:gdLst/>
              <a:ahLst/>
              <a:cxnLst/>
              <a:rect l="l" t="t" r="r" b="b"/>
              <a:pathLst>
                <a:path w="160020" h="8889">
                  <a:moveTo>
                    <a:pt x="0" y="0"/>
                  </a:moveTo>
                  <a:lnTo>
                    <a:pt x="160019" y="0"/>
                  </a:lnTo>
                  <a:lnTo>
                    <a:pt x="160019" y="8889"/>
                  </a:lnTo>
                  <a:lnTo>
                    <a:pt x="0" y="8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6" name="object 2326"/>
            <p:cNvSpPr/>
            <p:nvPr/>
          </p:nvSpPr>
          <p:spPr>
            <a:xfrm>
              <a:off x="4442460" y="4754879"/>
              <a:ext cx="160020" cy="7620"/>
            </a:xfrm>
            <a:custGeom>
              <a:avLst/>
              <a:gdLst/>
              <a:ahLst/>
              <a:cxnLst/>
              <a:rect l="l" t="t" r="r" b="b"/>
              <a:pathLst>
                <a:path w="160020" h="7620">
                  <a:moveTo>
                    <a:pt x="16002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44450" y="5080"/>
                  </a:lnTo>
                  <a:lnTo>
                    <a:pt x="44450" y="7620"/>
                  </a:lnTo>
                  <a:lnTo>
                    <a:pt x="93980" y="7620"/>
                  </a:lnTo>
                  <a:lnTo>
                    <a:pt x="93980" y="5080"/>
                  </a:lnTo>
                  <a:lnTo>
                    <a:pt x="160020" y="508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7" name="object 2327"/>
            <p:cNvSpPr/>
            <p:nvPr/>
          </p:nvSpPr>
          <p:spPr>
            <a:xfrm>
              <a:off x="4486909" y="476250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8" name="object 2328"/>
            <p:cNvSpPr/>
            <p:nvPr/>
          </p:nvSpPr>
          <p:spPr>
            <a:xfrm>
              <a:off x="4486909" y="4768850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0" y="888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F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9" name="object 2329"/>
            <p:cNvSpPr/>
            <p:nvPr/>
          </p:nvSpPr>
          <p:spPr>
            <a:xfrm>
              <a:off x="4486909" y="4776470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0" y="888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F7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0" name="object 2330"/>
            <p:cNvSpPr/>
            <p:nvPr/>
          </p:nvSpPr>
          <p:spPr>
            <a:xfrm>
              <a:off x="4486909" y="478408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1" name="object 2331"/>
            <p:cNvSpPr/>
            <p:nvPr/>
          </p:nvSpPr>
          <p:spPr>
            <a:xfrm>
              <a:off x="4486909" y="479171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2" name="object 2332"/>
            <p:cNvSpPr/>
            <p:nvPr/>
          </p:nvSpPr>
          <p:spPr>
            <a:xfrm>
              <a:off x="4486909" y="4798060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0" y="888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17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3" name="object 2333"/>
            <p:cNvSpPr/>
            <p:nvPr/>
          </p:nvSpPr>
          <p:spPr>
            <a:xfrm>
              <a:off x="4486909" y="480567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27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4" name="object 2334"/>
            <p:cNvSpPr/>
            <p:nvPr/>
          </p:nvSpPr>
          <p:spPr>
            <a:xfrm>
              <a:off x="4486909" y="481330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5" name="object 2335"/>
            <p:cNvSpPr/>
            <p:nvPr/>
          </p:nvSpPr>
          <p:spPr>
            <a:xfrm>
              <a:off x="4486909" y="4819650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0" y="888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36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6" name="object 2336"/>
            <p:cNvSpPr/>
            <p:nvPr/>
          </p:nvSpPr>
          <p:spPr>
            <a:xfrm>
              <a:off x="4486909" y="482727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7" name="object 2337"/>
            <p:cNvSpPr/>
            <p:nvPr/>
          </p:nvSpPr>
          <p:spPr>
            <a:xfrm>
              <a:off x="4486909" y="483489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8" name="object 2338"/>
            <p:cNvSpPr/>
            <p:nvPr/>
          </p:nvSpPr>
          <p:spPr>
            <a:xfrm>
              <a:off x="4486909" y="484250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66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9" name="object 2339"/>
            <p:cNvSpPr/>
            <p:nvPr/>
          </p:nvSpPr>
          <p:spPr>
            <a:xfrm>
              <a:off x="4486909" y="4848859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0" y="888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0" name="object 2340"/>
            <p:cNvSpPr/>
            <p:nvPr/>
          </p:nvSpPr>
          <p:spPr>
            <a:xfrm>
              <a:off x="4486909" y="485647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1" name="object 2341"/>
            <p:cNvSpPr/>
            <p:nvPr/>
          </p:nvSpPr>
          <p:spPr>
            <a:xfrm>
              <a:off x="4486910" y="4864099"/>
              <a:ext cx="49530" cy="15240"/>
            </a:xfrm>
            <a:custGeom>
              <a:avLst/>
              <a:gdLst/>
              <a:ahLst/>
              <a:cxnLst/>
              <a:rect l="l" t="t" r="r" b="b"/>
              <a:pathLst>
                <a:path w="49529" h="15239">
                  <a:moveTo>
                    <a:pt x="4953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5240"/>
                  </a:lnTo>
                  <a:lnTo>
                    <a:pt x="49530" y="15240"/>
                  </a:lnTo>
                  <a:lnTo>
                    <a:pt x="49530" y="7620"/>
                  </a:lnTo>
                  <a:lnTo>
                    <a:pt x="49530" y="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2" name="object 2342"/>
            <p:cNvSpPr/>
            <p:nvPr/>
          </p:nvSpPr>
          <p:spPr>
            <a:xfrm>
              <a:off x="4486909" y="487807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3" name="object 2343"/>
            <p:cNvSpPr/>
            <p:nvPr/>
          </p:nvSpPr>
          <p:spPr>
            <a:xfrm>
              <a:off x="4486909" y="488569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4" name="object 2344"/>
            <p:cNvSpPr/>
            <p:nvPr/>
          </p:nvSpPr>
          <p:spPr>
            <a:xfrm>
              <a:off x="4486909" y="489330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A6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5" name="object 2345"/>
            <p:cNvSpPr/>
            <p:nvPr/>
          </p:nvSpPr>
          <p:spPr>
            <a:xfrm>
              <a:off x="4486909" y="489965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6" name="object 2346"/>
            <p:cNvSpPr/>
            <p:nvPr/>
          </p:nvSpPr>
          <p:spPr>
            <a:xfrm>
              <a:off x="4486909" y="490727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7" name="object 2347"/>
            <p:cNvSpPr/>
            <p:nvPr/>
          </p:nvSpPr>
          <p:spPr>
            <a:xfrm>
              <a:off x="4486909" y="491490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D5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8" name="object 2348"/>
            <p:cNvSpPr/>
            <p:nvPr/>
          </p:nvSpPr>
          <p:spPr>
            <a:xfrm>
              <a:off x="4486909" y="492252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9" name="object 2349"/>
            <p:cNvSpPr/>
            <p:nvPr/>
          </p:nvSpPr>
          <p:spPr>
            <a:xfrm>
              <a:off x="4486909" y="492887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E5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0" name="object 2350"/>
            <p:cNvSpPr/>
            <p:nvPr/>
          </p:nvSpPr>
          <p:spPr>
            <a:xfrm>
              <a:off x="4486909" y="493649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F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1" name="object 2351"/>
            <p:cNvSpPr/>
            <p:nvPr/>
          </p:nvSpPr>
          <p:spPr>
            <a:xfrm>
              <a:off x="4486909" y="494410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2" name="object 2352"/>
            <p:cNvSpPr/>
            <p:nvPr/>
          </p:nvSpPr>
          <p:spPr>
            <a:xfrm>
              <a:off x="4486909" y="4950459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0" y="888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05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3" name="object 2353"/>
            <p:cNvSpPr/>
            <p:nvPr/>
          </p:nvSpPr>
          <p:spPr>
            <a:xfrm>
              <a:off x="4486909" y="495807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4" name="object 2354"/>
            <p:cNvSpPr/>
            <p:nvPr/>
          </p:nvSpPr>
          <p:spPr>
            <a:xfrm>
              <a:off x="4486909" y="496570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5" name="object 2355"/>
            <p:cNvSpPr/>
            <p:nvPr/>
          </p:nvSpPr>
          <p:spPr>
            <a:xfrm>
              <a:off x="4486909" y="4972050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0" y="888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6" name="object 2356"/>
            <p:cNvSpPr/>
            <p:nvPr/>
          </p:nvSpPr>
          <p:spPr>
            <a:xfrm>
              <a:off x="4486909" y="497967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7" name="object 2357"/>
            <p:cNvSpPr/>
            <p:nvPr/>
          </p:nvSpPr>
          <p:spPr>
            <a:xfrm>
              <a:off x="4486909" y="498729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8" name="object 2358"/>
            <p:cNvSpPr/>
            <p:nvPr/>
          </p:nvSpPr>
          <p:spPr>
            <a:xfrm>
              <a:off x="4486909" y="499490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1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9" name="object 2359"/>
            <p:cNvSpPr/>
            <p:nvPr/>
          </p:nvSpPr>
          <p:spPr>
            <a:xfrm>
              <a:off x="4486909" y="5001259"/>
              <a:ext cx="49530" cy="8890"/>
            </a:xfrm>
            <a:custGeom>
              <a:avLst/>
              <a:gdLst/>
              <a:ahLst/>
              <a:cxnLst/>
              <a:rect l="l" t="t" r="r" b="b"/>
              <a:pathLst>
                <a:path w="49529" h="8889">
                  <a:moveTo>
                    <a:pt x="0" y="8889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0" name="object 2360"/>
            <p:cNvSpPr/>
            <p:nvPr/>
          </p:nvSpPr>
          <p:spPr>
            <a:xfrm>
              <a:off x="4486909" y="500887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0" y="7620"/>
                  </a:moveTo>
                  <a:lnTo>
                    <a:pt x="0" y="0"/>
                  </a:lnTo>
                  <a:lnTo>
                    <a:pt x="49529" y="0"/>
                  </a:lnTo>
                  <a:lnTo>
                    <a:pt x="49529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1" name="object 2361"/>
            <p:cNvSpPr/>
            <p:nvPr/>
          </p:nvSpPr>
          <p:spPr>
            <a:xfrm>
              <a:off x="4486909" y="5016500"/>
              <a:ext cx="50165" cy="7620"/>
            </a:xfrm>
            <a:custGeom>
              <a:avLst/>
              <a:gdLst/>
              <a:ahLst/>
              <a:cxnLst/>
              <a:rect l="l" t="t" r="r" b="b"/>
              <a:pathLst>
                <a:path w="50164" h="7620">
                  <a:moveTo>
                    <a:pt x="4952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49953" y="7619"/>
                  </a:lnTo>
                  <a:lnTo>
                    <a:pt x="49529" y="5080"/>
                  </a:lnTo>
                  <a:lnTo>
                    <a:pt x="49529" y="0"/>
                  </a:lnTo>
                  <a:close/>
                </a:path>
              </a:pathLst>
            </a:custGeom>
            <a:solidFill>
              <a:srgbClr val="26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2" name="object 2362"/>
            <p:cNvSpPr/>
            <p:nvPr/>
          </p:nvSpPr>
          <p:spPr>
            <a:xfrm>
              <a:off x="4486909" y="502285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49741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800" y="8889"/>
                  </a:lnTo>
                  <a:lnTo>
                    <a:pt x="50800" y="6350"/>
                  </a:lnTo>
                  <a:lnTo>
                    <a:pt x="49741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3" name="object 2363"/>
            <p:cNvSpPr/>
            <p:nvPr/>
          </p:nvSpPr>
          <p:spPr>
            <a:xfrm>
              <a:off x="4486909" y="5030469"/>
              <a:ext cx="51435" cy="7620"/>
            </a:xfrm>
            <a:custGeom>
              <a:avLst/>
              <a:gdLst/>
              <a:ahLst/>
              <a:cxnLst/>
              <a:rect l="l" t="t" r="r" b="b"/>
              <a:pathLst>
                <a:path w="51435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1117" y="7619"/>
                  </a:lnTo>
                  <a:lnTo>
                    <a:pt x="50800" y="634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4" name="object 2364"/>
            <p:cNvSpPr/>
            <p:nvPr/>
          </p:nvSpPr>
          <p:spPr>
            <a:xfrm>
              <a:off x="4486909" y="5038090"/>
              <a:ext cx="123189" cy="7620"/>
            </a:xfrm>
            <a:custGeom>
              <a:avLst/>
              <a:gdLst/>
              <a:ahLst/>
              <a:cxnLst/>
              <a:rect l="l" t="t" r="r" b="b"/>
              <a:pathLst>
                <a:path w="123189" h="7620">
                  <a:moveTo>
                    <a:pt x="51117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25" y="7620"/>
                  </a:lnTo>
                  <a:lnTo>
                    <a:pt x="52704" y="7620"/>
                  </a:lnTo>
                  <a:lnTo>
                    <a:pt x="52069" y="3810"/>
                  </a:lnTo>
                  <a:lnTo>
                    <a:pt x="51117" y="0"/>
                  </a:lnTo>
                  <a:close/>
                </a:path>
                <a:path w="123189" h="7620">
                  <a:moveTo>
                    <a:pt x="123189" y="3810"/>
                  </a:moveTo>
                  <a:lnTo>
                    <a:pt x="111760" y="3810"/>
                  </a:lnTo>
                  <a:lnTo>
                    <a:pt x="110489" y="7620"/>
                  </a:lnTo>
                  <a:lnTo>
                    <a:pt x="122237" y="7620"/>
                  </a:lnTo>
                  <a:lnTo>
                    <a:pt x="123189" y="3810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5" name="object 2365"/>
            <p:cNvSpPr/>
            <p:nvPr/>
          </p:nvSpPr>
          <p:spPr>
            <a:xfrm>
              <a:off x="4487635" y="5045709"/>
              <a:ext cx="121920" cy="7620"/>
            </a:xfrm>
            <a:custGeom>
              <a:avLst/>
              <a:gdLst/>
              <a:ahLst/>
              <a:cxnLst/>
              <a:rect l="l" t="t" r="r" b="b"/>
              <a:pathLst>
                <a:path w="121920" h="7620">
                  <a:moveTo>
                    <a:pt x="51979" y="0"/>
                  </a:moveTo>
                  <a:lnTo>
                    <a:pt x="0" y="0"/>
                  </a:lnTo>
                  <a:lnTo>
                    <a:pt x="544" y="3809"/>
                  </a:lnTo>
                  <a:lnTo>
                    <a:pt x="544" y="7619"/>
                  </a:lnTo>
                  <a:lnTo>
                    <a:pt x="53249" y="7619"/>
                  </a:lnTo>
                  <a:lnTo>
                    <a:pt x="52614" y="6350"/>
                  </a:lnTo>
                  <a:lnTo>
                    <a:pt x="52614" y="3809"/>
                  </a:lnTo>
                  <a:lnTo>
                    <a:pt x="51979" y="0"/>
                  </a:lnTo>
                  <a:close/>
                </a:path>
                <a:path w="121920" h="7620">
                  <a:moveTo>
                    <a:pt x="121511" y="0"/>
                  </a:moveTo>
                  <a:lnTo>
                    <a:pt x="109764" y="0"/>
                  </a:lnTo>
                  <a:lnTo>
                    <a:pt x="109764" y="3809"/>
                  </a:lnTo>
                  <a:lnTo>
                    <a:pt x="107224" y="7619"/>
                  </a:lnTo>
                  <a:lnTo>
                    <a:pt x="119561" y="7619"/>
                  </a:lnTo>
                  <a:lnTo>
                    <a:pt x="119924" y="6350"/>
                  </a:lnTo>
                  <a:lnTo>
                    <a:pt x="121511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6" name="object 2366"/>
            <p:cNvSpPr/>
            <p:nvPr/>
          </p:nvSpPr>
          <p:spPr>
            <a:xfrm>
              <a:off x="4488179" y="5052059"/>
              <a:ext cx="119380" cy="8890"/>
            </a:xfrm>
            <a:custGeom>
              <a:avLst/>
              <a:gdLst/>
              <a:ahLst/>
              <a:cxnLst/>
              <a:rect l="l" t="t" r="r" b="b"/>
              <a:pathLst>
                <a:path w="119379" h="8889">
                  <a:moveTo>
                    <a:pt x="5207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508" y="8889"/>
                  </a:lnTo>
                  <a:lnTo>
                    <a:pt x="54610" y="8889"/>
                  </a:lnTo>
                  <a:lnTo>
                    <a:pt x="54610" y="7619"/>
                  </a:lnTo>
                  <a:lnTo>
                    <a:pt x="53340" y="5079"/>
                  </a:lnTo>
                  <a:lnTo>
                    <a:pt x="53340" y="2539"/>
                  </a:lnTo>
                  <a:lnTo>
                    <a:pt x="52070" y="0"/>
                  </a:lnTo>
                  <a:close/>
                </a:path>
                <a:path w="119379" h="8889">
                  <a:moveTo>
                    <a:pt x="119380" y="0"/>
                  </a:moveTo>
                  <a:lnTo>
                    <a:pt x="107526" y="0"/>
                  </a:lnTo>
                  <a:lnTo>
                    <a:pt x="104140" y="5079"/>
                  </a:lnTo>
                  <a:lnTo>
                    <a:pt x="102870" y="7619"/>
                  </a:lnTo>
                  <a:lnTo>
                    <a:pt x="101600" y="8889"/>
                  </a:lnTo>
                  <a:lnTo>
                    <a:pt x="116840" y="8889"/>
                  </a:lnTo>
                  <a:lnTo>
                    <a:pt x="119380" y="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7" name="object 2367"/>
            <p:cNvSpPr/>
            <p:nvPr/>
          </p:nvSpPr>
          <p:spPr>
            <a:xfrm>
              <a:off x="4488433" y="5059680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54356" y="0"/>
                  </a:moveTo>
                  <a:lnTo>
                    <a:pt x="0" y="0"/>
                  </a:lnTo>
                  <a:lnTo>
                    <a:pt x="1016" y="5080"/>
                  </a:lnTo>
                  <a:lnTo>
                    <a:pt x="1439" y="7620"/>
                  </a:lnTo>
                  <a:lnTo>
                    <a:pt x="60706" y="7620"/>
                  </a:lnTo>
                  <a:lnTo>
                    <a:pt x="58166" y="6350"/>
                  </a:lnTo>
                  <a:lnTo>
                    <a:pt x="55626" y="3810"/>
                  </a:lnTo>
                  <a:lnTo>
                    <a:pt x="54356" y="1270"/>
                  </a:lnTo>
                  <a:lnTo>
                    <a:pt x="54356" y="0"/>
                  </a:lnTo>
                  <a:close/>
                </a:path>
                <a:path w="117475" h="7620">
                  <a:moveTo>
                    <a:pt x="116948" y="0"/>
                  </a:moveTo>
                  <a:lnTo>
                    <a:pt x="102616" y="0"/>
                  </a:lnTo>
                  <a:lnTo>
                    <a:pt x="100076" y="2540"/>
                  </a:lnTo>
                  <a:lnTo>
                    <a:pt x="97536" y="6350"/>
                  </a:lnTo>
                  <a:lnTo>
                    <a:pt x="96266" y="7620"/>
                  </a:lnTo>
                  <a:lnTo>
                    <a:pt x="113864" y="7620"/>
                  </a:lnTo>
                  <a:lnTo>
                    <a:pt x="116586" y="1270"/>
                  </a:lnTo>
                  <a:lnTo>
                    <a:pt x="116948" y="0"/>
                  </a:lnTo>
                  <a:close/>
                </a:path>
              </a:pathLst>
            </a:custGeom>
            <a:solidFill>
              <a:srgbClr val="2B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8" name="object 2368"/>
            <p:cNvSpPr/>
            <p:nvPr/>
          </p:nvSpPr>
          <p:spPr>
            <a:xfrm>
              <a:off x="4489873" y="5067300"/>
              <a:ext cx="113030" cy="7620"/>
            </a:xfrm>
            <a:custGeom>
              <a:avLst/>
              <a:gdLst/>
              <a:ahLst/>
              <a:cxnLst/>
              <a:rect l="l" t="t" r="r" b="b"/>
              <a:pathLst>
                <a:path w="113029" h="7620">
                  <a:moveTo>
                    <a:pt x="59266" y="0"/>
                  </a:moveTo>
                  <a:lnTo>
                    <a:pt x="0" y="0"/>
                  </a:lnTo>
                  <a:lnTo>
                    <a:pt x="846" y="5080"/>
                  </a:lnTo>
                  <a:lnTo>
                    <a:pt x="1481" y="7619"/>
                  </a:lnTo>
                  <a:lnTo>
                    <a:pt x="69426" y="7619"/>
                  </a:lnTo>
                  <a:lnTo>
                    <a:pt x="66886" y="6350"/>
                  </a:lnTo>
                  <a:lnTo>
                    <a:pt x="64346" y="6350"/>
                  </a:lnTo>
                  <a:lnTo>
                    <a:pt x="64346" y="5080"/>
                  </a:lnTo>
                  <a:lnTo>
                    <a:pt x="61806" y="5080"/>
                  </a:lnTo>
                  <a:lnTo>
                    <a:pt x="61806" y="3810"/>
                  </a:lnTo>
                  <a:lnTo>
                    <a:pt x="60536" y="2539"/>
                  </a:lnTo>
                  <a:lnTo>
                    <a:pt x="59266" y="0"/>
                  </a:lnTo>
                  <a:close/>
                </a:path>
                <a:path w="113029" h="7620">
                  <a:moveTo>
                    <a:pt x="112425" y="0"/>
                  </a:moveTo>
                  <a:lnTo>
                    <a:pt x="94826" y="0"/>
                  </a:lnTo>
                  <a:lnTo>
                    <a:pt x="92286" y="2539"/>
                  </a:lnTo>
                  <a:lnTo>
                    <a:pt x="82126" y="7619"/>
                  </a:lnTo>
                  <a:lnTo>
                    <a:pt x="108796" y="7619"/>
                  </a:lnTo>
                  <a:lnTo>
                    <a:pt x="111336" y="2539"/>
                  </a:lnTo>
                  <a:lnTo>
                    <a:pt x="112425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9" name="object 2369"/>
            <p:cNvSpPr/>
            <p:nvPr/>
          </p:nvSpPr>
          <p:spPr>
            <a:xfrm>
              <a:off x="4491037" y="5073650"/>
              <a:ext cx="108585" cy="8890"/>
            </a:xfrm>
            <a:custGeom>
              <a:avLst/>
              <a:gdLst/>
              <a:ahLst/>
              <a:cxnLst/>
              <a:rect l="l" t="t" r="r" b="b"/>
              <a:pathLst>
                <a:path w="108585" h="8889">
                  <a:moveTo>
                    <a:pt x="65722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1968" y="8889"/>
                  </a:lnTo>
                  <a:lnTo>
                    <a:pt x="103822" y="8889"/>
                  </a:lnTo>
                  <a:lnTo>
                    <a:pt x="106997" y="2539"/>
                  </a:lnTo>
                  <a:lnTo>
                    <a:pt x="69532" y="2539"/>
                  </a:lnTo>
                  <a:lnTo>
                    <a:pt x="68262" y="1269"/>
                  </a:lnTo>
                  <a:lnTo>
                    <a:pt x="65722" y="0"/>
                  </a:lnTo>
                  <a:close/>
                </a:path>
                <a:path w="108585" h="8889">
                  <a:moveTo>
                    <a:pt x="108267" y="0"/>
                  </a:moveTo>
                  <a:lnTo>
                    <a:pt x="83502" y="0"/>
                  </a:lnTo>
                  <a:lnTo>
                    <a:pt x="78422" y="2539"/>
                  </a:lnTo>
                  <a:lnTo>
                    <a:pt x="106997" y="2539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2C3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0" name="object 2370"/>
            <p:cNvSpPr/>
            <p:nvPr/>
          </p:nvSpPr>
          <p:spPr>
            <a:xfrm>
              <a:off x="4492751" y="5081269"/>
              <a:ext cx="102870" cy="8890"/>
            </a:xfrm>
            <a:custGeom>
              <a:avLst/>
              <a:gdLst/>
              <a:ahLst/>
              <a:cxnLst/>
              <a:rect l="l" t="t" r="r" b="b"/>
              <a:pathLst>
                <a:path w="102870" h="8889">
                  <a:moveTo>
                    <a:pt x="102743" y="0"/>
                  </a:moveTo>
                  <a:lnTo>
                    <a:pt x="0" y="0"/>
                  </a:lnTo>
                  <a:lnTo>
                    <a:pt x="508" y="2539"/>
                  </a:lnTo>
                  <a:lnTo>
                    <a:pt x="3048" y="7619"/>
                  </a:lnTo>
                  <a:lnTo>
                    <a:pt x="3471" y="8889"/>
                  </a:lnTo>
                  <a:lnTo>
                    <a:pt x="98298" y="8889"/>
                  </a:lnTo>
                  <a:lnTo>
                    <a:pt x="102743" y="0"/>
                  </a:lnTo>
                  <a:close/>
                </a:path>
              </a:pathLst>
            </a:custGeom>
            <a:solidFill>
              <a:srgbClr val="2D3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1" name="object 2371"/>
            <p:cNvSpPr/>
            <p:nvPr/>
          </p:nvSpPr>
          <p:spPr>
            <a:xfrm>
              <a:off x="4495799" y="5088890"/>
              <a:ext cx="95885" cy="7620"/>
            </a:xfrm>
            <a:custGeom>
              <a:avLst/>
              <a:gdLst/>
              <a:ahLst/>
              <a:cxnLst/>
              <a:rect l="l" t="t" r="r" b="b"/>
              <a:pathLst>
                <a:path w="95885" h="7620">
                  <a:moveTo>
                    <a:pt x="95885" y="0"/>
                  </a:moveTo>
                  <a:lnTo>
                    <a:pt x="0" y="0"/>
                  </a:lnTo>
                  <a:lnTo>
                    <a:pt x="1270" y="3810"/>
                  </a:lnTo>
                  <a:lnTo>
                    <a:pt x="2222" y="7620"/>
                  </a:lnTo>
                  <a:lnTo>
                    <a:pt x="90931" y="7620"/>
                  </a:lnTo>
                  <a:lnTo>
                    <a:pt x="93979" y="3810"/>
                  </a:lnTo>
                  <a:lnTo>
                    <a:pt x="95885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2" name="object 2372"/>
            <p:cNvSpPr/>
            <p:nvPr/>
          </p:nvSpPr>
          <p:spPr>
            <a:xfrm>
              <a:off x="4498022" y="5096509"/>
              <a:ext cx="88900" cy="7620"/>
            </a:xfrm>
            <a:custGeom>
              <a:avLst/>
              <a:gdLst/>
              <a:ahLst/>
              <a:cxnLst/>
              <a:rect l="l" t="t" r="r" b="b"/>
              <a:pathLst>
                <a:path w="88900" h="7620">
                  <a:moveTo>
                    <a:pt x="88709" y="0"/>
                  </a:moveTo>
                  <a:lnTo>
                    <a:pt x="0" y="0"/>
                  </a:lnTo>
                  <a:lnTo>
                    <a:pt x="317" y="1269"/>
                  </a:lnTo>
                  <a:lnTo>
                    <a:pt x="2857" y="5079"/>
                  </a:lnTo>
                  <a:lnTo>
                    <a:pt x="5397" y="7619"/>
                  </a:lnTo>
                  <a:lnTo>
                    <a:pt x="82867" y="7619"/>
                  </a:lnTo>
                  <a:lnTo>
                    <a:pt x="86677" y="2539"/>
                  </a:lnTo>
                  <a:lnTo>
                    <a:pt x="88709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3" name="object 2373"/>
            <p:cNvSpPr/>
            <p:nvPr/>
          </p:nvSpPr>
          <p:spPr>
            <a:xfrm>
              <a:off x="4502149" y="5102859"/>
              <a:ext cx="80010" cy="8890"/>
            </a:xfrm>
            <a:custGeom>
              <a:avLst/>
              <a:gdLst/>
              <a:ahLst/>
              <a:cxnLst/>
              <a:rect l="l" t="t" r="r" b="b"/>
              <a:pathLst>
                <a:path w="80010" h="8889">
                  <a:moveTo>
                    <a:pt x="79692" y="0"/>
                  </a:moveTo>
                  <a:lnTo>
                    <a:pt x="0" y="0"/>
                  </a:lnTo>
                  <a:lnTo>
                    <a:pt x="1270" y="1269"/>
                  </a:lnTo>
                  <a:lnTo>
                    <a:pt x="6350" y="5079"/>
                  </a:lnTo>
                  <a:lnTo>
                    <a:pt x="7620" y="8889"/>
                  </a:lnTo>
                  <a:lnTo>
                    <a:pt x="71120" y="8889"/>
                  </a:lnTo>
                  <a:lnTo>
                    <a:pt x="78739" y="1269"/>
                  </a:lnTo>
                  <a:lnTo>
                    <a:pt x="79692" y="0"/>
                  </a:lnTo>
                  <a:close/>
                </a:path>
              </a:pathLst>
            </a:custGeom>
            <a:solidFill>
              <a:srgbClr val="2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4" name="object 2374"/>
            <p:cNvSpPr/>
            <p:nvPr/>
          </p:nvSpPr>
          <p:spPr>
            <a:xfrm>
              <a:off x="4509346" y="5110480"/>
              <a:ext cx="65405" cy="7620"/>
            </a:xfrm>
            <a:custGeom>
              <a:avLst/>
              <a:gdLst/>
              <a:ahLst/>
              <a:cxnLst/>
              <a:rect l="l" t="t" r="r" b="b"/>
              <a:pathLst>
                <a:path w="65404" h="7620">
                  <a:moveTo>
                    <a:pt x="65193" y="0"/>
                  </a:moveTo>
                  <a:lnTo>
                    <a:pt x="0" y="0"/>
                  </a:lnTo>
                  <a:lnTo>
                    <a:pt x="423" y="1270"/>
                  </a:lnTo>
                  <a:lnTo>
                    <a:pt x="4233" y="3810"/>
                  </a:lnTo>
                  <a:lnTo>
                    <a:pt x="6773" y="6350"/>
                  </a:lnTo>
                  <a:lnTo>
                    <a:pt x="11853" y="7620"/>
                  </a:lnTo>
                  <a:lnTo>
                    <a:pt x="51223" y="7620"/>
                  </a:lnTo>
                  <a:lnTo>
                    <a:pt x="56303" y="6350"/>
                  </a:lnTo>
                  <a:lnTo>
                    <a:pt x="62653" y="2540"/>
                  </a:lnTo>
                  <a:lnTo>
                    <a:pt x="65193" y="0"/>
                  </a:lnTo>
                  <a:close/>
                </a:path>
              </a:pathLst>
            </a:custGeom>
            <a:solidFill>
              <a:srgbClr val="2F3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5" name="object 2375"/>
            <p:cNvSpPr/>
            <p:nvPr/>
          </p:nvSpPr>
          <p:spPr>
            <a:xfrm>
              <a:off x="4521199" y="5118100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70" h="6350">
                  <a:moveTo>
                    <a:pt x="39370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12700" y="6350"/>
                  </a:lnTo>
                  <a:lnTo>
                    <a:pt x="29210" y="6350"/>
                  </a:lnTo>
                  <a:lnTo>
                    <a:pt x="34289" y="3810"/>
                  </a:lnTo>
                  <a:lnTo>
                    <a:pt x="39370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76" name="object 2376"/>
          <p:cNvGrpSpPr/>
          <p:nvPr/>
        </p:nvGrpSpPr>
        <p:grpSpPr>
          <a:xfrm>
            <a:off x="4614121" y="4719320"/>
            <a:ext cx="492759" cy="411480"/>
            <a:chOff x="4614121" y="4719320"/>
            <a:chExt cx="492759" cy="411480"/>
          </a:xfrm>
        </p:grpSpPr>
        <p:sp>
          <p:nvSpPr>
            <p:cNvPr id="2377" name="object 2377"/>
            <p:cNvSpPr/>
            <p:nvPr/>
          </p:nvSpPr>
          <p:spPr>
            <a:xfrm>
              <a:off x="4685564" y="4719320"/>
              <a:ext cx="118110" cy="7620"/>
            </a:xfrm>
            <a:custGeom>
              <a:avLst/>
              <a:gdLst/>
              <a:ahLst/>
              <a:cxnLst/>
              <a:rect l="l" t="t" r="r" b="b"/>
              <a:pathLst>
                <a:path w="118110" h="7620">
                  <a:moveTo>
                    <a:pt x="102335" y="0"/>
                  </a:moveTo>
                  <a:lnTo>
                    <a:pt x="97255" y="0"/>
                  </a:lnTo>
                  <a:lnTo>
                    <a:pt x="87095" y="2539"/>
                  </a:lnTo>
                  <a:lnTo>
                    <a:pt x="83285" y="3809"/>
                  </a:lnTo>
                  <a:lnTo>
                    <a:pt x="78205" y="5079"/>
                  </a:lnTo>
                  <a:lnTo>
                    <a:pt x="75665" y="7619"/>
                  </a:lnTo>
                  <a:lnTo>
                    <a:pt x="117575" y="7619"/>
                  </a:lnTo>
                  <a:lnTo>
                    <a:pt x="115035" y="5079"/>
                  </a:lnTo>
                  <a:lnTo>
                    <a:pt x="112495" y="3809"/>
                  </a:lnTo>
                  <a:lnTo>
                    <a:pt x="104875" y="1269"/>
                  </a:lnTo>
                  <a:lnTo>
                    <a:pt x="102335" y="0"/>
                  </a:lnTo>
                  <a:close/>
                </a:path>
                <a:path w="118110" h="7620">
                  <a:moveTo>
                    <a:pt x="26135" y="0"/>
                  </a:moveTo>
                  <a:lnTo>
                    <a:pt x="13435" y="0"/>
                  </a:lnTo>
                  <a:lnTo>
                    <a:pt x="0" y="7619"/>
                  </a:lnTo>
                  <a:lnTo>
                    <a:pt x="26135" y="7619"/>
                  </a:lnTo>
                  <a:lnTo>
                    <a:pt x="26135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8" name="object 2378"/>
            <p:cNvSpPr/>
            <p:nvPr/>
          </p:nvSpPr>
          <p:spPr>
            <a:xfrm>
              <a:off x="4674368" y="4725670"/>
              <a:ext cx="134620" cy="7620"/>
            </a:xfrm>
            <a:custGeom>
              <a:avLst/>
              <a:gdLst/>
              <a:ahLst/>
              <a:cxnLst/>
              <a:rect l="l" t="t" r="r" b="b"/>
              <a:pathLst>
                <a:path w="134620" h="7620">
                  <a:moveTo>
                    <a:pt x="127501" y="0"/>
                  </a:moveTo>
                  <a:lnTo>
                    <a:pt x="88131" y="0"/>
                  </a:lnTo>
                  <a:lnTo>
                    <a:pt x="85591" y="2539"/>
                  </a:lnTo>
                  <a:lnTo>
                    <a:pt x="80511" y="6349"/>
                  </a:lnTo>
                  <a:lnTo>
                    <a:pt x="79241" y="7619"/>
                  </a:lnTo>
                  <a:lnTo>
                    <a:pt x="134274" y="7619"/>
                  </a:lnTo>
                  <a:lnTo>
                    <a:pt x="132581" y="5079"/>
                  </a:lnTo>
                  <a:lnTo>
                    <a:pt x="127501" y="0"/>
                  </a:lnTo>
                  <a:close/>
                </a:path>
                <a:path w="134620" h="7620">
                  <a:moveTo>
                    <a:pt x="37331" y="0"/>
                  </a:moveTo>
                  <a:lnTo>
                    <a:pt x="13435" y="0"/>
                  </a:lnTo>
                  <a:lnTo>
                    <a:pt x="0" y="7619"/>
                  </a:lnTo>
                  <a:lnTo>
                    <a:pt x="37331" y="7619"/>
                  </a:lnTo>
                  <a:lnTo>
                    <a:pt x="37331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9" name="object 2379"/>
            <p:cNvSpPr/>
            <p:nvPr/>
          </p:nvSpPr>
          <p:spPr>
            <a:xfrm>
              <a:off x="4660933" y="4733290"/>
              <a:ext cx="153670" cy="7620"/>
            </a:xfrm>
            <a:custGeom>
              <a:avLst/>
              <a:gdLst/>
              <a:ahLst/>
              <a:cxnLst/>
              <a:rect l="l" t="t" r="r" b="b"/>
              <a:pathLst>
                <a:path w="153670" h="7620">
                  <a:moveTo>
                    <a:pt x="147709" y="0"/>
                  </a:moveTo>
                  <a:lnTo>
                    <a:pt x="92676" y="0"/>
                  </a:lnTo>
                  <a:lnTo>
                    <a:pt x="88866" y="3810"/>
                  </a:lnTo>
                  <a:lnTo>
                    <a:pt x="86009" y="7620"/>
                  </a:lnTo>
                  <a:lnTo>
                    <a:pt x="153636" y="7620"/>
                  </a:lnTo>
                  <a:lnTo>
                    <a:pt x="152366" y="3810"/>
                  </a:lnTo>
                  <a:lnTo>
                    <a:pt x="148556" y="1270"/>
                  </a:lnTo>
                  <a:lnTo>
                    <a:pt x="147709" y="0"/>
                  </a:lnTo>
                  <a:close/>
                </a:path>
                <a:path w="153670" h="7620">
                  <a:moveTo>
                    <a:pt x="50766" y="0"/>
                  </a:moveTo>
                  <a:lnTo>
                    <a:pt x="13435" y="0"/>
                  </a:lnTo>
                  <a:lnTo>
                    <a:pt x="0" y="7620"/>
                  </a:lnTo>
                  <a:lnTo>
                    <a:pt x="50766" y="7620"/>
                  </a:lnTo>
                  <a:lnTo>
                    <a:pt x="50766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0" name="object 2380"/>
            <p:cNvSpPr/>
            <p:nvPr/>
          </p:nvSpPr>
          <p:spPr>
            <a:xfrm>
              <a:off x="4647498" y="4739640"/>
              <a:ext cx="170815" cy="8890"/>
            </a:xfrm>
            <a:custGeom>
              <a:avLst/>
              <a:gdLst/>
              <a:ahLst/>
              <a:cxnLst/>
              <a:rect l="l" t="t" r="r" b="b"/>
              <a:pathLst>
                <a:path w="170814" h="8889">
                  <a:moveTo>
                    <a:pt x="166648" y="0"/>
                  </a:moveTo>
                  <a:lnTo>
                    <a:pt x="100396" y="0"/>
                  </a:lnTo>
                  <a:lnTo>
                    <a:pt x="94681" y="7620"/>
                  </a:lnTo>
                  <a:lnTo>
                    <a:pt x="93665" y="8890"/>
                  </a:lnTo>
                  <a:lnTo>
                    <a:pt x="170246" y="8890"/>
                  </a:lnTo>
                  <a:lnTo>
                    <a:pt x="169611" y="7620"/>
                  </a:lnTo>
                  <a:lnTo>
                    <a:pt x="169611" y="6350"/>
                  </a:lnTo>
                  <a:lnTo>
                    <a:pt x="167071" y="1270"/>
                  </a:lnTo>
                  <a:lnTo>
                    <a:pt x="166648" y="0"/>
                  </a:lnTo>
                  <a:close/>
                </a:path>
                <a:path w="170814" h="8889">
                  <a:moveTo>
                    <a:pt x="64201" y="0"/>
                  </a:moveTo>
                  <a:lnTo>
                    <a:pt x="15674" y="0"/>
                  </a:lnTo>
                  <a:lnTo>
                    <a:pt x="0" y="8890"/>
                  </a:lnTo>
                  <a:lnTo>
                    <a:pt x="64201" y="8890"/>
                  </a:lnTo>
                  <a:lnTo>
                    <a:pt x="64201" y="0"/>
                  </a:lnTo>
                  <a:close/>
                </a:path>
              </a:pathLst>
            </a:custGeom>
            <a:solidFill>
              <a:srgbClr val="019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1" name="object 2381"/>
            <p:cNvSpPr/>
            <p:nvPr/>
          </p:nvSpPr>
          <p:spPr>
            <a:xfrm>
              <a:off x="4634063" y="4747260"/>
              <a:ext cx="186690" cy="8890"/>
            </a:xfrm>
            <a:custGeom>
              <a:avLst/>
              <a:gdLst/>
              <a:ahLst/>
              <a:cxnLst/>
              <a:rect l="l" t="t" r="r" b="b"/>
              <a:pathLst>
                <a:path w="186689" h="8889">
                  <a:moveTo>
                    <a:pt x="183047" y="0"/>
                  </a:moveTo>
                  <a:lnTo>
                    <a:pt x="108117" y="0"/>
                  </a:lnTo>
                  <a:lnTo>
                    <a:pt x="103037" y="6350"/>
                  </a:lnTo>
                  <a:lnTo>
                    <a:pt x="101555" y="8889"/>
                  </a:lnTo>
                  <a:lnTo>
                    <a:pt x="186222" y="8889"/>
                  </a:lnTo>
                  <a:lnTo>
                    <a:pt x="185587" y="7619"/>
                  </a:lnTo>
                  <a:lnTo>
                    <a:pt x="185587" y="6350"/>
                  </a:lnTo>
                  <a:lnTo>
                    <a:pt x="184317" y="2539"/>
                  </a:lnTo>
                  <a:lnTo>
                    <a:pt x="183047" y="0"/>
                  </a:lnTo>
                  <a:close/>
                </a:path>
                <a:path w="186689" h="8889">
                  <a:moveTo>
                    <a:pt x="77637" y="0"/>
                  </a:moveTo>
                  <a:lnTo>
                    <a:pt x="15674" y="0"/>
                  </a:lnTo>
                  <a:lnTo>
                    <a:pt x="0" y="8889"/>
                  </a:lnTo>
                  <a:lnTo>
                    <a:pt x="77637" y="8889"/>
                  </a:lnTo>
                  <a:lnTo>
                    <a:pt x="77637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2" name="object 2382"/>
            <p:cNvSpPr/>
            <p:nvPr/>
          </p:nvSpPr>
          <p:spPr>
            <a:xfrm>
              <a:off x="4622867" y="4754880"/>
              <a:ext cx="198120" cy="7620"/>
            </a:xfrm>
            <a:custGeom>
              <a:avLst/>
              <a:gdLst/>
              <a:ahLst/>
              <a:cxnLst/>
              <a:rect l="l" t="t" r="r" b="b"/>
              <a:pathLst>
                <a:path w="198120" h="7620">
                  <a:moveTo>
                    <a:pt x="196783" y="0"/>
                  </a:moveTo>
                  <a:lnTo>
                    <a:pt x="113492" y="0"/>
                  </a:lnTo>
                  <a:lnTo>
                    <a:pt x="109047" y="7620"/>
                  </a:lnTo>
                  <a:lnTo>
                    <a:pt x="198053" y="7620"/>
                  </a:lnTo>
                  <a:lnTo>
                    <a:pt x="198053" y="2540"/>
                  </a:lnTo>
                  <a:lnTo>
                    <a:pt x="196783" y="0"/>
                  </a:lnTo>
                  <a:close/>
                </a:path>
                <a:path w="198120" h="7620">
                  <a:moveTo>
                    <a:pt x="88833" y="0"/>
                  </a:moveTo>
                  <a:lnTo>
                    <a:pt x="13435" y="0"/>
                  </a:lnTo>
                  <a:lnTo>
                    <a:pt x="0" y="7620"/>
                  </a:lnTo>
                  <a:lnTo>
                    <a:pt x="88833" y="7620"/>
                  </a:lnTo>
                  <a:lnTo>
                    <a:pt x="88833" y="0"/>
                  </a:lnTo>
                  <a:close/>
                </a:path>
              </a:pathLst>
            </a:custGeom>
            <a:solidFill>
              <a:srgbClr val="038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3" name="object 2383"/>
            <p:cNvSpPr/>
            <p:nvPr/>
          </p:nvSpPr>
          <p:spPr>
            <a:xfrm>
              <a:off x="4614113" y="4762499"/>
              <a:ext cx="207010" cy="7620"/>
            </a:xfrm>
            <a:custGeom>
              <a:avLst/>
              <a:gdLst/>
              <a:ahLst/>
              <a:cxnLst/>
              <a:rect l="l" t="t" r="r" b="b"/>
              <a:pathLst>
                <a:path w="207010" h="7620">
                  <a:moveTo>
                    <a:pt x="97586" y="0"/>
                  </a:moveTo>
                  <a:lnTo>
                    <a:pt x="4267" y="0"/>
                  </a:lnTo>
                  <a:lnTo>
                    <a:pt x="4267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97586" y="7620"/>
                  </a:lnTo>
                  <a:lnTo>
                    <a:pt x="97586" y="5080"/>
                  </a:lnTo>
                  <a:lnTo>
                    <a:pt x="97586" y="0"/>
                  </a:lnTo>
                  <a:close/>
                </a:path>
                <a:path w="207010" h="7620">
                  <a:moveTo>
                    <a:pt x="206806" y="0"/>
                  </a:moveTo>
                  <a:lnTo>
                    <a:pt x="115938" y="0"/>
                  </a:lnTo>
                  <a:lnTo>
                    <a:pt x="115938" y="6350"/>
                  </a:lnTo>
                  <a:lnTo>
                    <a:pt x="113779" y="6350"/>
                  </a:lnTo>
                  <a:lnTo>
                    <a:pt x="113779" y="7620"/>
                  </a:lnTo>
                  <a:lnTo>
                    <a:pt x="206806" y="7620"/>
                  </a:lnTo>
                  <a:lnTo>
                    <a:pt x="206806" y="6350"/>
                  </a:lnTo>
                  <a:lnTo>
                    <a:pt x="206806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4" name="object 2384"/>
            <p:cNvSpPr/>
            <p:nvPr/>
          </p:nvSpPr>
          <p:spPr>
            <a:xfrm>
              <a:off x="4614121" y="4768850"/>
              <a:ext cx="207010" cy="8890"/>
            </a:xfrm>
            <a:custGeom>
              <a:avLst/>
              <a:gdLst/>
              <a:ahLst/>
              <a:cxnLst/>
              <a:rect l="l" t="t" r="r" b="b"/>
              <a:pathLst>
                <a:path w="207010" h="8889">
                  <a:moveTo>
                    <a:pt x="97578" y="0"/>
                  </a:moveTo>
                  <a:lnTo>
                    <a:pt x="0" y="0"/>
                  </a:lnTo>
                  <a:lnTo>
                    <a:pt x="1481" y="8889"/>
                  </a:lnTo>
                  <a:lnTo>
                    <a:pt x="16298" y="8889"/>
                  </a:lnTo>
                  <a:lnTo>
                    <a:pt x="18838" y="6350"/>
                  </a:lnTo>
                  <a:lnTo>
                    <a:pt x="97578" y="6350"/>
                  </a:lnTo>
                  <a:lnTo>
                    <a:pt x="97578" y="0"/>
                  </a:lnTo>
                  <a:close/>
                </a:path>
                <a:path w="207010" h="8889">
                  <a:moveTo>
                    <a:pt x="97578" y="6350"/>
                  </a:moveTo>
                  <a:lnTo>
                    <a:pt x="28998" y="6350"/>
                  </a:lnTo>
                  <a:lnTo>
                    <a:pt x="31538" y="8889"/>
                  </a:lnTo>
                  <a:lnTo>
                    <a:pt x="97578" y="8889"/>
                  </a:lnTo>
                  <a:lnTo>
                    <a:pt x="97578" y="6350"/>
                  </a:lnTo>
                  <a:close/>
                </a:path>
                <a:path w="207010" h="8889">
                  <a:moveTo>
                    <a:pt x="206798" y="0"/>
                  </a:moveTo>
                  <a:lnTo>
                    <a:pt x="114088" y="0"/>
                  </a:lnTo>
                  <a:lnTo>
                    <a:pt x="109643" y="8889"/>
                  </a:lnTo>
                  <a:lnTo>
                    <a:pt x="135678" y="8889"/>
                  </a:lnTo>
                  <a:lnTo>
                    <a:pt x="135678" y="6350"/>
                  </a:lnTo>
                  <a:lnTo>
                    <a:pt x="206798" y="6350"/>
                  </a:lnTo>
                  <a:lnTo>
                    <a:pt x="206798" y="0"/>
                  </a:lnTo>
                  <a:close/>
                </a:path>
                <a:path w="207010" h="8889">
                  <a:moveTo>
                    <a:pt x="206798" y="6350"/>
                  </a:moveTo>
                  <a:lnTo>
                    <a:pt x="138218" y="6350"/>
                  </a:lnTo>
                  <a:lnTo>
                    <a:pt x="139488" y="8889"/>
                  </a:lnTo>
                  <a:lnTo>
                    <a:pt x="205951" y="8889"/>
                  </a:lnTo>
                  <a:lnTo>
                    <a:pt x="206798" y="635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5" name="object 2385"/>
            <p:cNvSpPr/>
            <p:nvPr/>
          </p:nvSpPr>
          <p:spPr>
            <a:xfrm>
              <a:off x="4615391" y="4776470"/>
              <a:ext cx="205104" cy="8890"/>
            </a:xfrm>
            <a:custGeom>
              <a:avLst/>
              <a:gdLst/>
              <a:ahLst/>
              <a:cxnLst/>
              <a:rect l="l" t="t" r="r" b="b"/>
              <a:pathLst>
                <a:path w="205104" h="8889">
                  <a:moveTo>
                    <a:pt x="96308" y="0"/>
                  </a:moveTo>
                  <a:lnTo>
                    <a:pt x="28998" y="0"/>
                  </a:lnTo>
                  <a:lnTo>
                    <a:pt x="30268" y="1269"/>
                  </a:lnTo>
                  <a:lnTo>
                    <a:pt x="32808" y="2539"/>
                  </a:lnTo>
                  <a:lnTo>
                    <a:pt x="35348" y="5079"/>
                  </a:lnTo>
                  <a:lnTo>
                    <a:pt x="36618" y="7619"/>
                  </a:lnTo>
                  <a:lnTo>
                    <a:pt x="37888" y="8889"/>
                  </a:lnTo>
                  <a:lnTo>
                    <a:pt x="96308" y="8889"/>
                  </a:lnTo>
                  <a:lnTo>
                    <a:pt x="96308" y="0"/>
                  </a:lnTo>
                  <a:close/>
                </a:path>
                <a:path w="205104" h="8889">
                  <a:moveTo>
                    <a:pt x="134408" y="0"/>
                  </a:moveTo>
                  <a:lnTo>
                    <a:pt x="109008" y="0"/>
                  </a:lnTo>
                  <a:lnTo>
                    <a:pt x="104563" y="8889"/>
                  </a:lnTo>
                  <a:lnTo>
                    <a:pt x="122978" y="8889"/>
                  </a:lnTo>
                  <a:lnTo>
                    <a:pt x="130598" y="1269"/>
                  </a:lnTo>
                  <a:lnTo>
                    <a:pt x="134408" y="1269"/>
                  </a:lnTo>
                  <a:lnTo>
                    <a:pt x="134408" y="0"/>
                  </a:lnTo>
                  <a:close/>
                </a:path>
                <a:path w="205104" h="8889">
                  <a:moveTo>
                    <a:pt x="205104" y="0"/>
                  </a:moveTo>
                  <a:lnTo>
                    <a:pt x="137583" y="0"/>
                  </a:lnTo>
                  <a:lnTo>
                    <a:pt x="138218" y="1269"/>
                  </a:lnTo>
                  <a:lnTo>
                    <a:pt x="139488" y="1269"/>
                  </a:lnTo>
                  <a:lnTo>
                    <a:pt x="140758" y="2539"/>
                  </a:lnTo>
                  <a:lnTo>
                    <a:pt x="143298" y="3809"/>
                  </a:lnTo>
                  <a:lnTo>
                    <a:pt x="147108" y="6349"/>
                  </a:lnTo>
                  <a:lnTo>
                    <a:pt x="148378" y="8889"/>
                  </a:lnTo>
                  <a:lnTo>
                    <a:pt x="201718" y="8889"/>
                  </a:lnTo>
                  <a:lnTo>
                    <a:pt x="202988" y="5079"/>
                  </a:lnTo>
                  <a:lnTo>
                    <a:pt x="204258" y="2539"/>
                  </a:lnTo>
                  <a:lnTo>
                    <a:pt x="205104" y="0"/>
                  </a:lnTo>
                  <a:close/>
                </a:path>
                <a:path w="205104" h="8889">
                  <a:moveTo>
                    <a:pt x="16298" y="0"/>
                  </a:moveTo>
                  <a:lnTo>
                    <a:pt x="0" y="0"/>
                  </a:lnTo>
                  <a:lnTo>
                    <a:pt x="1058" y="6349"/>
                  </a:lnTo>
                  <a:lnTo>
                    <a:pt x="3598" y="5079"/>
                  </a:lnTo>
                  <a:lnTo>
                    <a:pt x="7408" y="3809"/>
                  </a:lnTo>
                  <a:lnTo>
                    <a:pt x="12488" y="1269"/>
                  </a:lnTo>
                  <a:lnTo>
                    <a:pt x="15028" y="1269"/>
                  </a:lnTo>
                  <a:lnTo>
                    <a:pt x="16298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6" name="object 2386"/>
            <p:cNvSpPr/>
            <p:nvPr/>
          </p:nvSpPr>
          <p:spPr>
            <a:xfrm>
              <a:off x="4652010" y="4784090"/>
              <a:ext cx="165735" cy="7620"/>
            </a:xfrm>
            <a:custGeom>
              <a:avLst/>
              <a:gdLst/>
              <a:ahLst/>
              <a:cxnLst/>
              <a:rect l="l" t="t" r="r" b="b"/>
              <a:pathLst>
                <a:path w="165735" h="7620">
                  <a:moveTo>
                    <a:pt x="59689" y="0"/>
                  </a:moveTo>
                  <a:lnTo>
                    <a:pt x="0" y="0"/>
                  </a:lnTo>
                  <a:lnTo>
                    <a:pt x="1269" y="1270"/>
                  </a:lnTo>
                  <a:lnTo>
                    <a:pt x="2539" y="3810"/>
                  </a:lnTo>
                  <a:lnTo>
                    <a:pt x="3810" y="3810"/>
                  </a:lnTo>
                  <a:lnTo>
                    <a:pt x="3810" y="7620"/>
                  </a:lnTo>
                  <a:lnTo>
                    <a:pt x="59689" y="7620"/>
                  </a:lnTo>
                  <a:lnTo>
                    <a:pt x="59689" y="0"/>
                  </a:lnTo>
                  <a:close/>
                </a:path>
                <a:path w="165735" h="7620">
                  <a:moveTo>
                    <a:pt x="87630" y="0"/>
                  </a:moveTo>
                  <a:lnTo>
                    <a:pt x="68580" y="0"/>
                  </a:lnTo>
                  <a:lnTo>
                    <a:pt x="67310" y="2540"/>
                  </a:lnTo>
                  <a:lnTo>
                    <a:pt x="65404" y="7620"/>
                  </a:lnTo>
                  <a:lnTo>
                    <a:pt x="83819" y="7620"/>
                  </a:lnTo>
                  <a:lnTo>
                    <a:pt x="85089" y="6350"/>
                  </a:lnTo>
                  <a:lnTo>
                    <a:pt x="86360" y="1270"/>
                  </a:lnTo>
                  <a:lnTo>
                    <a:pt x="87630" y="0"/>
                  </a:lnTo>
                  <a:close/>
                </a:path>
                <a:path w="165735" h="7620">
                  <a:moveTo>
                    <a:pt x="165523" y="0"/>
                  </a:moveTo>
                  <a:lnTo>
                    <a:pt x="111125" y="0"/>
                  </a:lnTo>
                  <a:lnTo>
                    <a:pt x="111760" y="1270"/>
                  </a:lnTo>
                  <a:lnTo>
                    <a:pt x="118110" y="7620"/>
                  </a:lnTo>
                  <a:lnTo>
                    <a:pt x="162560" y="7620"/>
                  </a:lnTo>
                  <a:lnTo>
                    <a:pt x="163829" y="3810"/>
                  </a:lnTo>
                  <a:lnTo>
                    <a:pt x="165100" y="1270"/>
                  </a:lnTo>
                  <a:lnTo>
                    <a:pt x="165523" y="0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7" name="object 2387"/>
            <p:cNvSpPr/>
            <p:nvPr/>
          </p:nvSpPr>
          <p:spPr>
            <a:xfrm>
              <a:off x="4655820" y="4791710"/>
              <a:ext cx="158750" cy="7620"/>
            </a:xfrm>
            <a:custGeom>
              <a:avLst/>
              <a:gdLst/>
              <a:ahLst/>
              <a:cxnLst/>
              <a:rect l="l" t="t" r="r" b="b"/>
              <a:pathLst>
                <a:path w="158750" h="7620">
                  <a:moveTo>
                    <a:pt x="55879" y="0"/>
                  </a:moveTo>
                  <a:lnTo>
                    <a:pt x="0" y="0"/>
                  </a:lnTo>
                  <a:lnTo>
                    <a:pt x="1269" y="2539"/>
                  </a:lnTo>
                  <a:lnTo>
                    <a:pt x="2539" y="6350"/>
                  </a:lnTo>
                  <a:lnTo>
                    <a:pt x="2539" y="7619"/>
                  </a:lnTo>
                  <a:lnTo>
                    <a:pt x="55879" y="7619"/>
                  </a:lnTo>
                  <a:lnTo>
                    <a:pt x="55879" y="0"/>
                  </a:lnTo>
                  <a:close/>
                </a:path>
                <a:path w="158750" h="7620">
                  <a:moveTo>
                    <a:pt x="80009" y="0"/>
                  </a:moveTo>
                  <a:lnTo>
                    <a:pt x="61594" y="0"/>
                  </a:lnTo>
                  <a:lnTo>
                    <a:pt x="58737" y="7619"/>
                  </a:lnTo>
                  <a:lnTo>
                    <a:pt x="73342" y="7619"/>
                  </a:lnTo>
                  <a:lnTo>
                    <a:pt x="76200" y="3809"/>
                  </a:lnTo>
                  <a:lnTo>
                    <a:pt x="80009" y="0"/>
                  </a:lnTo>
                  <a:close/>
                </a:path>
                <a:path w="158750" h="7620">
                  <a:moveTo>
                    <a:pt x="158750" y="0"/>
                  </a:moveTo>
                  <a:lnTo>
                    <a:pt x="114300" y="0"/>
                  </a:lnTo>
                  <a:lnTo>
                    <a:pt x="119379" y="3809"/>
                  </a:lnTo>
                  <a:lnTo>
                    <a:pt x="120650" y="6350"/>
                  </a:lnTo>
                  <a:lnTo>
                    <a:pt x="122554" y="7619"/>
                  </a:lnTo>
                  <a:lnTo>
                    <a:pt x="153669" y="7619"/>
                  </a:lnTo>
                  <a:lnTo>
                    <a:pt x="154939" y="5079"/>
                  </a:lnTo>
                  <a:lnTo>
                    <a:pt x="157479" y="253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088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8" name="object 2388"/>
            <p:cNvSpPr/>
            <p:nvPr/>
          </p:nvSpPr>
          <p:spPr>
            <a:xfrm>
              <a:off x="4658360" y="4798060"/>
              <a:ext cx="151765" cy="8890"/>
            </a:xfrm>
            <a:custGeom>
              <a:avLst/>
              <a:gdLst/>
              <a:ahLst/>
              <a:cxnLst/>
              <a:rect l="l" t="t" r="r" b="b"/>
              <a:pathLst>
                <a:path w="151764" h="8889">
                  <a:moveTo>
                    <a:pt x="5333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015" y="8889"/>
                  </a:lnTo>
                  <a:lnTo>
                    <a:pt x="53339" y="8889"/>
                  </a:lnTo>
                  <a:lnTo>
                    <a:pt x="53339" y="0"/>
                  </a:lnTo>
                  <a:close/>
                </a:path>
                <a:path w="151764" h="8889">
                  <a:moveTo>
                    <a:pt x="71754" y="0"/>
                  </a:moveTo>
                  <a:lnTo>
                    <a:pt x="56673" y="0"/>
                  </a:lnTo>
                  <a:lnTo>
                    <a:pt x="53339" y="8889"/>
                  </a:lnTo>
                  <a:lnTo>
                    <a:pt x="66675" y="8889"/>
                  </a:lnTo>
                  <a:lnTo>
                    <a:pt x="69850" y="2539"/>
                  </a:lnTo>
                  <a:lnTo>
                    <a:pt x="71754" y="0"/>
                  </a:lnTo>
                  <a:close/>
                </a:path>
                <a:path w="151764" h="8889">
                  <a:moveTo>
                    <a:pt x="151764" y="0"/>
                  </a:moveTo>
                  <a:lnTo>
                    <a:pt x="118110" y="0"/>
                  </a:lnTo>
                  <a:lnTo>
                    <a:pt x="121919" y="2539"/>
                  </a:lnTo>
                  <a:lnTo>
                    <a:pt x="124460" y="5079"/>
                  </a:lnTo>
                  <a:lnTo>
                    <a:pt x="129539" y="7619"/>
                  </a:lnTo>
                  <a:lnTo>
                    <a:pt x="142239" y="7619"/>
                  </a:lnTo>
                  <a:lnTo>
                    <a:pt x="144779" y="5079"/>
                  </a:lnTo>
                  <a:lnTo>
                    <a:pt x="147319" y="5079"/>
                  </a:lnTo>
                  <a:lnTo>
                    <a:pt x="148589" y="2539"/>
                  </a:lnTo>
                  <a:lnTo>
                    <a:pt x="149860" y="2539"/>
                  </a:lnTo>
                  <a:lnTo>
                    <a:pt x="151129" y="1269"/>
                  </a:lnTo>
                  <a:lnTo>
                    <a:pt x="151764" y="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9" name="object 2389"/>
            <p:cNvSpPr/>
            <p:nvPr/>
          </p:nvSpPr>
          <p:spPr>
            <a:xfrm>
              <a:off x="4658868" y="4805680"/>
              <a:ext cx="67310" cy="7620"/>
            </a:xfrm>
            <a:custGeom>
              <a:avLst/>
              <a:gdLst/>
              <a:ahLst/>
              <a:cxnLst/>
              <a:rect l="l" t="t" r="r" b="b"/>
              <a:pathLst>
                <a:path w="67310" h="7620">
                  <a:moveTo>
                    <a:pt x="52831" y="0"/>
                  </a:moveTo>
                  <a:lnTo>
                    <a:pt x="0" y="0"/>
                  </a:lnTo>
                  <a:lnTo>
                    <a:pt x="2031" y="5080"/>
                  </a:lnTo>
                  <a:lnTo>
                    <a:pt x="2031" y="7620"/>
                  </a:lnTo>
                  <a:lnTo>
                    <a:pt x="63838" y="7620"/>
                  </a:lnTo>
                  <a:lnTo>
                    <a:pt x="65531" y="2540"/>
                  </a:lnTo>
                  <a:lnTo>
                    <a:pt x="66166" y="1270"/>
                  </a:lnTo>
                  <a:lnTo>
                    <a:pt x="52831" y="1270"/>
                  </a:lnTo>
                  <a:lnTo>
                    <a:pt x="52831" y="0"/>
                  </a:lnTo>
                  <a:close/>
                </a:path>
                <a:path w="67310" h="7620">
                  <a:moveTo>
                    <a:pt x="66801" y="0"/>
                  </a:moveTo>
                  <a:lnTo>
                    <a:pt x="53308" y="0"/>
                  </a:lnTo>
                  <a:lnTo>
                    <a:pt x="52831" y="1270"/>
                  </a:lnTo>
                  <a:lnTo>
                    <a:pt x="66166" y="1270"/>
                  </a:lnTo>
                  <a:lnTo>
                    <a:pt x="66801" y="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0" name="object 2390"/>
            <p:cNvSpPr/>
            <p:nvPr/>
          </p:nvSpPr>
          <p:spPr>
            <a:xfrm>
              <a:off x="4660900" y="4813300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806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8782" y="7619"/>
                  </a:lnTo>
                  <a:lnTo>
                    <a:pt x="60960" y="2539"/>
                  </a:lnTo>
                  <a:lnTo>
                    <a:pt x="61806" y="0"/>
                  </a:lnTo>
                  <a:close/>
                </a:path>
              </a:pathLst>
            </a:custGeom>
            <a:solidFill>
              <a:srgbClr val="0A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1" name="object 2391"/>
            <p:cNvSpPr/>
            <p:nvPr/>
          </p:nvSpPr>
          <p:spPr>
            <a:xfrm>
              <a:off x="4660900" y="4820920"/>
              <a:ext cx="59055" cy="7620"/>
            </a:xfrm>
            <a:custGeom>
              <a:avLst/>
              <a:gdLst/>
              <a:ahLst/>
              <a:cxnLst/>
              <a:rect l="l" t="t" r="r" b="b"/>
              <a:pathLst>
                <a:path w="59054" h="7620">
                  <a:moveTo>
                    <a:pt x="58782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5789" y="7619"/>
                  </a:lnTo>
                  <a:lnTo>
                    <a:pt x="57150" y="3809"/>
                  </a:lnTo>
                  <a:lnTo>
                    <a:pt x="58782" y="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2" name="object 2392"/>
            <p:cNvSpPr/>
            <p:nvPr/>
          </p:nvSpPr>
          <p:spPr>
            <a:xfrm>
              <a:off x="4660900" y="4827270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4" h="7620">
                  <a:moveTo>
                    <a:pt x="56242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3521" y="7619"/>
                  </a:lnTo>
                  <a:lnTo>
                    <a:pt x="56242" y="0"/>
                  </a:lnTo>
                  <a:close/>
                </a:path>
              </a:pathLst>
            </a:custGeom>
            <a:solidFill>
              <a:srgbClr val="0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3" name="object 2393"/>
            <p:cNvSpPr/>
            <p:nvPr/>
          </p:nvSpPr>
          <p:spPr>
            <a:xfrm>
              <a:off x="4660900" y="4834890"/>
              <a:ext cx="53975" cy="7620"/>
            </a:xfrm>
            <a:custGeom>
              <a:avLst/>
              <a:gdLst/>
              <a:ahLst/>
              <a:cxnLst/>
              <a:rect l="l" t="t" r="r" b="b"/>
              <a:pathLst>
                <a:path w="53975" h="7620">
                  <a:moveTo>
                    <a:pt x="53521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3521" y="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4" name="object 2394"/>
            <p:cNvSpPr/>
            <p:nvPr/>
          </p:nvSpPr>
          <p:spPr>
            <a:xfrm>
              <a:off x="4660900" y="484251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5" name="object 2395"/>
            <p:cNvSpPr/>
            <p:nvPr/>
          </p:nvSpPr>
          <p:spPr>
            <a:xfrm>
              <a:off x="4660900" y="48501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F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6" name="object 2396"/>
            <p:cNvSpPr/>
            <p:nvPr/>
          </p:nvSpPr>
          <p:spPr>
            <a:xfrm>
              <a:off x="4660900" y="485648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7" name="object 2397"/>
            <p:cNvSpPr/>
            <p:nvPr/>
          </p:nvSpPr>
          <p:spPr>
            <a:xfrm>
              <a:off x="4660900" y="48641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8" name="object 2398"/>
            <p:cNvSpPr/>
            <p:nvPr/>
          </p:nvSpPr>
          <p:spPr>
            <a:xfrm>
              <a:off x="4660900" y="48717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9" name="object 2399"/>
            <p:cNvSpPr/>
            <p:nvPr/>
          </p:nvSpPr>
          <p:spPr>
            <a:xfrm>
              <a:off x="4660900" y="48793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0" name="object 2400"/>
            <p:cNvSpPr/>
            <p:nvPr/>
          </p:nvSpPr>
          <p:spPr>
            <a:xfrm>
              <a:off x="4660900" y="488569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36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1" name="object 2401"/>
            <p:cNvSpPr/>
            <p:nvPr/>
          </p:nvSpPr>
          <p:spPr>
            <a:xfrm>
              <a:off x="4660900" y="489331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2" name="object 2402"/>
            <p:cNvSpPr/>
            <p:nvPr/>
          </p:nvSpPr>
          <p:spPr>
            <a:xfrm>
              <a:off x="4660900" y="49009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56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3" name="object 2403"/>
            <p:cNvSpPr/>
            <p:nvPr/>
          </p:nvSpPr>
          <p:spPr>
            <a:xfrm>
              <a:off x="4660900" y="490728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4" name="object 2404"/>
            <p:cNvSpPr/>
            <p:nvPr/>
          </p:nvSpPr>
          <p:spPr>
            <a:xfrm>
              <a:off x="4660900" y="49149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5" name="object 2405"/>
            <p:cNvSpPr/>
            <p:nvPr/>
          </p:nvSpPr>
          <p:spPr>
            <a:xfrm>
              <a:off x="4660900" y="49225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6" name="object 2406"/>
            <p:cNvSpPr/>
            <p:nvPr/>
          </p:nvSpPr>
          <p:spPr>
            <a:xfrm>
              <a:off x="4660900" y="492887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7" name="object 2407"/>
            <p:cNvSpPr/>
            <p:nvPr/>
          </p:nvSpPr>
          <p:spPr>
            <a:xfrm>
              <a:off x="4660900" y="493649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8" name="object 2408"/>
            <p:cNvSpPr/>
            <p:nvPr/>
          </p:nvSpPr>
          <p:spPr>
            <a:xfrm>
              <a:off x="4660900" y="494411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B6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9" name="object 2409"/>
            <p:cNvSpPr/>
            <p:nvPr/>
          </p:nvSpPr>
          <p:spPr>
            <a:xfrm>
              <a:off x="4660900" y="49517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0" name="object 2410"/>
            <p:cNvSpPr/>
            <p:nvPr/>
          </p:nvSpPr>
          <p:spPr>
            <a:xfrm>
              <a:off x="4660900" y="495808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1D5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1" name="object 2411"/>
            <p:cNvSpPr/>
            <p:nvPr/>
          </p:nvSpPr>
          <p:spPr>
            <a:xfrm>
              <a:off x="4660900" y="496570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2" name="object 2412"/>
            <p:cNvSpPr/>
            <p:nvPr/>
          </p:nvSpPr>
          <p:spPr>
            <a:xfrm>
              <a:off x="4660900" y="49733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3" name="object 2413"/>
            <p:cNvSpPr/>
            <p:nvPr/>
          </p:nvSpPr>
          <p:spPr>
            <a:xfrm>
              <a:off x="4660900" y="49809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4" name="object 2414"/>
            <p:cNvSpPr/>
            <p:nvPr/>
          </p:nvSpPr>
          <p:spPr>
            <a:xfrm>
              <a:off x="4660900" y="498729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05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5" name="object 2415"/>
            <p:cNvSpPr/>
            <p:nvPr/>
          </p:nvSpPr>
          <p:spPr>
            <a:xfrm>
              <a:off x="4660900" y="499491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6" name="object 2416"/>
            <p:cNvSpPr/>
            <p:nvPr/>
          </p:nvSpPr>
          <p:spPr>
            <a:xfrm>
              <a:off x="4660900" y="50025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7" name="object 2417"/>
            <p:cNvSpPr/>
            <p:nvPr/>
          </p:nvSpPr>
          <p:spPr>
            <a:xfrm>
              <a:off x="4660900" y="50101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8" name="object 2418"/>
            <p:cNvSpPr/>
            <p:nvPr/>
          </p:nvSpPr>
          <p:spPr>
            <a:xfrm>
              <a:off x="4660900" y="501650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9" name="object 2419"/>
            <p:cNvSpPr/>
            <p:nvPr/>
          </p:nvSpPr>
          <p:spPr>
            <a:xfrm>
              <a:off x="4660900" y="502412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0" name="object 2420"/>
            <p:cNvSpPr/>
            <p:nvPr/>
          </p:nvSpPr>
          <p:spPr>
            <a:xfrm>
              <a:off x="4660900" y="50317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1" name="object 2421"/>
            <p:cNvSpPr/>
            <p:nvPr/>
          </p:nvSpPr>
          <p:spPr>
            <a:xfrm>
              <a:off x="4660900" y="50393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2" name="object 2422"/>
            <p:cNvSpPr/>
            <p:nvPr/>
          </p:nvSpPr>
          <p:spPr>
            <a:xfrm>
              <a:off x="4660900" y="504571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3" name="object 2423"/>
            <p:cNvSpPr/>
            <p:nvPr/>
          </p:nvSpPr>
          <p:spPr>
            <a:xfrm>
              <a:off x="4660900" y="5053330"/>
              <a:ext cx="52069" cy="8890"/>
            </a:xfrm>
            <a:custGeom>
              <a:avLst/>
              <a:gdLst/>
              <a:ahLst/>
              <a:cxnLst/>
              <a:rect l="l" t="t" r="r" b="b"/>
              <a:pathLst>
                <a:path w="52070" h="8889">
                  <a:moveTo>
                    <a:pt x="508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2070" y="8890"/>
                  </a:lnTo>
                  <a:lnTo>
                    <a:pt x="50800" y="381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4" name="object 2424"/>
            <p:cNvSpPr/>
            <p:nvPr/>
          </p:nvSpPr>
          <p:spPr>
            <a:xfrm>
              <a:off x="4660900" y="5060950"/>
              <a:ext cx="53975" cy="7620"/>
            </a:xfrm>
            <a:custGeom>
              <a:avLst/>
              <a:gdLst/>
              <a:ahLst/>
              <a:cxnLst/>
              <a:rect l="l" t="t" r="r" b="b"/>
              <a:pathLst>
                <a:path w="53975" h="7620">
                  <a:moveTo>
                    <a:pt x="51752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3657" y="7619"/>
                  </a:lnTo>
                  <a:lnTo>
                    <a:pt x="51752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5" name="object 2425"/>
            <p:cNvSpPr/>
            <p:nvPr/>
          </p:nvSpPr>
          <p:spPr>
            <a:xfrm>
              <a:off x="4658360" y="506857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20">
                  <a:moveTo>
                    <a:pt x="56197" y="0"/>
                  </a:moveTo>
                  <a:lnTo>
                    <a:pt x="2539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0" y="7619"/>
                  </a:lnTo>
                  <a:lnTo>
                    <a:pt x="58102" y="7619"/>
                  </a:lnTo>
                  <a:lnTo>
                    <a:pt x="56197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6" name="object 2426"/>
            <p:cNvSpPr/>
            <p:nvPr/>
          </p:nvSpPr>
          <p:spPr>
            <a:xfrm>
              <a:off x="4655396" y="5074920"/>
              <a:ext cx="64135" cy="8890"/>
            </a:xfrm>
            <a:custGeom>
              <a:avLst/>
              <a:gdLst/>
              <a:ahLst/>
              <a:cxnLst/>
              <a:rect l="l" t="t" r="r" b="b"/>
              <a:pathLst>
                <a:path w="64135" h="8889">
                  <a:moveTo>
                    <a:pt x="60748" y="0"/>
                  </a:moveTo>
                  <a:lnTo>
                    <a:pt x="2963" y="0"/>
                  </a:lnTo>
                  <a:lnTo>
                    <a:pt x="2963" y="1269"/>
                  </a:lnTo>
                  <a:lnTo>
                    <a:pt x="1693" y="5079"/>
                  </a:lnTo>
                  <a:lnTo>
                    <a:pt x="423" y="7619"/>
                  </a:lnTo>
                  <a:lnTo>
                    <a:pt x="0" y="8889"/>
                  </a:lnTo>
                  <a:lnTo>
                    <a:pt x="63923" y="8889"/>
                  </a:lnTo>
                  <a:lnTo>
                    <a:pt x="62653" y="7619"/>
                  </a:lnTo>
                  <a:lnTo>
                    <a:pt x="62653" y="5079"/>
                  </a:lnTo>
                  <a:lnTo>
                    <a:pt x="61383" y="2539"/>
                  </a:lnTo>
                  <a:lnTo>
                    <a:pt x="60748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7" name="object 2427"/>
            <p:cNvSpPr/>
            <p:nvPr/>
          </p:nvSpPr>
          <p:spPr>
            <a:xfrm>
              <a:off x="4652010" y="5082540"/>
              <a:ext cx="72390" cy="7620"/>
            </a:xfrm>
            <a:custGeom>
              <a:avLst/>
              <a:gdLst/>
              <a:ahLst/>
              <a:cxnLst/>
              <a:rect l="l" t="t" r="r" b="b"/>
              <a:pathLst>
                <a:path w="72389" h="7620">
                  <a:moveTo>
                    <a:pt x="66039" y="0"/>
                  </a:moveTo>
                  <a:lnTo>
                    <a:pt x="3810" y="0"/>
                  </a:lnTo>
                  <a:lnTo>
                    <a:pt x="2539" y="3810"/>
                  </a:lnTo>
                  <a:lnTo>
                    <a:pt x="1269" y="6350"/>
                  </a:lnTo>
                  <a:lnTo>
                    <a:pt x="0" y="7620"/>
                  </a:lnTo>
                  <a:lnTo>
                    <a:pt x="72389" y="7620"/>
                  </a:lnTo>
                  <a:lnTo>
                    <a:pt x="69850" y="5080"/>
                  </a:lnTo>
                  <a:lnTo>
                    <a:pt x="68579" y="2540"/>
                  </a:lnTo>
                  <a:lnTo>
                    <a:pt x="66039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8" name="object 2428"/>
            <p:cNvSpPr/>
            <p:nvPr/>
          </p:nvSpPr>
          <p:spPr>
            <a:xfrm>
              <a:off x="4644390" y="5090160"/>
              <a:ext cx="88900" cy="7620"/>
            </a:xfrm>
            <a:custGeom>
              <a:avLst/>
              <a:gdLst/>
              <a:ahLst/>
              <a:cxnLst/>
              <a:rect l="l" t="t" r="r" b="b"/>
              <a:pathLst>
                <a:path w="88900" h="7620">
                  <a:moveTo>
                    <a:pt x="80009" y="0"/>
                  </a:moveTo>
                  <a:lnTo>
                    <a:pt x="7619" y="0"/>
                  </a:lnTo>
                  <a:lnTo>
                    <a:pt x="6349" y="2539"/>
                  </a:lnTo>
                  <a:lnTo>
                    <a:pt x="3809" y="5079"/>
                  </a:lnTo>
                  <a:lnTo>
                    <a:pt x="1269" y="6350"/>
                  </a:lnTo>
                  <a:lnTo>
                    <a:pt x="0" y="7619"/>
                  </a:lnTo>
                  <a:lnTo>
                    <a:pt x="88899" y="7619"/>
                  </a:lnTo>
                  <a:lnTo>
                    <a:pt x="86359" y="6350"/>
                  </a:lnTo>
                  <a:lnTo>
                    <a:pt x="83819" y="2539"/>
                  </a:lnTo>
                  <a:lnTo>
                    <a:pt x="81279" y="2539"/>
                  </a:lnTo>
                  <a:lnTo>
                    <a:pt x="80009" y="0"/>
                  </a:lnTo>
                  <a:close/>
                </a:path>
              </a:pathLst>
            </a:custGeom>
            <a:solidFill>
              <a:srgbClr val="2D3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9" name="object 2429"/>
            <p:cNvSpPr/>
            <p:nvPr/>
          </p:nvSpPr>
          <p:spPr>
            <a:xfrm>
              <a:off x="4616450" y="5097780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39" h="7620">
                  <a:moveTo>
                    <a:pt x="142239" y="6350"/>
                  </a:moveTo>
                  <a:lnTo>
                    <a:pt x="0" y="6350"/>
                  </a:lnTo>
                  <a:lnTo>
                    <a:pt x="0" y="7620"/>
                  </a:lnTo>
                  <a:lnTo>
                    <a:pt x="142239" y="7620"/>
                  </a:lnTo>
                  <a:lnTo>
                    <a:pt x="142239" y="6350"/>
                  </a:lnTo>
                  <a:close/>
                </a:path>
                <a:path w="142239" h="7620">
                  <a:moveTo>
                    <a:pt x="116839" y="0"/>
                  </a:moveTo>
                  <a:lnTo>
                    <a:pt x="27940" y="0"/>
                  </a:lnTo>
                  <a:lnTo>
                    <a:pt x="26670" y="1270"/>
                  </a:lnTo>
                  <a:lnTo>
                    <a:pt x="19050" y="3810"/>
                  </a:lnTo>
                  <a:lnTo>
                    <a:pt x="15239" y="3810"/>
                  </a:lnTo>
                  <a:lnTo>
                    <a:pt x="10160" y="5080"/>
                  </a:lnTo>
                  <a:lnTo>
                    <a:pt x="6350" y="6350"/>
                  </a:lnTo>
                  <a:lnTo>
                    <a:pt x="138429" y="6350"/>
                  </a:lnTo>
                  <a:lnTo>
                    <a:pt x="133350" y="5080"/>
                  </a:lnTo>
                  <a:lnTo>
                    <a:pt x="129539" y="5080"/>
                  </a:lnTo>
                  <a:lnTo>
                    <a:pt x="125729" y="3810"/>
                  </a:lnTo>
                  <a:lnTo>
                    <a:pt x="120650" y="1270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0" name="object 2430"/>
            <p:cNvSpPr/>
            <p:nvPr/>
          </p:nvSpPr>
          <p:spPr>
            <a:xfrm>
              <a:off x="4616450" y="5104130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39" h="7620">
                  <a:moveTo>
                    <a:pt x="14223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142239" y="7620"/>
                  </a:lnTo>
                  <a:lnTo>
                    <a:pt x="142239" y="0"/>
                  </a:lnTo>
                  <a:close/>
                </a:path>
              </a:pathLst>
            </a:custGeom>
            <a:solidFill>
              <a:srgbClr val="2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1" name="object 2431"/>
            <p:cNvSpPr/>
            <p:nvPr/>
          </p:nvSpPr>
          <p:spPr>
            <a:xfrm>
              <a:off x="4616450" y="5111750"/>
              <a:ext cx="142240" cy="6350"/>
            </a:xfrm>
            <a:custGeom>
              <a:avLst/>
              <a:gdLst/>
              <a:ahLst/>
              <a:cxnLst/>
              <a:rect l="l" t="t" r="r" b="b"/>
              <a:pathLst>
                <a:path w="142239" h="6350">
                  <a:moveTo>
                    <a:pt x="14223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142239" y="6350"/>
                  </a:lnTo>
                  <a:lnTo>
                    <a:pt x="142239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2" name="object 2432"/>
            <p:cNvSpPr/>
            <p:nvPr/>
          </p:nvSpPr>
          <p:spPr>
            <a:xfrm>
              <a:off x="4847474" y="4719320"/>
              <a:ext cx="252943" cy="13716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3" name="object 2433"/>
            <p:cNvSpPr/>
            <p:nvPr/>
          </p:nvSpPr>
          <p:spPr>
            <a:xfrm>
              <a:off x="4845939" y="4856480"/>
              <a:ext cx="255904" cy="7620"/>
            </a:xfrm>
            <a:custGeom>
              <a:avLst/>
              <a:gdLst/>
              <a:ahLst/>
              <a:cxnLst/>
              <a:rect l="l" t="t" r="r" b="b"/>
              <a:pathLst>
                <a:path w="255904" h="7620">
                  <a:moveTo>
                    <a:pt x="49910" y="0"/>
                  </a:moveTo>
                  <a:lnTo>
                    <a:pt x="1535" y="0"/>
                  </a:lnTo>
                  <a:lnTo>
                    <a:pt x="380" y="6350"/>
                  </a:lnTo>
                  <a:lnTo>
                    <a:pt x="0" y="7620"/>
                  </a:lnTo>
                  <a:lnTo>
                    <a:pt x="49910" y="7620"/>
                  </a:lnTo>
                  <a:lnTo>
                    <a:pt x="49910" y="0"/>
                  </a:lnTo>
                  <a:close/>
                </a:path>
                <a:path w="255904" h="7620">
                  <a:moveTo>
                    <a:pt x="254478" y="0"/>
                  </a:moveTo>
                  <a:lnTo>
                    <a:pt x="195484" y="0"/>
                  </a:lnTo>
                  <a:lnTo>
                    <a:pt x="196913" y="7620"/>
                  </a:lnTo>
                  <a:lnTo>
                    <a:pt x="255650" y="7620"/>
                  </a:lnTo>
                  <a:lnTo>
                    <a:pt x="254478" y="0"/>
                  </a:lnTo>
                  <a:close/>
                </a:path>
              </a:pathLst>
            </a:custGeom>
            <a:solidFill>
              <a:srgbClr val="0F7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4" name="object 2434"/>
            <p:cNvSpPr/>
            <p:nvPr/>
          </p:nvSpPr>
          <p:spPr>
            <a:xfrm>
              <a:off x="4843653" y="4862830"/>
              <a:ext cx="259715" cy="8890"/>
            </a:xfrm>
            <a:custGeom>
              <a:avLst/>
              <a:gdLst/>
              <a:ahLst/>
              <a:cxnLst/>
              <a:rect l="l" t="t" r="r" b="b"/>
              <a:pathLst>
                <a:path w="259714" h="8889">
                  <a:moveTo>
                    <a:pt x="52196" y="0"/>
                  </a:moveTo>
                  <a:lnTo>
                    <a:pt x="2666" y="0"/>
                  </a:lnTo>
                  <a:lnTo>
                    <a:pt x="0" y="8890"/>
                  </a:lnTo>
                  <a:lnTo>
                    <a:pt x="51914" y="8890"/>
                  </a:lnTo>
                  <a:lnTo>
                    <a:pt x="52196" y="6350"/>
                  </a:lnTo>
                  <a:lnTo>
                    <a:pt x="52196" y="0"/>
                  </a:lnTo>
                  <a:close/>
                </a:path>
                <a:path w="259714" h="8889">
                  <a:moveTo>
                    <a:pt x="257741" y="0"/>
                  </a:moveTo>
                  <a:lnTo>
                    <a:pt x="198961" y="0"/>
                  </a:lnTo>
                  <a:lnTo>
                    <a:pt x="200628" y="8890"/>
                  </a:lnTo>
                  <a:lnTo>
                    <a:pt x="259569" y="8890"/>
                  </a:lnTo>
                  <a:lnTo>
                    <a:pt x="257936" y="1270"/>
                  </a:lnTo>
                  <a:lnTo>
                    <a:pt x="257741" y="0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5" name="object 2435"/>
            <p:cNvSpPr/>
            <p:nvPr/>
          </p:nvSpPr>
          <p:spPr>
            <a:xfrm>
              <a:off x="4842002" y="4870450"/>
              <a:ext cx="262890" cy="7620"/>
            </a:xfrm>
            <a:custGeom>
              <a:avLst/>
              <a:gdLst/>
              <a:ahLst/>
              <a:cxnLst/>
              <a:rect l="l" t="t" r="r" b="b"/>
              <a:pathLst>
                <a:path w="262889" h="7620">
                  <a:moveTo>
                    <a:pt x="53706" y="0"/>
                  </a:moveTo>
                  <a:lnTo>
                    <a:pt x="2032" y="0"/>
                  </a:lnTo>
                  <a:lnTo>
                    <a:pt x="508" y="5080"/>
                  </a:lnTo>
                  <a:lnTo>
                    <a:pt x="0" y="7619"/>
                  </a:lnTo>
                  <a:lnTo>
                    <a:pt x="52860" y="7619"/>
                  </a:lnTo>
                  <a:lnTo>
                    <a:pt x="53706" y="0"/>
                  </a:lnTo>
                  <a:close/>
                </a:path>
                <a:path w="262889" h="7620">
                  <a:moveTo>
                    <a:pt x="260948" y="0"/>
                  </a:moveTo>
                  <a:lnTo>
                    <a:pt x="202041" y="0"/>
                  </a:lnTo>
                  <a:lnTo>
                    <a:pt x="203469" y="7619"/>
                  </a:lnTo>
                  <a:lnTo>
                    <a:pt x="262581" y="7619"/>
                  </a:lnTo>
                  <a:lnTo>
                    <a:pt x="260948" y="0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6" name="object 2436"/>
            <p:cNvSpPr/>
            <p:nvPr/>
          </p:nvSpPr>
          <p:spPr>
            <a:xfrm>
              <a:off x="4840478" y="4878070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54384" y="0"/>
                  </a:moveTo>
                  <a:lnTo>
                    <a:pt x="1523" y="0"/>
                  </a:lnTo>
                  <a:lnTo>
                    <a:pt x="0" y="7619"/>
                  </a:lnTo>
                  <a:lnTo>
                    <a:pt x="54101" y="7619"/>
                  </a:lnTo>
                  <a:lnTo>
                    <a:pt x="54101" y="2539"/>
                  </a:lnTo>
                  <a:lnTo>
                    <a:pt x="54384" y="0"/>
                  </a:lnTo>
                  <a:close/>
                </a:path>
                <a:path w="265429" h="7620">
                  <a:moveTo>
                    <a:pt x="264105" y="0"/>
                  </a:moveTo>
                  <a:lnTo>
                    <a:pt x="204993" y="0"/>
                  </a:lnTo>
                  <a:lnTo>
                    <a:pt x="205231" y="1269"/>
                  </a:lnTo>
                  <a:lnTo>
                    <a:pt x="205937" y="7619"/>
                  </a:lnTo>
                  <a:lnTo>
                    <a:pt x="265194" y="7619"/>
                  </a:lnTo>
                  <a:lnTo>
                    <a:pt x="264921" y="3809"/>
                  </a:lnTo>
                  <a:lnTo>
                    <a:pt x="264105" y="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7" name="object 2437"/>
            <p:cNvSpPr/>
            <p:nvPr/>
          </p:nvSpPr>
          <p:spPr>
            <a:xfrm>
              <a:off x="4839508" y="4884420"/>
              <a:ext cx="267335" cy="8890"/>
            </a:xfrm>
            <a:custGeom>
              <a:avLst/>
              <a:gdLst/>
              <a:ahLst/>
              <a:cxnLst/>
              <a:rect l="l" t="t" r="r" b="b"/>
              <a:pathLst>
                <a:path w="267335" h="8889">
                  <a:moveTo>
                    <a:pt x="55071" y="0"/>
                  </a:moveTo>
                  <a:lnTo>
                    <a:pt x="1223" y="0"/>
                  </a:lnTo>
                  <a:lnTo>
                    <a:pt x="461" y="3809"/>
                  </a:lnTo>
                  <a:lnTo>
                    <a:pt x="0" y="8889"/>
                  </a:lnTo>
                  <a:lnTo>
                    <a:pt x="55071" y="8889"/>
                  </a:lnTo>
                  <a:lnTo>
                    <a:pt x="55071" y="0"/>
                  </a:lnTo>
                  <a:close/>
                </a:path>
                <a:path w="267335" h="8889">
                  <a:moveTo>
                    <a:pt x="266073" y="0"/>
                  </a:moveTo>
                  <a:lnTo>
                    <a:pt x="206766" y="0"/>
                  </a:lnTo>
                  <a:lnTo>
                    <a:pt x="207754" y="8889"/>
                  </a:lnTo>
                  <a:lnTo>
                    <a:pt x="266708" y="8889"/>
                  </a:lnTo>
                  <a:lnTo>
                    <a:pt x="266073" y="0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8" name="object 2438"/>
            <p:cNvSpPr/>
            <p:nvPr/>
          </p:nvSpPr>
          <p:spPr>
            <a:xfrm>
              <a:off x="4838929" y="4892039"/>
              <a:ext cx="267970" cy="7620"/>
            </a:xfrm>
            <a:custGeom>
              <a:avLst/>
              <a:gdLst/>
              <a:ahLst/>
              <a:cxnLst/>
              <a:rect l="l" t="t" r="r" b="b"/>
              <a:pathLst>
                <a:path w="267970" h="7620">
                  <a:moveTo>
                    <a:pt x="55651" y="0"/>
                  </a:moveTo>
                  <a:lnTo>
                    <a:pt x="685" y="0"/>
                  </a:lnTo>
                  <a:lnTo>
                    <a:pt x="0" y="7620"/>
                  </a:lnTo>
                  <a:lnTo>
                    <a:pt x="55651" y="7620"/>
                  </a:lnTo>
                  <a:lnTo>
                    <a:pt x="55651" y="0"/>
                  </a:lnTo>
                  <a:close/>
                </a:path>
                <a:path w="267970" h="7620">
                  <a:moveTo>
                    <a:pt x="267741" y="7620"/>
                  </a:moveTo>
                  <a:lnTo>
                    <a:pt x="267195" y="0"/>
                  </a:lnTo>
                  <a:lnTo>
                    <a:pt x="208191" y="0"/>
                  </a:lnTo>
                  <a:lnTo>
                    <a:pt x="209029" y="7620"/>
                  </a:lnTo>
                  <a:lnTo>
                    <a:pt x="267741" y="762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9" name="object 2439"/>
            <p:cNvSpPr/>
            <p:nvPr/>
          </p:nvSpPr>
          <p:spPr>
            <a:xfrm>
              <a:off x="4838700" y="4899660"/>
              <a:ext cx="267970" cy="7620"/>
            </a:xfrm>
            <a:custGeom>
              <a:avLst/>
              <a:gdLst/>
              <a:ahLst/>
              <a:cxnLst/>
              <a:rect l="l" t="t" r="r" b="b"/>
              <a:pathLst>
                <a:path w="267970" h="7620">
                  <a:moveTo>
                    <a:pt x="55879" y="0"/>
                  </a:moveTo>
                  <a:lnTo>
                    <a:pt x="230" y="0"/>
                  </a:lnTo>
                  <a:lnTo>
                    <a:pt x="0" y="2539"/>
                  </a:lnTo>
                  <a:lnTo>
                    <a:pt x="0" y="7619"/>
                  </a:lnTo>
                  <a:lnTo>
                    <a:pt x="55879" y="7619"/>
                  </a:lnTo>
                  <a:lnTo>
                    <a:pt x="55879" y="0"/>
                  </a:lnTo>
                  <a:close/>
                </a:path>
                <a:path w="267970" h="7620">
                  <a:moveTo>
                    <a:pt x="267970" y="0"/>
                  </a:moveTo>
                  <a:lnTo>
                    <a:pt x="209267" y="0"/>
                  </a:lnTo>
                  <a:lnTo>
                    <a:pt x="209550" y="2539"/>
                  </a:lnTo>
                  <a:lnTo>
                    <a:pt x="209832" y="7619"/>
                  </a:lnTo>
                  <a:lnTo>
                    <a:pt x="267970" y="7619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0" name="object 2440"/>
            <p:cNvSpPr/>
            <p:nvPr/>
          </p:nvSpPr>
          <p:spPr>
            <a:xfrm>
              <a:off x="4838700" y="4906009"/>
              <a:ext cx="267970" cy="8890"/>
            </a:xfrm>
            <a:custGeom>
              <a:avLst/>
              <a:gdLst/>
              <a:ahLst/>
              <a:cxnLst/>
              <a:rect l="l" t="t" r="r" b="b"/>
              <a:pathLst>
                <a:path w="267970" h="8889">
                  <a:moveTo>
                    <a:pt x="5588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5880" y="8890"/>
                  </a:lnTo>
                  <a:lnTo>
                    <a:pt x="55880" y="0"/>
                  </a:lnTo>
                  <a:close/>
                </a:path>
                <a:path w="267970" h="8889">
                  <a:moveTo>
                    <a:pt x="267970" y="0"/>
                  </a:moveTo>
                  <a:lnTo>
                    <a:pt x="209753" y="0"/>
                  </a:lnTo>
                  <a:lnTo>
                    <a:pt x="210248" y="8890"/>
                  </a:lnTo>
                  <a:lnTo>
                    <a:pt x="267970" y="889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56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1" name="object 2441"/>
            <p:cNvSpPr/>
            <p:nvPr/>
          </p:nvSpPr>
          <p:spPr>
            <a:xfrm>
              <a:off x="4838700" y="4913630"/>
              <a:ext cx="267970" cy="7620"/>
            </a:xfrm>
            <a:custGeom>
              <a:avLst/>
              <a:gdLst/>
              <a:ahLst/>
              <a:cxnLst/>
              <a:rect l="l" t="t" r="r" b="b"/>
              <a:pathLst>
                <a:path w="267970" h="7620">
                  <a:moveTo>
                    <a:pt x="5587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6303" y="7620"/>
                  </a:lnTo>
                  <a:lnTo>
                    <a:pt x="55879" y="1270"/>
                  </a:lnTo>
                  <a:lnTo>
                    <a:pt x="55879" y="0"/>
                  </a:lnTo>
                  <a:close/>
                </a:path>
                <a:path w="267970" h="7620">
                  <a:moveTo>
                    <a:pt x="267970" y="0"/>
                  </a:moveTo>
                  <a:lnTo>
                    <a:pt x="210185" y="0"/>
                  </a:lnTo>
                  <a:lnTo>
                    <a:pt x="210608" y="7620"/>
                  </a:lnTo>
                  <a:lnTo>
                    <a:pt x="267970" y="762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2" name="object 2442"/>
            <p:cNvSpPr/>
            <p:nvPr/>
          </p:nvSpPr>
          <p:spPr>
            <a:xfrm>
              <a:off x="4838700" y="4921249"/>
              <a:ext cx="267970" cy="7620"/>
            </a:xfrm>
            <a:custGeom>
              <a:avLst/>
              <a:gdLst/>
              <a:ahLst/>
              <a:cxnLst/>
              <a:rect l="l" t="t" r="r" b="b"/>
              <a:pathLst>
                <a:path w="267970" h="7620">
                  <a:moveTo>
                    <a:pt x="56807" y="7620"/>
                  </a:moveTo>
                  <a:lnTo>
                    <a:pt x="5629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56807" y="7620"/>
                  </a:lnTo>
                  <a:close/>
                </a:path>
                <a:path w="267970" h="7620">
                  <a:moveTo>
                    <a:pt x="267970" y="0"/>
                  </a:moveTo>
                  <a:lnTo>
                    <a:pt x="210604" y="0"/>
                  </a:lnTo>
                  <a:lnTo>
                    <a:pt x="211010" y="7620"/>
                  </a:lnTo>
                  <a:lnTo>
                    <a:pt x="267970" y="762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3" name="object 2443"/>
            <p:cNvSpPr/>
            <p:nvPr/>
          </p:nvSpPr>
          <p:spPr>
            <a:xfrm>
              <a:off x="4838700" y="4928870"/>
              <a:ext cx="267970" cy="7620"/>
            </a:xfrm>
            <a:custGeom>
              <a:avLst/>
              <a:gdLst/>
              <a:ahLst/>
              <a:cxnLst/>
              <a:rect l="l" t="t" r="r" b="b"/>
              <a:pathLst>
                <a:path w="267970" h="7620">
                  <a:moveTo>
                    <a:pt x="56811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7488" y="7619"/>
                  </a:lnTo>
                  <a:lnTo>
                    <a:pt x="57150" y="5079"/>
                  </a:lnTo>
                  <a:lnTo>
                    <a:pt x="56811" y="0"/>
                  </a:lnTo>
                  <a:close/>
                </a:path>
                <a:path w="267970" h="7620">
                  <a:moveTo>
                    <a:pt x="267970" y="0"/>
                  </a:moveTo>
                  <a:lnTo>
                    <a:pt x="211010" y="0"/>
                  </a:lnTo>
                  <a:lnTo>
                    <a:pt x="211391" y="7619"/>
                  </a:lnTo>
                  <a:lnTo>
                    <a:pt x="267462" y="7619"/>
                  </a:lnTo>
                  <a:lnTo>
                    <a:pt x="267970" y="2539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4" name="object 2444"/>
            <p:cNvSpPr/>
            <p:nvPr/>
          </p:nvSpPr>
          <p:spPr>
            <a:xfrm>
              <a:off x="4838700" y="4935219"/>
              <a:ext cx="267970" cy="8890"/>
            </a:xfrm>
            <a:custGeom>
              <a:avLst/>
              <a:gdLst/>
              <a:ahLst/>
              <a:cxnLst/>
              <a:rect l="l" t="t" r="r" b="b"/>
              <a:pathLst>
                <a:path w="267970" h="8889">
                  <a:moveTo>
                    <a:pt x="58496" y="8890"/>
                  </a:moveTo>
                  <a:lnTo>
                    <a:pt x="57315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8496" y="8890"/>
                  </a:lnTo>
                  <a:close/>
                </a:path>
                <a:path w="267970" h="8889">
                  <a:moveTo>
                    <a:pt x="267589" y="0"/>
                  </a:moveTo>
                  <a:lnTo>
                    <a:pt x="211328" y="0"/>
                  </a:lnTo>
                  <a:lnTo>
                    <a:pt x="211772" y="8890"/>
                  </a:lnTo>
                  <a:lnTo>
                    <a:pt x="266700" y="8890"/>
                  </a:lnTo>
                  <a:lnTo>
                    <a:pt x="267589" y="0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5" name="object 2445"/>
            <p:cNvSpPr/>
            <p:nvPr/>
          </p:nvSpPr>
          <p:spPr>
            <a:xfrm>
              <a:off x="4838700" y="4942840"/>
              <a:ext cx="267335" cy="7620"/>
            </a:xfrm>
            <a:custGeom>
              <a:avLst/>
              <a:gdLst/>
              <a:ahLst/>
              <a:cxnLst/>
              <a:rect l="l" t="t" r="r" b="b"/>
              <a:pathLst>
                <a:path w="267335" h="7620">
                  <a:moveTo>
                    <a:pt x="58335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272" y="7620"/>
                  </a:lnTo>
                  <a:lnTo>
                    <a:pt x="59351" y="7620"/>
                  </a:lnTo>
                  <a:lnTo>
                    <a:pt x="58335" y="0"/>
                  </a:lnTo>
                  <a:close/>
                </a:path>
                <a:path w="267335" h="7620">
                  <a:moveTo>
                    <a:pt x="266826" y="0"/>
                  </a:moveTo>
                  <a:lnTo>
                    <a:pt x="211709" y="0"/>
                  </a:lnTo>
                  <a:lnTo>
                    <a:pt x="212089" y="7620"/>
                  </a:lnTo>
                  <a:lnTo>
                    <a:pt x="266700" y="7620"/>
                  </a:lnTo>
                  <a:lnTo>
                    <a:pt x="266826" y="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6" name="object 2446"/>
            <p:cNvSpPr/>
            <p:nvPr/>
          </p:nvSpPr>
          <p:spPr>
            <a:xfrm>
              <a:off x="4838972" y="4950460"/>
              <a:ext cx="266700" cy="7620"/>
            </a:xfrm>
            <a:custGeom>
              <a:avLst/>
              <a:gdLst/>
              <a:ahLst/>
              <a:cxnLst/>
              <a:rect l="l" t="t" r="r" b="b"/>
              <a:pathLst>
                <a:path w="266700" h="7620">
                  <a:moveTo>
                    <a:pt x="59079" y="0"/>
                  </a:moveTo>
                  <a:lnTo>
                    <a:pt x="0" y="0"/>
                  </a:lnTo>
                  <a:lnTo>
                    <a:pt x="544" y="7619"/>
                  </a:lnTo>
                  <a:lnTo>
                    <a:pt x="60433" y="7619"/>
                  </a:lnTo>
                  <a:lnTo>
                    <a:pt x="59417" y="2539"/>
                  </a:lnTo>
                  <a:lnTo>
                    <a:pt x="59079" y="0"/>
                  </a:lnTo>
                  <a:close/>
                </a:path>
                <a:path w="266700" h="7620">
                  <a:moveTo>
                    <a:pt x="266427" y="0"/>
                  </a:moveTo>
                  <a:lnTo>
                    <a:pt x="211817" y="0"/>
                  </a:lnTo>
                  <a:lnTo>
                    <a:pt x="211341" y="7619"/>
                  </a:lnTo>
                  <a:lnTo>
                    <a:pt x="266196" y="7619"/>
                  </a:lnTo>
                  <a:lnTo>
                    <a:pt x="266427" y="6350"/>
                  </a:lnTo>
                  <a:lnTo>
                    <a:pt x="266427" y="0"/>
                  </a:lnTo>
                  <a:close/>
                </a:path>
              </a:pathLst>
            </a:custGeom>
            <a:solidFill>
              <a:srgbClr val="1B6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7" name="object 2447"/>
            <p:cNvSpPr/>
            <p:nvPr/>
          </p:nvSpPr>
          <p:spPr>
            <a:xfrm>
              <a:off x="4839425" y="4956810"/>
              <a:ext cx="266065" cy="8890"/>
            </a:xfrm>
            <a:custGeom>
              <a:avLst/>
              <a:gdLst/>
              <a:ahLst/>
              <a:cxnLst/>
              <a:rect l="l" t="t" r="r" b="b"/>
              <a:pathLst>
                <a:path w="266064" h="8889">
                  <a:moveTo>
                    <a:pt x="59726" y="0"/>
                  </a:moveTo>
                  <a:lnTo>
                    <a:pt x="0" y="0"/>
                  </a:lnTo>
                  <a:lnTo>
                    <a:pt x="544" y="7619"/>
                  </a:lnTo>
                  <a:lnTo>
                    <a:pt x="725" y="8889"/>
                  </a:lnTo>
                  <a:lnTo>
                    <a:pt x="61504" y="8889"/>
                  </a:lnTo>
                  <a:lnTo>
                    <a:pt x="59726" y="0"/>
                  </a:lnTo>
                  <a:close/>
                </a:path>
                <a:path w="266064" h="8889">
                  <a:moveTo>
                    <a:pt x="265974" y="0"/>
                  </a:moveTo>
                  <a:lnTo>
                    <a:pt x="210967" y="0"/>
                  </a:lnTo>
                  <a:lnTo>
                    <a:pt x="210411" y="8889"/>
                  </a:lnTo>
                  <a:lnTo>
                    <a:pt x="264357" y="8889"/>
                  </a:lnTo>
                  <a:lnTo>
                    <a:pt x="265974" y="0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8" name="object 2448"/>
            <p:cNvSpPr/>
            <p:nvPr/>
          </p:nvSpPr>
          <p:spPr>
            <a:xfrm>
              <a:off x="4839970" y="4964430"/>
              <a:ext cx="264160" cy="7620"/>
            </a:xfrm>
            <a:custGeom>
              <a:avLst/>
              <a:gdLst/>
              <a:ahLst/>
              <a:cxnLst/>
              <a:rect l="l" t="t" r="r" b="b"/>
              <a:pathLst>
                <a:path w="264160" h="7620">
                  <a:moveTo>
                    <a:pt x="60705" y="0"/>
                  </a:moveTo>
                  <a:lnTo>
                    <a:pt x="0" y="0"/>
                  </a:lnTo>
                  <a:lnTo>
                    <a:pt x="1088" y="7620"/>
                  </a:lnTo>
                  <a:lnTo>
                    <a:pt x="62229" y="7620"/>
                  </a:lnTo>
                  <a:lnTo>
                    <a:pt x="60705" y="0"/>
                  </a:lnTo>
                  <a:close/>
                </a:path>
                <a:path w="264160" h="7620">
                  <a:moveTo>
                    <a:pt x="264044" y="0"/>
                  </a:moveTo>
                  <a:lnTo>
                    <a:pt x="209946" y="0"/>
                  </a:lnTo>
                  <a:lnTo>
                    <a:pt x="209550" y="6350"/>
                  </a:lnTo>
                  <a:lnTo>
                    <a:pt x="209542" y="7620"/>
                  </a:lnTo>
                  <a:lnTo>
                    <a:pt x="262636" y="7620"/>
                  </a:lnTo>
                  <a:lnTo>
                    <a:pt x="262889" y="6350"/>
                  </a:lnTo>
                  <a:lnTo>
                    <a:pt x="264044" y="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9" name="object 2449"/>
            <p:cNvSpPr/>
            <p:nvPr/>
          </p:nvSpPr>
          <p:spPr>
            <a:xfrm>
              <a:off x="4841058" y="4972050"/>
              <a:ext cx="261620" cy="7620"/>
            </a:xfrm>
            <a:custGeom>
              <a:avLst/>
              <a:gdLst/>
              <a:ahLst/>
              <a:cxnLst/>
              <a:rect l="l" t="t" r="r" b="b"/>
              <a:pathLst>
                <a:path w="261620" h="7620">
                  <a:moveTo>
                    <a:pt x="61141" y="0"/>
                  </a:moveTo>
                  <a:lnTo>
                    <a:pt x="0" y="0"/>
                  </a:lnTo>
                  <a:lnTo>
                    <a:pt x="1088" y="7619"/>
                  </a:lnTo>
                  <a:lnTo>
                    <a:pt x="61685" y="7619"/>
                  </a:lnTo>
                  <a:lnTo>
                    <a:pt x="61141" y="0"/>
                  </a:lnTo>
                  <a:close/>
                </a:path>
                <a:path w="261620" h="7620">
                  <a:moveTo>
                    <a:pt x="261547" y="0"/>
                  </a:moveTo>
                  <a:lnTo>
                    <a:pt x="208454" y="0"/>
                  </a:lnTo>
                  <a:lnTo>
                    <a:pt x="208412" y="7619"/>
                  </a:lnTo>
                  <a:lnTo>
                    <a:pt x="260023" y="7619"/>
                  </a:lnTo>
                  <a:lnTo>
                    <a:pt x="261547" y="0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0" name="object 2450"/>
            <p:cNvSpPr/>
            <p:nvPr/>
          </p:nvSpPr>
          <p:spPr>
            <a:xfrm>
              <a:off x="4841965" y="4978400"/>
              <a:ext cx="259715" cy="8890"/>
            </a:xfrm>
            <a:custGeom>
              <a:avLst/>
              <a:gdLst/>
              <a:ahLst/>
              <a:cxnLst/>
              <a:rect l="l" t="t" r="r" b="b"/>
              <a:pathLst>
                <a:path w="259714" h="8889">
                  <a:moveTo>
                    <a:pt x="60687" y="0"/>
                  </a:moveTo>
                  <a:lnTo>
                    <a:pt x="0" y="0"/>
                  </a:lnTo>
                  <a:lnTo>
                    <a:pt x="544" y="3810"/>
                  </a:lnTo>
                  <a:lnTo>
                    <a:pt x="1716" y="8889"/>
                  </a:lnTo>
                  <a:lnTo>
                    <a:pt x="61322" y="8889"/>
                  </a:lnTo>
                  <a:lnTo>
                    <a:pt x="60687" y="0"/>
                  </a:lnTo>
                  <a:close/>
                </a:path>
                <a:path w="259714" h="8889">
                  <a:moveTo>
                    <a:pt x="259370" y="0"/>
                  </a:moveTo>
                  <a:lnTo>
                    <a:pt x="207511" y="0"/>
                  </a:lnTo>
                  <a:lnTo>
                    <a:pt x="207462" y="8889"/>
                  </a:lnTo>
                  <a:lnTo>
                    <a:pt x="257211" y="8889"/>
                  </a:lnTo>
                  <a:lnTo>
                    <a:pt x="258354" y="5080"/>
                  </a:lnTo>
                  <a:lnTo>
                    <a:pt x="259370" y="0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1" name="object 2451"/>
            <p:cNvSpPr/>
            <p:nvPr/>
          </p:nvSpPr>
          <p:spPr>
            <a:xfrm>
              <a:off x="4843389" y="4986020"/>
              <a:ext cx="256540" cy="8890"/>
            </a:xfrm>
            <a:custGeom>
              <a:avLst/>
              <a:gdLst/>
              <a:ahLst/>
              <a:cxnLst/>
              <a:rect l="l" t="t" r="r" b="b"/>
              <a:pathLst>
                <a:path w="256539" h="8889">
                  <a:moveTo>
                    <a:pt x="59808" y="0"/>
                  </a:moveTo>
                  <a:lnTo>
                    <a:pt x="0" y="0"/>
                  </a:lnTo>
                  <a:lnTo>
                    <a:pt x="2051" y="8889"/>
                  </a:lnTo>
                  <a:lnTo>
                    <a:pt x="61643" y="8889"/>
                  </a:lnTo>
                  <a:lnTo>
                    <a:pt x="60080" y="3809"/>
                  </a:lnTo>
                  <a:lnTo>
                    <a:pt x="59808" y="0"/>
                  </a:lnTo>
                  <a:close/>
                </a:path>
                <a:path w="256539" h="8889">
                  <a:moveTo>
                    <a:pt x="256168" y="0"/>
                  </a:moveTo>
                  <a:lnTo>
                    <a:pt x="206046" y="0"/>
                  </a:lnTo>
                  <a:lnTo>
                    <a:pt x="206024" y="3809"/>
                  </a:lnTo>
                  <a:lnTo>
                    <a:pt x="205601" y="8889"/>
                  </a:lnTo>
                  <a:lnTo>
                    <a:pt x="253501" y="8889"/>
                  </a:lnTo>
                  <a:lnTo>
                    <a:pt x="256168" y="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2" name="object 2452"/>
            <p:cNvSpPr/>
            <p:nvPr/>
          </p:nvSpPr>
          <p:spPr>
            <a:xfrm>
              <a:off x="4845147" y="4993640"/>
              <a:ext cx="252124" cy="13716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53" name="object 2453"/>
          <p:cNvGrpSpPr/>
          <p:nvPr/>
        </p:nvGrpSpPr>
        <p:grpSpPr>
          <a:xfrm>
            <a:off x="5125720" y="4719320"/>
            <a:ext cx="292100" cy="585470"/>
            <a:chOff x="5125720" y="4719320"/>
            <a:chExt cx="292100" cy="585470"/>
          </a:xfrm>
        </p:grpSpPr>
        <p:sp>
          <p:nvSpPr>
            <p:cNvPr id="2454" name="object 2454"/>
            <p:cNvSpPr/>
            <p:nvPr/>
          </p:nvSpPr>
          <p:spPr>
            <a:xfrm>
              <a:off x="5204259" y="4719320"/>
              <a:ext cx="140335" cy="7620"/>
            </a:xfrm>
            <a:custGeom>
              <a:avLst/>
              <a:gdLst/>
              <a:ahLst/>
              <a:cxnLst/>
              <a:rect l="l" t="t" r="r" b="b"/>
              <a:pathLst>
                <a:path w="140335" h="7620">
                  <a:moveTo>
                    <a:pt x="114500" y="0"/>
                  </a:moveTo>
                  <a:lnTo>
                    <a:pt x="109420" y="0"/>
                  </a:lnTo>
                  <a:lnTo>
                    <a:pt x="104340" y="1269"/>
                  </a:lnTo>
                  <a:lnTo>
                    <a:pt x="97990" y="1269"/>
                  </a:lnTo>
                  <a:lnTo>
                    <a:pt x="91640" y="3809"/>
                  </a:lnTo>
                  <a:lnTo>
                    <a:pt x="86560" y="5079"/>
                  </a:lnTo>
                  <a:lnTo>
                    <a:pt x="81480" y="7619"/>
                  </a:lnTo>
                  <a:lnTo>
                    <a:pt x="139900" y="7619"/>
                  </a:lnTo>
                  <a:lnTo>
                    <a:pt x="134820" y="5079"/>
                  </a:lnTo>
                  <a:lnTo>
                    <a:pt x="124660" y="2539"/>
                  </a:lnTo>
                  <a:lnTo>
                    <a:pt x="120850" y="1269"/>
                  </a:lnTo>
                  <a:lnTo>
                    <a:pt x="114500" y="0"/>
                  </a:lnTo>
                  <a:close/>
                </a:path>
                <a:path w="140335" h="7620">
                  <a:moveTo>
                    <a:pt x="20520" y="2539"/>
                  </a:moveTo>
                  <a:lnTo>
                    <a:pt x="9090" y="2539"/>
                  </a:lnTo>
                  <a:lnTo>
                    <a:pt x="0" y="7619"/>
                  </a:lnTo>
                  <a:lnTo>
                    <a:pt x="20520" y="7619"/>
                  </a:lnTo>
                  <a:lnTo>
                    <a:pt x="20520" y="253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5" name="object 2455"/>
            <p:cNvSpPr/>
            <p:nvPr/>
          </p:nvSpPr>
          <p:spPr>
            <a:xfrm>
              <a:off x="5192896" y="4725670"/>
              <a:ext cx="162560" cy="7620"/>
            </a:xfrm>
            <a:custGeom>
              <a:avLst/>
              <a:gdLst/>
              <a:ahLst/>
              <a:cxnLst/>
              <a:rect l="l" t="t" r="r" b="b"/>
              <a:pathLst>
                <a:path w="162560" h="7620">
                  <a:moveTo>
                    <a:pt x="148723" y="0"/>
                  </a:moveTo>
                  <a:lnTo>
                    <a:pt x="95383" y="0"/>
                  </a:lnTo>
                  <a:lnTo>
                    <a:pt x="92843" y="1269"/>
                  </a:lnTo>
                  <a:lnTo>
                    <a:pt x="86493" y="5079"/>
                  </a:lnTo>
                  <a:lnTo>
                    <a:pt x="83953" y="7619"/>
                  </a:lnTo>
                  <a:lnTo>
                    <a:pt x="162058" y="7619"/>
                  </a:lnTo>
                  <a:lnTo>
                    <a:pt x="160153" y="6349"/>
                  </a:lnTo>
                  <a:lnTo>
                    <a:pt x="155073" y="2539"/>
                  </a:lnTo>
                  <a:lnTo>
                    <a:pt x="151263" y="1269"/>
                  </a:lnTo>
                  <a:lnTo>
                    <a:pt x="148723" y="0"/>
                  </a:lnTo>
                  <a:close/>
                </a:path>
                <a:path w="162560" h="7620">
                  <a:moveTo>
                    <a:pt x="31883" y="0"/>
                  </a:moveTo>
                  <a:lnTo>
                    <a:pt x="13635" y="0"/>
                  </a:lnTo>
                  <a:lnTo>
                    <a:pt x="0" y="7619"/>
                  </a:lnTo>
                  <a:lnTo>
                    <a:pt x="31883" y="7619"/>
                  </a:lnTo>
                  <a:lnTo>
                    <a:pt x="31883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6" name="object 2456"/>
            <p:cNvSpPr/>
            <p:nvPr/>
          </p:nvSpPr>
          <p:spPr>
            <a:xfrm>
              <a:off x="5179260" y="4733290"/>
              <a:ext cx="184785" cy="7620"/>
            </a:xfrm>
            <a:custGeom>
              <a:avLst/>
              <a:gdLst/>
              <a:ahLst/>
              <a:cxnLst/>
              <a:rect l="l" t="t" r="r" b="b"/>
              <a:pathLst>
                <a:path w="184785" h="7620">
                  <a:moveTo>
                    <a:pt x="175694" y="0"/>
                  </a:moveTo>
                  <a:lnTo>
                    <a:pt x="97589" y="0"/>
                  </a:lnTo>
                  <a:lnTo>
                    <a:pt x="95049" y="2540"/>
                  </a:lnTo>
                  <a:lnTo>
                    <a:pt x="88699" y="7620"/>
                  </a:lnTo>
                  <a:lnTo>
                    <a:pt x="184266" y="7620"/>
                  </a:lnTo>
                  <a:lnTo>
                    <a:pt x="181409" y="3810"/>
                  </a:lnTo>
                  <a:lnTo>
                    <a:pt x="175694" y="0"/>
                  </a:lnTo>
                  <a:close/>
                </a:path>
                <a:path w="184785" h="7620">
                  <a:moveTo>
                    <a:pt x="45519" y="0"/>
                  </a:moveTo>
                  <a:lnTo>
                    <a:pt x="13635" y="0"/>
                  </a:lnTo>
                  <a:lnTo>
                    <a:pt x="0" y="7620"/>
                  </a:lnTo>
                  <a:lnTo>
                    <a:pt x="45519" y="7620"/>
                  </a:lnTo>
                  <a:lnTo>
                    <a:pt x="45519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7" name="object 2457"/>
            <p:cNvSpPr/>
            <p:nvPr/>
          </p:nvSpPr>
          <p:spPr>
            <a:xfrm>
              <a:off x="5165624" y="4739640"/>
              <a:ext cx="207010" cy="8890"/>
            </a:xfrm>
            <a:custGeom>
              <a:avLst/>
              <a:gdLst/>
              <a:ahLst/>
              <a:cxnLst/>
              <a:rect l="l" t="t" r="r" b="b"/>
              <a:pathLst>
                <a:path w="207010" h="8889">
                  <a:moveTo>
                    <a:pt x="196950" y="0"/>
                  </a:moveTo>
                  <a:lnTo>
                    <a:pt x="103922" y="0"/>
                  </a:lnTo>
                  <a:lnTo>
                    <a:pt x="102335" y="1270"/>
                  </a:lnTo>
                  <a:lnTo>
                    <a:pt x="97255" y="6350"/>
                  </a:lnTo>
                  <a:lnTo>
                    <a:pt x="95223" y="8890"/>
                  </a:lnTo>
                  <a:lnTo>
                    <a:pt x="206475" y="8890"/>
                  </a:lnTo>
                  <a:lnTo>
                    <a:pt x="203935" y="6350"/>
                  </a:lnTo>
                  <a:lnTo>
                    <a:pt x="198855" y="2540"/>
                  </a:lnTo>
                  <a:lnTo>
                    <a:pt x="196950" y="0"/>
                  </a:lnTo>
                  <a:close/>
                </a:path>
                <a:path w="207010" h="8889">
                  <a:moveTo>
                    <a:pt x="59155" y="0"/>
                  </a:moveTo>
                  <a:lnTo>
                    <a:pt x="15908" y="0"/>
                  </a:lnTo>
                  <a:lnTo>
                    <a:pt x="0" y="8890"/>
                  </a:lnTo>
                  <a:lnTo>
                    <a:pt x="59155" y="8890"/>
                  </a:lnTo>
                  <a:lnTo>
                    <a:pt x="59155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8" name="object 2458"/>
            <p:cNvSpPr/>
            <p:nvPr/>
          </p:nvSpPr>
          <p:spPr>
            <a:xfrm>
              <a:off x="5154261" y="4747260"/>
              <a:ext cx="223520" cy="7620"/>
            </a:xfrm>
            <a:custGeom>
              <a:avLst/>
              <a:gdLst/>
              <a:ahLst/>
              <a:cxnLst/>
              <a:rect l="l" t="t" r="r" b="b"/>
              <a:pathLst>
                <a:path w="223520" h="7620">
                  <a:moveTo>
                    <a:pt x="216568" y="0"/>
                  </a:moveTo>
                  <a:lnTo>
                    <a:pt x="107602" y="0"/>
                  </a:lnTo>
                  <a:lnTo>
                    <a:pt x="103538" y="5079"/>
                  </a:lnTo>
                  <a:lnTo>
                    <a:pt x="101421" y="7619"/>
                  </a:lnTo>
                  <a:lnTo>
                    <a:pt x="222918" y="7619"/>
                  </a:lnTo>
                  <a:lnTo>
                    <a:pt x="219108" y="2539"/>
                  </a:lnTo>
                  <a:lnTo>
                    <a:pt x="216568" y="0"/>
                  </a:lnTo>
                  <a:close/>
                </a:path>
                <a:path w="223520" h="7620">
                  <a:moveTo>
                    <a:pt x="70518" y="0"/>
                  </a:moveTo>
                  <a:lnTo>
                    <a:pt x="13635" y="0"/>
                  </a:lnTo>
                  <a:lnTo>
                    <a:pt x="0" y="7619"/>
                  </a:lnTo>
                  <a:lnTo>
                    <a:pt x="70518" y="7619"/>
                  </a:lnTo>
                  <a:lnTo>
                    <a:pt x="70518" y="0"/>
                  </a:lnTo>
                  <a:close/>
                </a:path>
              </a:pathLst>
            </a:custGeom>
            <a:solidFill>
              <a:srgbClr val="019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9" name="object 2459"/>
            <p:cNvSpPr/>
            <p:nvPr/>
          </p:nvSpPr>
          <p:spPr>
            <a:xfrm>
              <a:off x="5140617" y="4754879"/>
              <a:ext cx="241935" cy="7620"/>
            </a:xfrm>
            <a:custGeom>
              <a:avLst/>
              <a:gdLst/>
              <a:ahLst/>
              <a:cxnLst/>
              <a:rect l="l" t="t" r="r" b="b"/>
              <a:pathLst>
                <a:path w="241935" h="7620">
                  <a:moveTo>
                    <a:pt x="84162" y="0"/>
                  </a:moveTo>
                  <a:lnTo>
                    <a:pt x="13639" y="0"/>
                  </a:lnTo>
                  <a:lnTo>
                    <a:pt x="0" y="7620"/>
                  </a:lnTo>
                  <a:lnTo>
                    <a:pt x="84162" y="7620"/>
                  </a:lnTo>
                  <a:lnTo>
                    <a:pt x="84162" y="0"/>
                  </a:lnTo>
                  <a:close/>
                </a:path>
                <a:path w="241935" h="7620">
                  <a:moveTo>
                    <a:pt x="241325" y="5080"/>
                  </a:moveTo>
                  <a:lnTo>
                    <a:pt x="238467" y="5080"/>
                  </a:lnTo>
                  <a:lnTo>
                    <a:pt x="238467" y="0"/>
                  </a:lnTo>
                  <a:lnTo>
                    <a:pt x="112941" y="0"/>
                  </a:lnTo>
                  <a:lnTo>
                    <a:pt x="112941" y="5080"/>
                  </a:lnTo>
                  <a:lnTo>
                    <a:pt x="110096" y="5080"/>
                  </a:lnTo>
                  <a:lnTo>
                    <a:pt x="110096" y="7620"/>
                  </a:lnTo>
                  <a:lnTo>
                    <a:pt x="241325" y="7620"/>
                  </a:lnTo>
                  <a:lnTo>
                    <a:pt x="241325" y="508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0" name="object 2460"/>
            <p:cNvSpPr/>
            <p:nvPr/>
          </p:nvSpPr>
          <p:spPr>
            <a:xfrm>
              <a:off x="5126990" y="4761229"/>
              <a:ext cx="259079" cy="8890"/>
            </a:xfrm>
            <a:custGeom>
              <a:avLst/>
              <a:gdLst/>
              <a:ahLst/>
              <a:cxnLst/>
              <a:rect l="l" t="t" r="r" b="b"/>
              <a:pathLst>
                <a:path w="259079" h="8889">
                  <a:moveTo>
                    <a:pt x="97790" y="0"/>
                  </a:moveTo>
                  <a:lnTo>
                    <a:pt x="15900" y="0"/>
                  </a:lnTo>
                  <a:lnTo>
                    <a:pt x="0" y="8890"/>
                  </a:lnTo>
                  <a:lnTo>
                    <a:pt x="97790" y="8890"/>
                  </a:lnTo>
                  <a:lnTo>
                    <a:pt x="97790" y="0"/>
                  </a:lnTo>
                  <a:close/>
                </a:path>
                <a:path w="259079" h="8889">
                  <a:moveTo>
                    <a:pt x="258648" y="3810"/>
                  </a:moveTo>
                  <a:lnTo>
                    <a:pt x="256374" y="3810"/>
                  </a:lnTo>
                  <a:lnTo>
                    <a:pt x="256374" y="0"/>
                  </a:lnTo>
                  <a:lnTo>
                    <a:pt x="122643" y="0"/>
                  </a:lnTo>
                  <a:lnTo>
                    <a:pt x="122643" y="3810"/>
                  </a:lnTo>
                  <a:lnTo>
                    <a:pt x="120103" y="3810"/>
                  </a:lnTo>
                  <a:lnTo>
                    <a:pt x="120103" y="8890"/>
                  </a:lnTo>
                  <a:lnTo>
                    <a:pt x="258648" y="8890"/>
                  </a:lnTo>
                  <a:lnTo>
                    <a:pt x="258648" y="381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1" name="object 2461"/>
            <p:cNvSpPr/>
            <p:nvPr/>
          </p:nvSpPr>
          <p:spPr>
            <a:xfrm>
              <a:off x="5127853" y="4768849"/>
              <a:ext cx="260985" cy="7620"/>
            </a:xfrm>
            <a:custGeom>
              <a:avLst/>
              <a:gdLst/>
              <a:ahLst/>
              <a:cxnLst/>
              <a:rect l="l" t="t" r="r" b="b"/>
              <a:pathLst>
                <a:path w="260985" h="7620">
                  <a:moveTo>
                    <a:pt x="96926" y="0"/>
                  </a:moveTo>
                  <a:lnTo>
                    <a:pt x="266" y="0"/>
                  </a:lnTo>
                  <a:lnTo>
                    <a:pt x="266" y="1270"/>
                  </a:lnTo>
                  <a:lnTo>
                    <a:pt x="0" y="1270"/>
                  </a:lnTo>
                  <a:lnTo>
                    <a:pt x="0" y="7620"/>
                  </a:lnTo>
                  <a:lnTo>
                    <a:pt x="96926" y="7620"/>
                  </a:lnTo>
                  <a:lnTo>
                    <a:pt x="96926" y="1270"/>
                  </a:lnTo>
                  <a:lnTo>
                    <a:pt x="96926" y="0"/>
                  </a:lnTo>
                  <a:close/>
                </a:path>
                <a:path w="260985" h="7620">
                  <a:moveTo>
                    <a:pt x="260743" y="3810"/>
                  </a:moveTo>
                  <a:lnTo>
                    <a:pt x="258851" y="3810"/>
                  </a:lnTo>
                  <a:lnTo>
                    <a:pt x="258851" y="0"/>
                  </a:lnTo>
                  <a:lnTo>
                    <a:pt x="117424" y="0"/>
                  </a:lnTo>
                  <a:lnTo>
                    <a:pt x="117424" y="3810"/>
                  </a:lnTo>
                  <a:lnTo>
                    <a:pt x="115239" y="3810"/>
                  </a:lnTo>
                  <a:lnTo>
                    <a:pt x="115239" y="7620"/>
                  </a:lnTo>
                  <a:lnTo>
                    <a:pt x="260743" y="7620"/>
                  </a:lnTo>
                  <a:lnTo>
                    <a:pt x="260743" y="3810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2" name="object 2462"/>
            <p:cNvSpPr/>
            <p:nvPr/>
          </p:nvSpPr>
          <p:spPr>
            <a:xfrm>
              <a:off x="5128721" y="4776470"/>
              <a:ext cx="266700" cy="7620"/>
            </a:xfrm>
            <a:custGeom>
              <a:avLst/>
              <a:gdLst/>
              <a:ahLst/>
              <a:cxnLst/>
              <a:rect l="l" t="t" r="r" b="b"/>
              <a:pathLst>
                <a:path w="266700" h="7620">
                  <a:moveTo>
                    <a:pt x="96058" y="0"/>
                  </a:moveTo>
                  <a:lnTo>
                    <a:pt x="0" y="0"/>
                  </a:lnTo>
                  <a:lnTo>
                    <a:pt x="2078" y="7619"/>
                  </a:lnTo>
                  <a:lnTo>
                    <a:pt x="8428" y="5079"/>
                  </a:lnTo>
                  <a:lnTo>
                    <a:pt x="10968" y="3809"/>
                  </a:lnTo>
                  <a:lnTo>
                    <a:pt x="14778" y="2539"/>
                  </a:lnTo>
                  <a:lnTo>
                    <a:pt x="17318" y="1269"/>
                  </a:lnTo>
                  <a:lnTo>
                    <a:pt x="96058" y="1269"/>
                  </a:lnTo>
                  <a:lnTo>
                    <a:pt x="96058" y="0"/>
                  </a:lnTo>
                  <a:close/>
                </a:path>
                <a:path w="266700" h="7620">
                  <a:moveTo>
                    <a:pt x="96058" y="1269"/>
                  </a:moveTo>
                  <a:lnTo>
                    <a:pt x="27478" y="1269"/>
                  </a:lnTo>
                  <a:lnTo>
                    <a:pt x="30018" y="2539"/>
                  </a:lnTo>
                  <a:lnTo>
                    <a:pt x="31288" y="2539"/>
                  </a:lnTo>
                  <a:lnTo>
                    <a:pt x="32558" y="3809"/>
                  </a:lnTo>
                  <a:lnTo>
                    <a:pt x="33828" y="3809"/>
                  </a:lnTo>
                  <a:lnTo>
                    <a:pt x="33828" y="5079"/>
                  </a:lnTo>
                  <a:lnTo>
                    <a:pt x="35098" y="5079"/>
                  </a:lnTo>
                  <a:lnTo>
                    <a:pt x="35098" y="6349"/>
                  </a:lnTo>
                  <a:lnTo>
                    <a:pt x="37638" y="7619"/>
                  </a:lnTo>
                  <a:lnTo>
                    <a:pt x="96058" y="7619"/>
                  </a:lnTo>
                  <a:lnTo>
                    <a:pt x="96058" y="1269"/>
                  </a:lnTo>
                  <a:close/>
                </a:path>
                <a:path w="266700" h="7620">
                  <a:moveTo>
                    <a:pt x="261158" y="0"/>
                  </a:moveTo>
                  <a:lnTo>
                    <a:pt x="113293" y="0"/>
                  </a:lnTo>
                  <a:lnTo>
                    <a:pt x="112568" y="1269"/>
                  </a:lnTo>
                  <a:lnTo>
                    <a:pt x="109393" y="7619"/>
                  </a:lnTo>
                  <a:lnTo>
                    <a:pt x="146858" y="7619"/>
                  </a:lnTo>
                  <a:lnTo>
                    <a:pt x="154478" y="5079"/>
                  </a:lnTo>
                  <a:lnTo>
                    <a:pt x="264544" y="5079"/>
                  </a:lnTo>
                  <a:lnTo>
                    <a:pt x="261158" y="0"/>
                  </a:lnTo>
                  <a:close/>
                </a:path>
                <a:path w="266700" h="7620">
                  <a:moveTo>
                    <a:pt x="264544" y="5079"/>
                  </a:moveTo>
                  <a:lnTo>
                    <a:pt x="167178" y="5079"/>
                  </a:lnTo>
                  <a:lnTo>
                    <a:pt x="174798" y="7619"/>
                  </a:lnTo>
                  <a:lnTo>
                    <a:pt x="266238" y="7619"/>
                  </a:lnTo>
                  <a:lnTo>
                    <a:pt x="264544" y="5079"/>
                  </a:lnTo>
                  <a:close/>
                </a:path>
              </a:pathLst>
            </a:custGeom>
            <a:solidFill>
              <a:srgbClr val="038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3" name="object 2463"/>
            <p:cNvSpPr/>
            <p:nvPr/>
          </p:nvSpPr>
          <p:spPr>
            <a:xfrm>
              <a:off x="5130453" y="4782820"/>
              <a:ext cx="267970" cy="8890"/>
            </a:xfrm>
            <a:custGeom>
              <a:avLst/>
              <a:gdLst/>
              <a:ahLst/>
              <a:cxnLst/>
              <a:rect l="l" t="t" r="r" b="b"/>
              <a:pathLst>
                <a:path w="267970" h="8889">
                  <a:moveTo>
                    <a:pt x="94326" y="0"/>
                  </a:moveTo>
                  <a:lnTo>
                    <a:pt x="33366" y="0"/>
                  </a:lnTo>
                  <a:lnTo>
                    <a:pt x="35906" y="1269"/>
                  </a:lnTo>
                  <a:lnTo>
                    <a:pt x="35906" y="2539"/>
                  </a:lnTo>
                  <a:lnTo>
                    <a:pt x="38446" y="3809"/>
                  </a:lnTo>
                  <a:lnTo>
                    <a:pt x="38446" y="5079"/>
                  </a:lnTo>
                  <a:lnTo>
                    <a:pt x="39716" y="8889"/>
                  </a:lnTo>
                  <a:lnTo>
                    <a:pt x="94326" y="8889"/>
                  </a:lnTo>
                  <a:lnTo>
                    <a:pt x="94326" y="0"/>
                  </a:lnTo>
                  <a:close/>
                </a:path>
                <a:path w="267970" h="8889">
                  <a:moveTo>
                    <a:pt x="263659" y="0"/>
                  </a:moveTo>
                  <a:lnTo>
                    <a:pt x="169256" y="0"/>
                  </a:lnTo>
                  <a:lnTo>
                    <a:pt x="173066" y="1269"/>
                  </a:lnTo>
                  <a:lnTo>
                    <a:pt x="175606" y="1269"/>
                  </a:lnTo>
                  <a:lnTo>
                    <a:pt x="178146" y="3809"/>
                  </a:lnTo>
                  <a:lnTo>
                    <a:pt x="181956" y="5079"/>
                  </a:lnTo>
                  <a:lnTo>
                    <a:pt x="184496" y="5079"/>
                  </a:lnTo>
                  <a:lnTo>
                    <a:pt x="187036" y="8889"/>
                  </a:lnTo>
                  <a:lnTo>
                    <a:pt x="267681" y="8889"/>
                  </a:lnTo>
                  <a:lnTo>
                    <a:pt x="267046" y="5079"/>
                  </a:lnTo>
                  <a:lnTo>
                    <a:pt x="263659" y="0"/>
                  </a:lnTo>
                  <a:close/>
                </a:path>
                <a:path w="267970" h="8889">
                  <a:moveTo>
                    <a:pt x="148936" y="0"/>
                  </a:moveTo>
                  <a:lnTo>
                    <a:pt x="108296" y="0"/>
                  </a:lnTo>
                  <a:lnTo>
                    <a:pt x="105756" y="5079"/>
                  </a:lnTo>
                  <a:lnTo>
                    <a:pt x="104486" y="8889"/>
                  </a:lnTo>
                  <a:lnTo>
                    <a:pt x="131156" y="8889"/>
                  </a:lnTo>
                  <a:lnTo>
                    <a:pt x="133696" y="5079"/>
                  </a:lnTo>
                  <a:lnTo>
                    <a:pt x="148936" y="0"/>
                  </a:lnTo>
                  <a:close/>
                </a:path>
                <a:path w="267970" h="8889">
                  <a:moveTo>
                    <a:pt x="3521" y="0"/>
                  </a:moveTo>
                  <a:lnTo>
                    <a:pt x="0" y="0"/>
                  </a:lnTo>
                  <a:lnTo>
                    <a:pt x="346" y="1269"/>
                  </a:lnTo>
                  <a:lnTo>
                    <a:pt x="3521" y="0"/>
                  </a:lnTo>
                  <a:close/>
                </a:path>
              </a:pathLst>
            </a:custGeom>
            <a:solidFill>
              <a:srgbClr val="048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4" name="object 2464"/>
            <p:cNvSpPr/>
            <p:nvPr/>
          </p:nvSpPr>
          <p:spPr>
            <a:xfrm>
              <a:off x="5169746" y="4790440"/>
              <a:ext cx="230504" cy="8890"/>
            </a:xfrm>
            <a:custGeom>
              <a:avLst/>
              <a:gdLst/>
              <a:ahLst/>
              <a:cxnLst/>
              <a:rect l="l" t="t" r="r" b="b"/>
              <a:pathLst>
                <a:path w="230504" h="8889">
                  <a:moveTo>
                    <a:pt x="55033" y="0"/>
                  </a:moveTo>
                  <a:lnTo>
                    <a:pt x="0" y="0"/>
                  </a:lnTo>
                  <a:lnTo>
                    <a:pt x="423" y="1270"/>
                  </a:lnTo>
                  <a:lnTo>
                    <a:pt x="423" y="2540"/>
                  </a:lnTo>
                  <a:lnTo>
                    <a:pt x="2963" y="7620"/>
                  </a:lnTo>
                  <a:lnTo>
                    <a:pt x="2963" y="8890"/>
                  </a:lnTo>
                  <a:lnTo>
                    <a:pt x="55033" y="8890"/>
                  </a:lnTo>
                  <a:lnTo>
                    <a:pt x="55033" y="0"/>
                  </a:lnTo>
                  <a:close/>
                </a:path>
                <a:path w="230504" h="8889">
                  <a:moveTo>
                    <a:pt x="228176" y="0"/>
                  </a:moveTo>
                  <a:lnTo>
                    <a:pt x="146896" y="0"/>
                  </a:lnTo>
                  <a:lnTo>
                    <a:pt x="147743" y="1270"/>
                  </a:lnTo>
                  <a:lnTo>
                    <a:pt x="151553" y="3810"/>
                  </a:lnTo>
                  <a:lnTo>
                    <a:pt x="156633" y="8890"/>
                  </a:lnTo>
                  <a:lnTo>
                    <a:pt x="230488" y="8890"/>
                  </a:lnTo>
                  <a:lnTo>
                    <a:pt x="229023" y="5080"/>
                  </a:lnTo>
                  <a:lnTo>
                    <a:pt x="228176" y="0"/>
                  </a:lnTo>
                  <a:close/>
                </a:path>
                <a:path w="230504" h="8889">
                  <a:moveTo>
                    <a:pt x="92710" y="0"/>
                  </a:moveTo>
                  <a:lnTo>
                    <a:pt x="65616" y="0"/>
                  </a:lnTo>
                  <a:lnTo>
                    <a:pt x="62653" y="8890"/>
                  </a:lnTo>
                  <a:lnTo>
                    <a:pt x="82126" y="8890"/>
                  </a:lnTo>
                  <a:lnTo>
                    <a:pt x="85513" y="6350"/>
                  </a:lnTo>
                  <a:lnTo>
                    <a:pt x="88053" y="3810"/>
                  </a:lnTo>
                  <a:lnTo>
                    <a:pt x="89323" y="1270"/>
                  </a:lnTo>
                  <a:lnTo>
                    <a:pt x="91863" y="1270"/>
                  </a:lnTo>
                  <a:lnTo>
                    <a:pt x="92710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5" name="object 2465"/>
            <p:cNvSpPr/>
            <p:nvPr/>
          </p:nvSpPr>
          <p:spPr>
            <a:xfrm>
              <a:off x="5172710" y="4798060"/>
              <a:ext cx="230504" cy="7620"/>
            </a:xfrm>
            <a:custGeom>
              <a:avLst/>
              <a:gdLst/>
              <a:ahLst/>
              <a:cxnLst/>
              <a:rect l="l" t="t" r="r" b="b"/>
              <a:pathLst>
                <a:path w="230504" h="7620">
                  <a:moveTo>
                    <a:pt x="5206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17" y="7619"/>
                  </a:lnTo>
                  <a:lnTo>
                    <a:pt x="52069" y="7619"/>
                  </a:lnTo>
                  <a:lnTo>
                    <a:pt x="52069" y="0"/>
                  </a:lnTo>
                  <a:close/>
                </a:path>
                <a:path w="230504" h="7620">
                  <a:moveTo>
                    <a:pt x="227036" y="0"/>
                  </a:moveTo>
                  <a:lnTo>
                    <a:pt x="152400" y="0"/>
                  </a:lnTo>
                  <a:lnTo>
                    <a:pt x="153669" y="1269"/>
                  </a:lnTo>
                  <a:lnTo>
                    <a:pt x="156210" y="5079"/>
                  </a:lnTo>
                  <a:lnTo>
                    <a:pt x="158750" y="7619"/>
                  </a:lnTo>
                  <a:lnTo>
                    <a:pt x="229967" y="7619"/>
                  </a:lnTo>
                  <a:lnTo>
                    <a:pt x="227036" y="0"/>
                  </a:lnTo>
                  <a:close/>
                </a:path>
                <a:path w="230504" h="7620">
                  <a:moveTo>
                    <a:pt x="80856" y="0"/>
                  </a:moveTo>
                  <a:lnTo>
                    <a:pt x="60113" y="0"/>
                  </a:lnTo>
                  <a:lnTo>
                    <a:pt x="59689" y="1269"/>
                  </a:lnTo>
                  <a:lnTo>
                    <a:pt x="55879" y="7619"/>
                  </a:lnTo>
                  <a:lnTo>
                    <a:pt x="73660" y="7619"/>
                  </a:lnTo>
                  <a:lnTo>
                    <a:pt x="77469" y="2539"/>
                  </a:lnTo>
                  <a:lnTo>
                    <a:pt x="80856" y="0"/>
                  </a:lnTo>
                  <a:close/>
                </a:path>
              </a:pathLst>
            </a:custGeom>
            <a:solidFill>
              <a:srgbClr val="058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6" name="object 2466"/>
            <p:cNvSpPr/>
            <p:nvPr/>
          </p:nvSpPr>
          <p:spPr>
            <a:xfrm>
              <a:off x="5173027" y="4805680"/>
              <a:ext cx="233045" cy="7620"/>
            </a:xfrm>
            <a:custGeom>
              <a:avLst/>
              <a:gdLst/>
              <a:ahLst/>
              <a:cxnLst/>
              <a:rect l="l" t="t" r="r" b="b"/>
              <a:pathLst>
                <a:path w="233045" h="7620">
                  <a:moveTo>
                    <a:pt x="51752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952" y="7620"/>
                  </a:lnTo>
                  <a:lnTo>
                    <a:pt x="67800" y="7620"/>
                  </a:lnTo>
                  <a:lnTo>
                    <a:pt x="68724" y="6350"/>
                  </a:lnTo>
                  <a:lnTo>
                    <a:pt x="51752" y="6350"/>
                  </a:lnTo>
                  <a:lnTo>
                    <a:pt x="51752" y="0"/>
                  </a:lnTo>
                  <a:close/>
                </a:path>
                <a:path w="233045" h="7620">
                  <a:moveTo>
                    <a:pt x="73342" y="0"/>
                  </a:moveTo>
                  <a:lnTo>
                    <a:pt x="55562" y="0"/>
                  </a:lnTo>
                  <a:lnTo>
                    <a:pt x="51752" y="6350"/>
                  </a:lnTo>
                  <a:lnTo>
                    <a:pt x="68724" y="6350"/>
                  </a:lnTo>
                  <a:lnTo>
                    <a:pt x="73342" y="0"/>
                  </a:lnTo>
                  <a:close/>
                </a:path>
                <a:path w="233045" h="7620">
                  <a:moveTo>
                    <a:pt x="229650" y="0"/>
                  </a:moveTo>
                  <a:lnTo>
                    <a:pt x="158432" y="0"/>
                  </a:lnTo>
                  <a:lnTo>
                    <a:pt x="163512" y="7620"/>
                  </a:lnTo>
                  <a:lnTo>
                    <a:pt x="232455" y="7620"/>
                  </a:lnTo>
                  <a:lnTo>
                    <a:pt x="232092" y="6350"/>
                  </a:lnTo>
                  <a:lnTo>
                    <a:pt x="229650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7" name="object 2467"/>
            <p:cNvSpPr/>
            <p:nvPr/>
          </p:nvSpPr>
          <p:spPr>
            <a:xfrm>
              <a:off x="5173980" y="4812030"/>
              <a:ext cx="233679" cy="8890"/>
            </a:xfrm>
            <a:custGeom>
              <a:avLst/>
              <a:gdLst/>
              <a:ahLst/>
              <a:cxnLst/>
              <a:rect l="l" t="t" r="r" b="b"/>
              <a:pathLst>
                <a:path w="233679" h="8889">
                  <a:moveTo>
                    <a:pt x="67771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61413" y="8890"/>
                  </a:lnTo>
                  <a:lnTo>
                    <a:pt x="62230" y="7620"/>
                  </a:lnTo>
                  <a:lnTo>
                    <a:pt x="67771" y="0"/>
                  </a:lnTo>
                  <a:close/>
                </a:path>
                <a:path w="233679" h="8889">
                  <a:moveTo>
                    <a:pt x="231140" y="0"/>
                  </a:moveTo>
                  <a:lnTo>
                    <a:pt x="161713" y="0"/>
                  </a:lnTo>
                  <a:lnTo>
                    <a:pt x="162560" y="1270"/>
                  </a:lnTo>
                  <a:lnTo>
                    <a:pt x="165100" y="8890"/>
                  </a:lnTo>
                  <a:lnTo>
                    <a:pt x="233680" y="8890"/>
                  </a:lnTo>
                  <a:lnTo>
                    <a:pt x="231140" y="0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8" name="object 2468"/>
            <p:cNvSpPr/>
            <p:nvPr/>
          </p:nvSpPr>
          <p:spPr>
            <a:xfrm>
              <a:off x="5173980" y="4819650"/>
              <a:ext cx="235585" cy="7620"/>
            </a:xfrm>
            <a:custGeom>
              <a:avLst/>
              <a:gdLst/>
              <a:ahLst/>
              <a:cxnLst/>
              <a:rect l="l" t="t" r="r" b="b"/>
              <a:pathLst>
                <a:path w="235585" h="7620">
                  <a:moveTo>
                    <a:pt x="6223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7331" y="7619"/>
                  </a:lnTo>
                  <a:lnTo>
                    <a:pt x="62230" y="0"/>
                  </a:lnTo>
                  <a:close/>
                </a:path>
                <a:path w="235585" h="7620">
                  <a:moveTo>
                    <a:pt x="233317" y="0"/>
                  </a:moveTo>
                  <a:lnTo>
                    <a:pt x="164676" y="0"/>
                  </a:lnTo>
                  <a:lnTo>
                    <a:pt x="165100" y="1269"/>
                  </a:lnTo>
                  <a:lnTo>
                    <a:pt x="168910" y="6350"/>
                  </a:lnTo>
                  <a:lnTo>
                    <a:pt x="169545" y="7619"/>
                  </a:lnTo>
                  <a:lnTo>
                    <a:pt x="235494" y="7619"/>
                  </a:lnTo>
                  <a:lnTo>
                    <a:pt x="233317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9" name="object 2469"/>
            <p:cNvSpPr/>
            <p:nvPr/>
          </p:nvSpPr>
          <p:spPr>
            <a:xfrm>
              <a:off x="5173980" y="4827270"/>
              <a:ext cx="237490" cy="7620"/>
            </a:xfrm>
            <a:custGeom>
              <a:avLst/>
              <a:gdLst/>
              <a:ahLst/>
              <a:cxnLst/>
              <a:rect l="l" t="t" r="r" b="b"/>
              <a:pathLst>
                <a:path w="237489" h="7620">
                  <a:moveTo>
                    <a:pt x="57331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2432" y="7619"/>
                  </a:lnTo>
                  <a:lnTo>
                    <a:pt x="57331" y="0"/>
                  </a:lnTo>
                  <a:close/>
                </a:path>
                <a:path w="237489" h="7620">
                  <a:moveTo>
                    <a:pt x="235494" y="0"/>
                  </a:moveTo>
                  <a:lnTo>
                    <a:pt x="169545" y="0"/>
                  </a:lnTo>
                  <a:lnTo>
                    <a:pt x="172720" y="6349"/>
                  </a:lnTo>
                  <a:lnTo>
                    <a:pt x="173037" y="7619"/>
                  </a:lnTo>
                  <a:lnTo>
                    <a:pt x="237236" y="7619"/>
                  </a:lnTo>
                  <a:lnTo>
                    <a:pt x="236220" y="2539"/>
                  </a:lnTo>
                  <a:lnTo>
                    <a:pt x="235494" y="0"/>
                  </a:lnTo>
                  <a:close/>
                </a:path>
              </a:pathLst>
            </a:custGeom>
            <a:solidFill>
              <a:srgbClr val="088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0" name="object 2470"/>
            <p:cNvSpPr/>
            <p:nvPr/>
          </p:nvSpPr>
          <p:spPr>
            <a:xfrm>
              <a:off x="5173980" y="4833620"/>
              <a:ext cx="238760" cy="8890"/>
            </a:xfrm>
            <a:custGeom>
              <a:avLst/>
              <a:gdLst/>
              <a:ahLst/>
              <a:cxnLst/>
              <a:rect l="l" t="t" r="r" b="b"/>
              <a:pathLst>
                <a:path w="238760" h="8889">
                  <a:moveTo>
                    <a:pt x="5324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802" y="8889"/>
                  </a:lnTo>
                  <a:lnTo>
                    <a:pt x="50800" y="3809"/>
                  </a:lnTo>
                  <a:lnTo>
                    <a:pt x="53249" y="0"/>
                  </a:lnTo>
                  <a:close/>
                </a:path>
                <a:path w="238760" h="8889">
                  <a:moveTo>
                    <a:pt x="236982" y="0"/>
                  </a:moveTo>
                  <a:lnTo>
                    <a:pt x="172720" y="0"/>
                  </a:lnTo>
                  <a:lnTo>
                    <a:pt x="173990" y="5079"/>
                  </a:lnTo>
                  <a:lnTo>
                    <a:pt x="175078" y="8889"/>
                  </a:lnTo>
                  <a:lnTo>
                    <a:pt x="238760" y="8889"/>
                  </a:lnTo>
                  <a:lnTo>
                    <a:pt x="236982" y="0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1" name="object 2471"/>
            <p:cNvSpPr/>
            <p:nvPr/>
          </p:nvSpPr>
          <p:spPr>
            <a:xfrm>
              <a:off x="5173980" y="4841240"/>
              <a:ext cx="240029" cy="7620"/>
            </a:xfrm>
            <a:custGeom>
              <a:avLst/>
              <a:gdLst/>
              <a:ahLst/>
              <a:cxnLst/>
              <a:rect l="l" t="t" r="r" b="b"/>
              <a:pathLst>
                <a:path w="240029" h="7620">
                  <a:moveTo>
                    <a:pt x="5080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6" y="7620"/>
                  </a:lnTo>
                  <a:lnTo>
                    <a:pt x="50802" y="0"/>
                  </a:lnTo>
                  <a:close/>
                </a:path>
                <a:path w="240029" h="7620">
                  <a:moveTo>
                    <a:pt x="238506" y="0"/>
                  </a:moveTo>
                  <a:lnTo>
                    <a:pt x="174715" y="0"/>
                  </a:lnTo>
                  <a:lnTo>
                    <a:pt x="176892" y="7620"/>
                  </a:lnTo>
                  <a:lnTo>
                    <a:pt x="240030" y="7620"/>
                  </a:lnTo>
                  <a:lnTo>
                    <a:pt x="238506" y="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2" name="object 2472"/>
            <p:cNvSpPr/>
            <p:nvPr/>
          </p:nvSpPr>
          <p:spPr>
            <a:xfrm>
              <a:off x="5173980" y="4848860"/>
              <a:ext cx="241300" cy="7620"/>
            </a:xfrm>
            <a:custGeom>
              <a:avLst/>
              <a:gdLst/>
              <a:ahLst/>
              <a:cxnLst/>
              <a:rect l="l" t="t" r="r" b="b"/>
              <a:pathLst>
                <a:path w="241300" h="7620">
                  <a:moveTo>
                    <a:pt x="50806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10" y="7619"/>
                  </a:lnTo>
                  <a:lnTo>
                    <a:pt x="50806" y="0"/>
                  </a:lnTo>
                  <a:close/>
                </a:path>
                <a:path w="241300" h="7620">
                  <a:moveTo>
                    <a:pt x="240030" y="0"/>
                  </a:moveTo>
                  <a:lnTo>
                    <a:pt x="176892" y="0"/>
                  </a:lnTo>
                  <a:lnTo>
                    <a:pt x="179070" y="7619"/>
                  </a:lnTo>
                  <a:lnTo>
                    <a:pt x="240982" y="7619"/>
                  </a:lnTo>
                  <a:lnTo>
                    <a:pt x="240030" y="0"/>
                  </a:lnTo>
                  <a:close/>
                </a:path>
              </a:pathLst>
            </a:custGeom>
            <a:solidFill>
              <a:srgbClr val="0A8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3" name="object 2473"/>
            <p:cNvSpPr/>
            <p:nvPr/>
          </p:nvSpPr>
          <p:spPr>
            <a:xfrm>
              <a:off x="5173980" y="4855210"/>
              <a:ext cx="241935" cy="8890"/>
            </a:xfrm>
            <a:custGeom>
              <a:avLst/>
              <a:gdLst/>
              <a:ahLst/>
              <a:cxnLst/>
              <a:rect l="l" t="t" r="r" b="b"/>
              <a:pathLst>
                <a:path w="241935" h="8889">
                  <a:moveTo>
                    <a:pt x="50809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814" y="8889"/>
                  </a:lnTo>
                  <a:lnTo>
                    <a:pt x="50809" y="0"/>
                  </a:lnTo>
                  <a:close/>
                </a:path>
                <a:path w="241935" h="8889">
                  <a:moveTo>
                    <a:pt x="240823" y="0"/>
                  </a:moveTo>
                  <a:lnTo>
                    <a:pt x="178707" y="0"/>
                  </a:lnTo>
                  <a:lnTo>
                    <a:pt x="179070" y="1269"/>
                  </a:lnTo>
                  <a:lnTo>
                    <a:pt x="180975" y="8889"/>
                  </a:lnTo>
                  <a:lnTo>
                    <a:pt x="241935" y="8889"/>
                  </a:lnTo>
                  <a:lnTo>
                    <a:pt x="240823" y="0"/>
                  </a:lnTo>
                  <a:close/>
                </a:path>
              </a:pathLst>
            </a:custGeom>
            <a:solidFill>
              <a:srgbClr val="0A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4" name="object 2474"/>
            <p:cNvSpPr/>
            <p:nvPr/>
          </p:nvSpPr>
          <p:spPr>
            <a:xfrm>
              <a:off x="5173980" y="4862830"/>
              <a:ext cx="243204" cy="8890"/>
            </a:xfrm>
            <a:custGeom>
              <a:avLst/>
              <a:gdLst/>
              <a:ahLst/>
              <a:cxnLst/>
              <a:rect l="l" t="t" r="r" b="b"/>
              <a:pathLst>
                <a:path w="243204" h="8889">
                  <a:moveTo>
                    <a:pt x="5081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0818" y="8890"/>
                  </a:lnTo>
                  <a:lnTo>
                    <a:pt x="50813" y="0"/>
                  </a:lnTo>
                  <a:close/>
                </a:path>
                <a:path w="243204" h="8889">
                  <a:moveTo>
                    <a:pt x="241776" y="0"/>
                  </a:moveTo>
                  <a:lnTo>
                    <a:pt x="180657" y="0"/>
                  </a:lnTo>
                  <a:lnTo>
                    <a:pt x="182880" y="8890"/>
                  </a:lnTo>
                  <a:lnTo>
                    <a:pt x="242728" y="8890"/>
                  </a:lnTo>
                  <a:lnTo>
                    <a:pt x="242570" y="6350"/>
                  </a:lnTo>
                  <a:lnTo>
                    <a:pt x="241776" y="0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5" name="object 2475"/>
            <p:cNvSpPr/>
            <p:nvPr/>
          </p:nvSpPr>
          <p:spPr>
            <a:xfrm>
              <a:off x="5173980" y="4870450"/>
              <a:ext cx="243204" cy="7620"/>
            </a:xfrm>
            <a:custGeom>
              <a:avLst/>
              <a:gdLst/>
              <a:ahLst/>
              <a:cxnLst/>
              <a:rect l="l" t="t" r="r" b="b"/>
              <a:pathLst>
                <a:path w="243204" h="7620">
                  <a:moveTo>
                    <a:pt x="50818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22" y="7619"/>
                  </a:lnTo>
                  <a:lnTo>
                    <a:pt x="50818" y="0"/>
                  </a:lnTo>
                  <a:close/>
                </a:path>
                <a:path w="243204" h="7620">
                  <a:moveTo>
                    <a:pt x="242649" y="0"/>
                  </a:moveTo>
                  <a:lnTo>
                    <a:pt x="182562" y="0"/>
                  </a:lnTo>
                  <a:lnTo>
                    <a:pt x="182880" y="1269"/>
                  </a:lnTo>
                  <a:lnTo>
                    <a:pt x="184240" y="7619"/>
                  </a:lnTo>
                  <a:lnTo>
                    <a:pt x="243125" y="7619"/>
                  </a:lnTo>
                  <a:lnTo>
                    <a:pt x="242649" y="0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6" name="object 2476"/>
            <p:cNvSpPr/>
            <p:nvPr/>
          </p:nvSpPr>
          <p:spPr>
            <a:xfrm>
              <a:off x="5173980" y="4878070"/>
              <a:ext cx="243840" cy="7620"/>
            </a:xfrm>
            <a:custGeom>
              <a:avLst/>
              <a:gdLst/>
              <a:ahLst/>
              <a:cxnLst/>
              <a:rect l="l" t="t" r="r" b="b"/>
              <a:pathLst>
                <a:path w="243839" h="7620">
                  <a:moveTo>
                    <a:pt x="50822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26" y="7619"/>
                  </a:lnTo>
                  <a:lnTo>
                    <a:pt x="50822" y="0"/>
                  </a:lnTo>
                  <a:close/>
                </a:path>
                <a:path w="243839" h="7620">
                  <a:moveTo>
                    <a:pt x="243125" y="0"/>
                  </a:moveTo>
                  <a:lnTo>
                    <a:pt x="184240" y="0"/>
                  </a:lnTo>
                  <a:lnTo>
                    <a:pt x="185873" y="7619"/>
                  </a:lnTo>
                  <a:lnTo>
                    <a:pt x="243601" y="7619"/>
                  </a:lnTo>
                  <a:lnTo>
                    <a:pt x="243125" y="0"/>
                  </a:lnTo>
                  <a:close/>
                </a:path>
              </a:pathLst>
            </a:custGeom>
            <a:solidFill>
              <a:srgbClr val="0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7" name="object 2477"/>
            <p:cNvSpPr/>
            <p:nvPr/>
          </p:nvSpPr>
          <p:spPr>
            <a:xfrm>
              <a:off x="5173980" y="4884420"/>
              <a:ext cx="243840" cy="8890"/>
            </a:xfrm>
            <a:custGeom>
              <a:avLst/>
              <a:gdLst/>
              <a:ahLst/>
              <a:cxnLst/>
              <a:rect l="l" t="t" r="r" b="b"/>
              <a:pathLst>
                <a:path w="243839" h="8889">
                  <a:moveTo>
                    <a:pt x="5082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830" y="8889"/>
                  </a:lnTo>
                  <a:lnTo>
                    <a:pt x="50825" y="0"/>
                  </a:lnTo>
                  <a:close/>
                </a:path>
                <a:path w="243839" h="8889">
                  <a:moveTo>
                    <a:pt x="243522" y="0"/>
                  </a:moveTo>
                  <a:lnTo>
                    <a:pt x="185601" y="0"/>
                  </a:lnTo>
                  <a:lnTo>
                    <a:pt x="186690" y="5079"/>
                  </a:lnTo>
                  <a:lnTo>
                    <a:pt x="186944" y="8889"/>
                  </a:lnTo>
                  <a:lnTo>
                    <a:pt x="243840" y="8889"/>
                  </a:lnTo>
                  <a:lnTo>
                    <a:pt x="243840" y="5079"/>
                  </a:lnTo>
                  <a:lnTo>
                    <a:pt x="243522" y="0"/>
                  </a:lnTo>
                  <a:close/>
                </a:path>
              </a:pathLst>
            </a:custGeom>
            <a:solidFill>
              <a:srgbClr val="0D7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8" name="object 2478"/>
            <p:cNvSpPr/>
            <p:nvPr/>
          </p:nvSpPr>
          <p:spPr>
            <a:xfrm>
              <a:off x="5173980" y="4892039"/>
              <a:ext cx="243840" cy="7620"/>
            </a:xfrm>
            <a:custGeom>
              <a:avLst/>
              <a:gdLst/>
              <a:ahLst/>
              <a:cxnLst/>
              <a:rect l="l" t="t" r="r" b="b"/>
              <a:pathLst>
                <a:path w="243839" h="7620">
                  <a:moveTo>
                    <a:pt x="5082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25" y="7620"/>
                  </a:lnTo>
                  <a:lnTo>
                    <a:pt x="50825" y="0"/>
                  </a:lnTo>
                  <a:close/>
                </a:path>
                <a:path w="243839" h="7620">
                  <a:moveTo>
                    <a:pt x="243840" y="0"/>
                  </a:moveTo>
                  <a:lnTo>
                    <a:pt x="186855" y="0"/>
                  </a:lnTo>
                  <a:lnTo>
                    <a:pt x="187363" y="7620"/>
                  </a:lnTo>
                  <a:lnTo>
                    <a:pt x="243840" y="762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9" name="object 2479"/>
            <p:cNvSpPr/>
            <p:nvPr/>
          </p:nvSpPr>
          <p:spPr>
            <a:xfrm>
              <a:off x="5173980" y="4899659"/>
              <a:ext cx="243840" cy="7620"/>
            </a:xfrm>
            <a:custGeom>
              <a:avLst/>
              <a:gdLst/>
              <a:ahLst/>
              <a:cxnLst/>
              <a:rect l="l" t="t" r="r" b="b"/>
              <a:pathLst>
                <a:path w="243839" h="7620">
                  <a:moveTo>
                    <a:pt x="5082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25" y="7620"/>
                  </a:lnTo>
                  <a:lnTo>
                    <a:pt x="50825" y="0"/>
                  </a:lnTo>
                  <a:close/>
                </a:path>
                <a:path w="243839" h="7620">
                  <a:moveTo>
                    <a:pt x="243840" y="0"/>
                  </a:moveTo>
                  <a:lnTo>
                    <a:pt x="187363" y="0"/>
                  </a:lnTo>
                  <a:lnTo>
                    <a:pt x="187871" y="7620"/>
                  </a:lnTo>
                  <a:lnTo>
                    <a:pt x="243840" y="762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0" name="object 2480"/>
            <p:cNvSpPr/>
            <p:nvPr/>
          </p:nvSpPr>
          <p:spPr>
            <a:xfrm>
              <a:off x="5173980" y="4906009"/>
              <a:ext cx="243840" cy="8890"/>
            </a:xfrm>
            <a:custGeom>
              <a:avLst/>
              <a:gdLst/>
              <a:ahLst/>
              <a:cxnLst/>
              <a:rect l="l" t="t" r="r" b="b"/>
              <a:pathLst>
                <a:path w="243839" h="8889">
                  <a:moveTo>
                    <a:pt x="50838" y="8890"/>
                  </a:moveTo>
                  <a:lnTo>
                    <a:pt x="50825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0838" y="8890"/>
                  </a:lnTo>
                  <a:close/>
                </a:path>
                <a:path w="243839" h="8889">
                  <a:moveTo>
                    <a:pt x="243840" y="0"/>
                  </a:moveTo>
                  <a:lnTo>
                    <a:pt x="187782" y="0"/>
                  </a:lnTo>
                  <a:lnTo>
                    <a:pt x="188379" y="8890"/>
                  </a:lnTo>
                  <a:lnTo>
                    <a:pt x="243840" y="889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0F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1" name="object 2481"/>
            <p:cNvSpPr/>
            <p:nvPr/>
          </p:nvSpPr>
          <p:spPr>
            <a:xfrm>
              <a:off x="5173980" y="4913629"/>
              <a:ext cx="243840" cy="7620"/>
            </a:xfrm>
            <a:custGeom>
              <a:avLst/>
              <a:gdLst/>
              <a:ahLst/>
              <a:cxnLst/>
              <a:rect l="l" t="t" r="r" b="b"/>
              <a:pathLst>
                <a:path w="243839" h="7620">
                  <a:moveTo>
                    <a:pt x="5083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38" y="7620"/>
                  </a:lnTo>
                  <a:lnTo>
                    <a:pt x="50838" y="0"/>
                  </a:lnTo>
                  <a:close/>
                </a:path>
                <a:path w="243839" h="7620">
                  <a:moveTo>
                    <a:pt x="243840" y="0"/>
                  </a:moveTo>
                  <a:lnTo>
                    <a:pt x="188290" y="0"/>
                  </a:lnTo>
                  <a:lnTo>
                    <a:pt x="188798" y="7620"/>
                  </a:lnTo>
                  <a:lnTo>
                    <a:pt x="243840" y="762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0F7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2" name="object 2482"/>
            <p:cNvSpPr/>
            <p:nvPr/>
          </p:nvSpPr>
          <p:spPr>
            <a:xfrm>
              <a:off x="5173980" y="4921249"/>
              <a:ext cx="243840" cy="7620"/>
            </a:xfrm>
            <a:custGeom>
              <a:avLst/>
              <a:gdLst/>
              <a:ahLst/>
              <a:cxnLst/>
              <a:rect l="l" t="t" r="r" b="b"/>
              <a:pathLst>
                <a:path w="243839" h="7620">
                  <a:moveTo>
                    <a:pt x="50838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38" y="7620"/>
                  </a:lnTo>
                  <a:lnTo>
                    <a:pt x="50838" y="0"/>
                  </a:lnTo>
                  <a:close/>
                </a:path>
                <a:path w="243839" h="7620">
                  <a:moveTo>
                    <a:pt x="243840" y="0"/>
                  </a:moveTo>
                  <a:lnTo>
                    <a:pt x="188798" y="0"/>
                  </a:lnTo>
                  <a:lnTo>
                    <a:pt x="189293" y="7620"/>
                  </a:lnTo>
                  <a:lnTo>
                    <a:pt x="243840" y="762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3" name="object 2483"/>
            <p:cNvSpPr/>
            <p:nvPr/>
          </p:nvSpPr>
          <p:spPr>
            <a:xfrm>
              <a:off x="5173980" y="4927599"/>
              <a:ext cx="243840" cy="8890"/>
            </a:xfrm>
            <a:custGeom>
              <a:avLst/>
              <a:gdLst/>
              <a:ahLst/>
              <a:cxnLst/>
              <a:rect l="l" t="t" r="r" b="b"/>
              <a:pathLst>
                <a:path w="243839" h="8889">
                  <a:moveTo>
                    <a:pt x="50850" y="8890"/>
                  </a:moveTo>
                  <a:lnTo>
                    <a:pt x="50838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50850" y="8890"/>
                  </a:lnTo>
                  <a:close/>
                </a:path>
                <a:path w="243839" h="8889">
                  <a:moveTo>
                    <a:pt x="243840" y="0"/>
                  </a:moveTo>
                  <a:lnTo>
                    <a:pt x="189230" y="0"/>
                  </a:lnTo>
                  <a:lnTo>
                    <a:pt x="189712" y="8890"/>
                  </a:lnTo>
                  <a:lnTo>
                    <a:pt x="243840" y="8890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4" name="object 2484"/>
            <p:cNvSpPr/>
            <p:nvPr/>
          </p:nvSpPr>
          <p:spPr>
            <a:xfrm>
              <a:off x="5173980" y="4935220"/>
              <a:ext cx="243840" cy="8890"/>
            </a:xfrm>
            <a:custGeom>
              <a:avLst/>
              <a:gdLst/>
              <a:ahLst/>
              <a:cxnLst/>
              <a:rect l="l" t="t" r="r" b="b"/>
              <a:pathLst>
                <a:path w="243839" h="8889">
                  <a:moveTo>
                    <a:pt x="50853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858" y="8889"/>
                  </a:lnTo>
                  <a:lnTo>
                    <a:pt x="50853" y="0"/>
                  </a:lnTo>
                  <a:close/>
                </a:path>
                <a:path w="243839" h="8889">
                  <a:moveTo>
                    <a:pt x="243840" y="0"/>
                  </a:moveTo>
                  <a:lnTo>
                    <a:pt x="189653" y="0"/>
                  </a:lnTo>
                  <a:lnTo>
                    <a:pt x="190147" y="8889"/>
                  </a:lnTo>
                  <a:lnTo>
                    <a:pt x="243416" y="8889"/>
                  </a:lnTo>
                  <a:lnTo>
                    <a:pt x="243840" y="1269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117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5" name="object 2485"/>
            <p:cNvSpPr/>
            <p:nvPr/>
          </p:nvSpPr>
          <p:spPr>
            <a:xfrm>
              <a:off x="5173980" y="4942839"/>
              <a:ext cx="243840" cy="7620"/>
            </a:xfrm>
            <a:custGeom>
              <a:avLst/>
              <a:gdLst/>
              <a:ahLst/>
              <a:cxnLst/>
              <a:rect l="l" t="t" r="r" b="b"/>
              <a:pathLst>
                <a:path w="243839" h="7620">
                  <a:moveTo>
                    <a:pt x="5085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50" y="7620"/>
                  </a:lnTo>
                  <a:lnTo>
                    <a:pt x="50850" y="0"/>
                  </a:lnTo>
                  <a:close/>
                </a:path>
                <a:path w="243839" h="7620">
                  <a:moveTo>
                    <a:pt x="243484" y="0"/>
                  </a:moveTo>
                  <a:lnTo>
                    <a:pt x="190068" y="0"/>
                  </a:lnTo>
                  <a:lnTo>
                    <a:pt x="190500" y="7620"/>
                  </a:lnTo>
                  <a:lnTo>
                    <a:pt x="243052" y="7620"/>
                  </a:lnTo>
                  <a:lnTo>
                    <a:pt x="243484" y="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6" name="object 2486"/>
            <p:cNvSpPr/>
            <p:nvPr/>
          </p:nvSpPr>
          <p:spPr>
            <a:xfrm>
              <a:off x="5173980" y="4950459"/>
              <a:ext cx="243204" cy="7620"/>
            </a:xfrm>
            <a:custGeom>
              <a:avLst/>
              <a:gdLst/>
              <a:ahLst/>
              <a:cxnLst/>
              <a:rect l="l" t="t" r="r" b="b"/>
              <a:pathLst>
                <a:path w="243204" h="7620">
                  <a:moveTo>
                    <a:pt x="50863" y="7620"/>
                  </a:moveTo>
                  <a:lnTo>
                    <a:pt x="50850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50863" y="7620"/>
                  </a:lnTo>
                  <a:close/>
                </a:path>
                <a:path w="243204" h="7620">
                  <a:moveTo>
                    <a:pt x="243052" y="0"/>
                  </a:moveTo>
                  <a:lnTo>
                    <a:pt x="190500" y="0"/>
                  </a:lnTo>
                  <a:lnTo>
                    <a:pt x="189992" y="7620"/>
                  </a:lnTo>
                  <a:lnTo>
                    <a:pt x="242633" y="7620"/>
                  </a:lnTo>
                  <a:lnTo>
                    <a:pt x="243052" y="0"/>
                  </a:lnTo>
                  <a:close/>
                </a:path>
              </a:pathLst>
            </a:custGeom>
            <a:solidFill>
              <a:srgbClr val="127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7" name="object 2487"/>
            <p:cNvSpPr/>
            <p:nvPr/>
          </p:nvSpPr>
          <p:spPr>
            <a:xfrm>
              <a:off x="5173980" y="4956810"/>
              <a:ext cx="243204" cy="8890"/>
            </a:xfrm>
            <a:custGeom>
              <a:avLst/>
              <a:gdLst/>
              <a:ahLst/>
              <a:cxnLst/>
              <a:rect l="l" t="t" r="r" b="b"/>
              <a:pathLst>
                <a:path w="243204" h="8889">
                  <a:moveTo>
                    <a:pt x="50865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869" y="8889"/>
                  </a:lnTo>
                  <a:lnTo>
                    <a:pt x="50865" y="0"/>
                  </a:lnTo>
                  <a:close/>
                </a:path>
                <a:path w="243204" h="8889">
                  <a:moveTo>
                    <a:pt x="242711" y="0"/>
                  </a:moveTo>
                  <a:lnTo>
                    <a:pt x="190076" y="0"/>
                  </a:lnTo>
                  <a:lnTo>
                    <a:pt x="189484" y="8889"/>
                  </a:lnTo>
                  <a:lnTo>
                    <a:pt x="241511" y="8889"/>
                  </a:lnTo>
                  <a:lnTo>
                    <a:pt x="242570" y="2539"/>
                  </a:lnTo>
                  <a:lnTo>
                    <a:pt x="242711" y="0"/>
                  </a:lnTo>
                  <a:close/>
                </a:path>
              </a:pathLst>
            </a:custGeom>
            <a:solidFill>
              <a:srgbClr val="136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8" name="object 2488"/>
            <p:cNvSpPr/>
            <p:nvPr/>
          </p:nvSpPr>
          <p:spPr>
            <a:xfrm>
              <a:off x="5173980" y="4964430"/>
              <a:ext cx="241935" cy="7620"/>
            </a:xfrm>
            <a:custGeom>
              <a:avLst/>
              <a:gdLst/>
              <a:ahLst/>
              <a:cxnLst/>
              <a:rect l="l" t="t" r="r" b="b"/>
              <a:pathLst>
                <a:path w="241935" h="7620">
                  <a:moveTo>
                    <a:pt x="5086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73" y="7620"/>
                  </a:lnTo>
                  <a:lnTo>
                    <a:pt x="50869" y="0"/>
                  </a:lnTo>
                  <a:close/>
                </a:path>
                <a:path w="241935" h="7620">
                  <a:moveTo>
                    <a:pt x="241723" y="0"/>
                  </a:moveTo>
                  <a:lnTo>
                    <a:pt x="189568" y="0"/>
                  </a:lnTo>
                  <a:lnTo>
                    <a:pt x="189230" y="5080"/>
                  </a:lnTo>
                  <a:lnTo>
                    <a:pt x="189230" y="7620"/>
                  </a:lnTo>
                  <a:lnTo>
                    <a:pt x="240453" y="7620"/>
                  </a:lnTo>
                  <a:lnTo>
                    <a:pt x="241723" y="0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9" name="object 2489"/>
            <p:cNvSpPr/>
            <p:nvPr/>
          </p:nvSpPr>
          <p:spPr>
            <a:xfrm>
              <a:off x="5173980" y="4972050"/>
              <a:ext cx="240665" cy="7620"/>
            </a:xfrm>
            <a:custGeom>
              <a:avLst/>
              <a:gdLst/>
              <a:ahLst/>
              <a:cxnLst/>
              <a:rect l="l" t="t" r="r" b="b"/>
              <a:pathLst>
                <a:path w="240664" h="7620">
                  <a:moveTo>
                    <a:pt x="50876" y="7620"/>
                  </a:moveTo>
                  <a:lnTo>
                    <a:pt x="50863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50876" y="7620"/>
                  </a:lnTo>
                  <a:close/>
                </a:path>
                <a:path w="240664" h="7620">
                  <a:moveTo>
                    <a:pt x="240449" y="0"/>
                  </a:moveTo>
                  <a:lnTo>
                    <a:pt x="189230" y="0"/>
                  </a:lnTo>
                  <a:lnTo>
                    <a:pt x="189230" y="7620"/>
                  </a:lnTo>
                  <a:lnTo>
                    <a:pt x="239179" y="7620"/>
                  </a:lnTo>
                  <a:lnTo>
                    <a:pt x="240449" y="0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0" name="object 2490"/>
            <p:cNvSpPr/>
            <p:nvPr/>
          </p:nvSpPr>
          <p:spPr>
            <a:xfrm>
              <a:off x="5173980" y="4978400"/>
              <a:ext cx="239395" cy="8890"/>
            </a:xfrm>
            <a:custGeom>
              <a:avLst/>
              <a:gdLst/>
              <a:ahLst/>
              <a:cxnLst/>
              <a:rect l="l" t="t" r="r" b="b"/>
              <a:pathLst>
                <a:path w="239395" h="8889">
                  <a:moveTo>
                    <a:pt x="50876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0881" y="8889"/>
                  </a:lnTo>
                  <a:lnTo>
                    <a:pt x="50876" y="0"/>
                  </a:lnTo>
                  <a:close/>
                </a:path>
                <a:path w="239395" h="8889">
                  <a:moveTo>
                    <a:pt x="239395" y="0"/>
                  </a:moveTo>
                  <a:lnTo>
                    <a:pt x="189230" y="0"/>
                  </a:lnTo>
                  <a:lnTo>
                    <a:pt x="189230" y="8889"/>
                  </a:lnTo>
                  <a:lnTo>
                    <a:pt x="237489" y="8889"/>
                  </a:lnTo>
                  <a:lnTo>
                    <a:pt x="238760" y="3810"/>
                  </a:lnTo>
                  <a:lnTo>
                    <a:pt x="239395" y="0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1" name="object 2491"/>
            <p:cNvSpPr/>
            <p:nvPr/>
          </p:nvSpPr>
          <p:spPr>
            <a:xfrm>
              <a:off x="5173980" y="4986020"/>
              <a:ext cx="238125" cy="7620"/>
            </a:xfrm>
            <a:custGeom>
              <a:avLst/>
              <a:gdLst/>
              <a:ahLst/>
              <a:cxnLst/>
              <a:rect l="l" t="t" r="r" b="b"/>
              <a:pathLst>
                <a:path w="238125" h="7620">
                  <a:moveTo>
                    <a:pt x="50881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85" y="7619"/>
                  </a:lnTo>
                  <a:lnTo>
                    <a:pt x="50881" y="0"/>
                  </a:lnTo>
                  <a:close/>
                </a:path>
                <a:path w="238125" h="7620">
                  <a:moveTo>
                    <a:pt x="237807" y="0"/>
                  </a:moveTo>
                  <a:lnTo>
                    <a:pt x="189230" y="0"/>
                  </a:lnTo>
                  <a:lnTo>
                    <a:pt x="189230" y="1269"/>
                  </a:lnTo>
                  <a:lnTo>
                    <a:pt x="188253" y="7619"/>
                  </a:lnTo>
                  <a:lnTo>
                    <a:pt x="235902" y="7619"/>
                  </a:lnTo>
                  <a:lnTo>
                    <a:pt x="237807" y="0"/>
                  </a:lnTo>
                  <a:close/>
                </a:path>
              </a:pathLst>
            </a:custGeom>
            <a:solidFill>
              <a:srgbClr val="166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2" name="object 2492"/>
            <p:cNvSpPr/>
            <p:nvPr/>
          </p:nvSpPr>
          <p:spPr>
            <a:xfrm>
              <a:off x="5173980" y="4993640"/>
              <a:ext cx="236220" cy="7620"/>
            </a:xfrm>
            <a:custGeom>
              <a:avLst/>
              <a:gdLst/>
              <a:ahLst/>
              <a:cxnLst/>
              <a:rect l="l" t="t" r="r" b="b"/>
              <a:pathLst>
                <a:path w="236220" h="7620">
                  <a:moveTo>
                    <a:pt x="50885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89" y="7620"/>
                  </a:lnTo>
                  <a:lnTo>
                    <a:pt x="50885" y="0"/>
                  </a:lnTo>
                  <a:close/>
                </a:path>
                <a:path w="236220" h="7620">
                  <a:moveTo>
                    <a:pt x="235902" y="0"/>
                  </a:moveTo>
                  <a:lnTo>
                    <a:pt x="188253" y="0"/>
                  </a:lnTo>
                  <a:lnTo>
                    <a:pt x="187080" y="7620"/>
                  </a:lnTo>
                  <a:lnTo>
                    <a:pt x="233997" y="7620"/>
                  </a:lnTo>
                  <a:lnTo>
                    <a:pt x="235902" y="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3" name="object 2493"/>
            <p:cNvSpPr/>
            <p:nvPr/>
          </p:nvSpPr>
          <p:spPr>
            <a:xfrm>
              <a:off x="5173980" y="4999990"/>
              <a:ext cx="234315" cy="8890"/>
            </a:xfrm>
            <a:custGeom>
              <a:avLst/>
              <a:gdLst/>
              <a:ahLst/>
              <a:cxnLst/>
              <a:rect l="l" t="t" r="r" b="b"/>
              <a:pathLst>
                <a:path w="234314" h="8889">
                  <a:moveTo>
                    <a:pt x="50888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1253" y="8890"/>
                  </a:lnTo>
                  <a:lnTo>
                    <a:pt x="50890" y="3810"/>
                  </a:lnTo>
                  <a:lnTo>
                    <a:pt x="50888" y="0"/>
                  </a:lnTo>
                  <a:close/>
                </a:path>
                <a:path w="234314" h="8889">
                  <a:moveTo>
                    <a:pt x="234314" y="0"/>
                  </a:moveTo>
                  <a:lnTo>
                    <a:pt x="187276" y="0"/>
                  </a:lnTo>
                  <a:lnTo>
                    <a:pt x="186690" y="3810"/>
                  </a:lnTo>
                  <a:lnTo>
                    <a:pt x="186299" y="8890"/>
                  </a:lnTo>
                  <a:lnTo>
                    <a:pt x="232092" y="8890"/>
                  </a:lnTo>
                  <a:lnTo>
                    <a:pt x="234314" y="0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4" name="object 2494"/>
            <p:cNvSpPr/>
            <p:nvPr/>
          </p:nvSpPr>
          <p:spPr>
            <a:xfrm>
              <a:off x="5173980" y="5007610"/>
              <a:ext cx="232410" cy="8890"/>
            </a:xfrm>
            <a:custGeom>
              <a:avLst/>
              <a:gdLst/>
              <a:ahLst/>
              <a:cxnLst/>
              <a:rect l="l" t="t" r="r" b="b"/>
              <a:pathLst>
                <a:path w="232410" h="8889">
                  <a:moveTo>
                    <a:pt x="51162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1797" y="8889"/>
                  </a:lnTo>
                  <a:lnTo>
                    <a:pt x="51162" y="0"/>
                  </a:lnTo>
                  <a:close/>
                </a:path>
                <a:path w="232410" h="8889">
                  <a:moveTo>
                    <a:pt x="232410" y="0"/>
                  </a:moveTo>
                  <a:lnTo>
                    <a:pt x="186396" y="0"/>
                  </a:lnTo>
                  <a:lnTo>
                    <a:pt x="185713" y="8889"/>
                  </a:lnTo>
                  <a:lnTo>
                    <a:pt x="230187" y="8889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5" name="object 2495"/>
            <p:cNvSpPr/>
            <p:nvPr/>
          </p:nvSpPr>
          <p:spPr>
            <a:xfrm>
              <a:off x="5173980" y="5015230"/>
              <a:ext cx="230504" cy="7620"/>
            </a:xfrm>
            <a:custGeom>
              <a:avLst/>
              <a:gdLst/>
              <a:ahLst/>
              <a:cxnLst/>
              <a:rect l="l" t="t" r="r" b="b"/>
              <a:pathLst>
                <a:path w="230504" h="7620">
                  <a:moveTo>
                    <a:pt x="51707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2070" y="7620"/>
                  </a:lnTo>
                  <a:lnTo>
                    <a:pt x="52070" y="5080"/>
                  </a:lnTo>
                  <a:lnTo>
                    <a:pt x="51707" y="0"/>
                  </a:lnTo>
                  <a:close/>
                </a:path>
                <a:path w="230504" h="7620">
                  <a:moveTo>
                    <a:pt x="230504" y="0"/>
                  </a:moveTo>
                  <a:lnTo>
                    <a:pt x="185810" y="0"/>
                  </a:lnTo>
                  <a:lnTo>
                    <a:pt x="185420" y="5080"/>
                  </a:lnTo>
                  <a:lnTo>
                    <a:pt x="184496" y="7620"/>
                  </a:lnTo>
                  <a:lnTo>
                    <a:pt x="228600" y="7620"/>
                  </a:lnTo>
                  <a:lnTo>
                    <a:pt x="230504" y="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6" name="object 2496"/>
            <p:cNvSpPr/>
            <p:nvPr/>
          </p:nvSpPr>
          <p:spPr>
            <a:xfrm>
              <a:off x="5173980" y="5022850"/>
              <a:ext cx="228600" cy="7620"/>
            </a:xfrm>
            <a:custGeom>
              <a:avLst/>
              <a:gdLst/>
              <a:ahLst/>
              <a:cxnLst/>
              <a:rect l="l" t="t" r="r" b="b"/>
              <a:pathLst>
                <a:path w="228600" h="7620">
                  <a:moveTo>
                    <a:pt x="5207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2070" y="7619"/>
                  </a:lnTo>
                  <a:lnTo>
                    <a:pt x="52070" y="0"/>
                  </a:lnTo>
                  <a:close/>
                </a:path>
                <a:path w="228600" h="7620">
                  <a:moveTo>
                    <a:pt x="228600" y="0"/>
                  </a:moveTo>
                  <a:lnTo>
                    <a:pt x="184496" y="0"/>
                  </a:lnTo>
                  <a:lnTo>
                    <a:pt x="181725" y="7619"/>
                  </a:lnTo>
                  <a:lnTo>
                    <a:pt x="225551" y="761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7" name="object 2497"/>
            <p:cNvSpPr/>
            <p:nvPr/>
          </p:nvSpPr>
          <p:spPr>
            <a:xfrm>
              <a:off x="5173980" y="5029200"/>
              <a:ext cx="226060" cy="8890"/>
            </a:xfrm>
            <a:custGeom>
              <a:avLst/>
              <a:gdLst/>
              <a:ahLst/>
              <a:cxnLst/>
              <a:rect l="l" t="t" r="r" b="b"/>
              <a:pathLst>
                <a:path w="226060" h="8889">
                  <a:moveTo>
                    <a:pt x="5207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53022" y="8889"/>
                  </a:lnTo>
                  <a:lnTo>
                    <a:pt x="52070" y="5080"/>
                  </a:lnTo>
                  <a:lnTo>
                    <a:pt x="52070" y="0"/>
                  </a:lnTo>
                  <a:close/>
                </a:path>
                <a:path w="226060" h="8889">
                  <a:moveTo>
                    <a:pt x="226060" y="0"/>
                  </a:moveTo>
                  <a:lnTo>
                    <a:pt x="182187" y="0"/>
                  </a:lnTo>
                  <a:lnTo>
                    <a:pt x="180340" y="5080"/>
                  </a:lnTo>
                  <a:lnTo>
                    <a:pt x="179300" y="8889"/>
                  </a:lnTo>
                  <a:lnTo>
                    <a:pt x="222504" y="8889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8" name="object 2498"/>
            <p:cNvSpPr/>
            <p:nvPr/>
          </p:nvSpPr>
          <p:spPr>
            <a:xfrm>
              <a:off x="5173980" y="5036820"/>
              <a:ext cx="223520" cy="7620"/>
            </a:xfrm>
            <a:custGeom>
              <a:avLst/>
              <a:gdLst/>
              <a:ahLst/>
              <a:cxnLst/>
              <a:rect l="l" t="t" r="r" b="b"/>
              <a:pathLst>
                <a:path w="223520" h="7620">
                  <a:moveTo>
                    <a:pt x="52705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3763" y="7619"/>
                  </a:lnTo>
                  <a:lnTo>
                    <a:pt x="53340" y="5079"/>
                  </a:lnTo>
                  <a:lnTo>
                    <a:pt x="53340" y="2539"/>
                  </a:lnTo>
                  <a:lnTo>
                    <a:pt x="52705" y="0"/>
                  </a:lnTo>
                  <a:close/>
                </a:path>
                <a:path w="223520" h="7620">
                  <a:moveTo>
                    <a:pt x="223012" y="0"/>
                  </a:moveTo>
                  <a:lnTo>
                    <a:pt x="179647" y="0"/>
                  </a:lnTo>
                  <a:lnTo>
                    <a:pt x="177569" y="7619"/>
                  </a:lnTo>
                  <a:lnTo>
                    <a:pt x="219710" y="7619"/>
                  </a:lnTo>
                  <a:lnTo>
                    <a:pt x="220980" y="5079"/>
                  </a:lnTo>
                  <a:lnTo>
                    <a:pt x="223012" y="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9" name="object 2499"/>
            <p:cNvSpPr/>
            <p:nvPr/>
          </p:nvSpPr>
          <p:spPr>
            <a:xfrm>
              <a:off x="5173980" y="5044440"/>
              <a:ext cx="219710" cy="7620"/>
            </a:xfrm>
            <a:custGeom>
              <a:avLst/>
              <a:gdLst/>
              <a:ahLst/>
              <a:cxnLst/>
              <a:rect l="l" t="t" r="r" b="b"/>
              <a:pathLst>
                <a:path w="219710" h="7620">
                  <a:moveTo>
                    <a:pt x="53763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6515" y="7620"/>
                  </a:lnTo>
                  <a:lnTo>
                    <a:pt x="54610" y="5080"/>
                  </a:lnTo>
                  <a:lnTo>
                    <a:pt x="53763" y="0"/>
                  </a:lnTo>
                  <a:close/>
                </a:path>
                <a:path w="219710" h="7620">
                  <a:moveTo>
                    <a:pt x="219710" y="0"/>
                  </a:moveTo>
                  <a:lnTo>
                    <a:pt x="177569" y="0"/>
                  </a:lnTo>
                  <a:lnTo>
                    <a:pt x="176530" y="3810"/>
                  </a:lnTo>
                  <a:lnTo>
                    <a:pt x="175006" y="7620"/>
                  </a:lnTo>
                  <a:lnTo>
                    <a:pt x="215900" y="7620"/>
                  </a:lnTo>
                  <a:lnTo>
                    <a:pt x="219710" y="0"/>
                  </a:lnTo>
                  <a:close/>
                </a:path>
              </a:pathLst>
            </a:custGeom>
            <a:solidFill>
              <a:srgbClr val="1A6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0" name="object 2500"/>
            <p:cNvSpPr/>
            <p:nvPr/>
          </p:nvSpPr>
          <p:spPr>
            <a:xfrm>
              <a:off x="5173980" y="5050790"/>
              <a:ext cx="216535" cy="8890"/>
            </a:xfrm>
            <a:custGeom>
              <a:avLst/>
              <a:gdLst/>
              <a:ahLst/>
              <a:cxnLst/>
              <a:rect l="l" t="t" r="r" b="b"/>
              <a:pathLst>
                <a:path w="216535" h="8889">
                  <a:moveTo>
                    <a:pt x="55562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8420" y="8890"/>
                  </a:lnTo>
                  <a:lnTo>
                    <a:pt x="58420" y="3810"/>
                  </a:lnTo>
                  <a:lnTo>
                    <a:pt x="55562" y="0"/>
                  </a:lnTo>
                  <a:close/>
                </a:path>
                <a:path w="216535" h="8889">
                  <a:moveTo>
                    <a:pt x="216535" y="0"/>
                  </a:moveTo>
                  <a:lnTo>
                    <a:pt x="175514" y="0"/>
                  </a:lnTo>
                  <a:lnTo>
                    <a:pt x="173990" y="3810"/>
                  </a:lnTo>
                  <a:lnTo>
                    <a:pt x="172974" y="8890"/>
                  </a:lnTo>
                  <a:lnTo>
                    <a:pt x="212090" y="8890"/>
                  </a:lnTo>
                  <a:lnTo>
                    <a:pt x="216535" y="0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1" name="object 2501"/>
            <p:cNvSpPr/>
            <p:nvPr/>
          </p:nvSpPr>
          <p:spPr>
            <a:xfrm>
              <a:off x="5173980" y="5058410"/>
              <a:ext cx="212725" cy="7620"/>
            </a:xfrm>
            <a:custGeom>
              <a:avLst/>
              <a:gdLst/>
              <a:ahLst/>
              <a:cxnLst/>
              <a:rect l="l" t="t" r="r" b="b"/>
              <a:pathLst>
                <a:path w="212725" h="7620">
                  <a:moveTo>
                    <a:pt x="584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60960" y="7619"/>
                  </a:lnTo>
                  <a:lnTo>
                    <a:pt x="58420" y="2539"/>
                  </a:lnTo>
                  <a:lnTo>
                    <a:pt x="58420" y="0"/>
                  </a:lnTo>
                  <a:close/>
                </a:path>
                <a:path w="212725" h="7620">
                  <a:moveTo>
                    <a:pt x="212725" y="0"/>
                  </a:moveTo>
                  <a:lnTo>
                    <a:pt x="173228" y="0"/>
                  </a:lnTo>
                  <a:lnTo>
                    <a:pt x="172720" y="2539"/>
                  </a:lnTo>
                  <a:lnTo>
                    <a:pt x="168910" y="7619"/>
                  </a:lnTo>
                  <a:lnTo>
                    <a:pt x="208670" y="7619"/>
                  </a:lnTo>
                  <a:lnTo>
                    <a:pt x="212090" y="1269"/>
                  </a:lnTo>
                  <a:lnTo>
                    <a:pt x="212725" y="0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2" name="object 2502"/>
            <p:cNvSpPr/>
            <p:nvPr/>
          </p:nvSpPr>
          <p:spPr>
            <a:xfrm>
              <a:off x="5173980" y="5066030"/>
              <a:ext cx="208915" cy="7620"/>
            </a:xfrm>
            <a:custGeom>
              <a:avLst/>
              <a:gdLst/>
              <a:ahLst/>
              <a:cxnLst/>
              <a:rect l="l" t="t" r="r" b="b"/>
              <a:pathLst>
                <a:path w="208914" h="7620">
                  <a:moveTo>
                    <a:pt x="6096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64452" y="7620"/>
                  </a:lnTo>
                  <a:lnTo>
                    <a:pt x="63500" y="6350"/>
                  </a:lnTo>
                  <a:lnTo>
                    <a:pt x="60960" y="0"/>
                  </a:lnTo>
                  <a:close/>
                </a:path>
                <a:path w="208914" h="7620">
                  <a:moveTo>
                    <a:pt x="208670" y="0"/>
                  </a:moveTo>
                  <a:lnTo>
                    <a:pt x="168910" y="0"/>
                  </a:lnTo>
                  <a:lnTo>
                    <a:pt x="165100" y="6350"/>
                  </a:lnTo>
                  <a:lnTo>
                    <a:pt x="164253" y="7620"/>
                  </a:lnTo>
                  <a:lnTo>
                    <a:pt x="204567" y="7620"/>
                  </a:lnTo>
                  <a:lnTo>
                    <a:pt x="208670" y="0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3" name="object 2503"/>
            <p:cNvSpPr/>
            <p:nvPr/>
          </p:nvSpPr>
          <p:spPr>
            <a:xfrm>
              <a:off x="5173980" y="5072380"/>
              <a:ext cx="205740" cy="8890"/>
            </a:xfrm>
            <a:custGeom>
              <a:avLst/>
              <a:gdLst/>
              <a:ahLst/>
              <a:cxnLst/>
              <a:rect l="l" t="t" r="r" b="b"/>
              <a:pathLst>
                <a:path w="205739" h="8889">
                  <a:moveTo>
                    <a:pt x="635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71882" y="8890"/>
                  </a:lnTo>
                  <a:lnTo>
                    <a:pt x="71120" y="7620"/>
                  </a:lnTo>
                  <a:lnTo>
                    <a:pt x="67310" y="5080"/>
                  </a:lnTo>
                  <a:lnTo>
                    <a:pt x="63500" y="0"/>
                  </a:lnTo>
                  <a:close/>
                </a:path>
                <a:path w="205739" h="8889">
                  <a:moveTo>
                    <a:pt x="205251" y="0"/>
                  </a:moveTo>
                  <a:lnTo>
                    <a:pt x="165100" y="0"/>
                  </a:lnTo>
                  <a:lnTo>
                    <a:pt x="159173" y="8890"/>
                  </a:lnTo>
                  <a:lnTo>
                    <a:pt x="199644" y="8890"/>
                  </a:lnTo>
                  <a:lnTo>
                    <a:pt x="203200" y="3810"/>
                  </a:lnTo>
                  <a:lnTo>
                    <a:pt x="205251" y="0"/>
                  </a:lnTo>
                  <a:close/>
                </a:path>
              </a:pathLst>
            </a:custGeom>
            <a:solidFill>
              <a:srgbClr val="1D5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4" name="object 2504"/>
            <p:cNvSpPr/>
            <p:nvPr/>
          </p:nvSpPr>
          <p:spPr>
            <a:xfrm>
              <a:off x="5173980" y="5080000"/>
              <a:ext cx="200660" cy="7620"/>
            </a:xfrm>
            <a:custGeom>
              <a:avLst/>
              <a:gdLst/>
              <a:ahLst/>
              <a:cxnLst/>
              <a:rect l="l" t="t" r="r" b="b"/>
              <a:pathLst>
                <a:path w="200660" h="7620">
                  <a:moveTo>
                    <a:pt x="7112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75882" y="7619"/>
                  </a:lnTo>
                  <a:lnTo>
                    <a:pt x="74930" y="6350"/>
                  </a:lnTo>
                  <a:lnTo>
                    <a:pt x="71120" y="0"/>
                  </a:lnTo>
                  <a:close/>
                </a:path>
                <a:path w="200660" h="7620">
                  <a:moveTo>
                    <a:pt x="200533" y="0"/>
                  </a:moveTo>
                  <a:lnTo>
                    <a:pt x="160020" y="0"/>
                  </a:lnTo>
                  <a:lnTo>
                    <a:pt x="157480" y="3810"/>
                  </a:lnTo>
                  <a:lnTo>
                    <a:pt x="154940" y="6350"/>
                  </a:lnTo>
                  <a:lnTo>
                    <a:pt x="154093" y="7619"/>
                  </a:lnTo>
                  <a:lnTo>
                    <a:pt x="195199" y="7619"/>
                  </a:lnTo>
                  <a:lnTo>
                    <a:pt x="200533" y="0"/>
                  </a:lnTo>
                  <a:close/>
                </a:path>
              </a:pathLst>
            </a:custGeom>
            <a:solidFill>
              <a:srgbClr val="1E5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5" name="object 2505"/>
            <p:cNvSpPr/>
            <p:nvPr/>
          </p:nvSpPr>
          <p:spPr>
            <a:xfrm>
              <a:off x="5173980" y="5087620"/>
              <a:ext cx="195580" cy="7620"/>
            </a:xfrm>
            <a:custGeom>
              <a:avLst/>
              <a:gdLst/>
              <a:ahLst/>
              <a:cxnLst/>
              <a:rect l="l" t="t" r="r" b="b"/>
              <a:pathLst>
                <a:path w="195579" h="7620">
                  <a:moveTo>
                    <a:pt x="75882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83820" y="7619"/>
                  </a:lnTo>
                  <a:lnTo>
                    <a:pt x="78740" y="3809"/>
                  </a:lnTo>
                  <a:lnTo>
                    <a:pt x="75882" y="0"/>
                  </a:lnTo>
                  <a:close/>
                </a:path>
                <a:path w="195579" h="7620">
                  <a:moveTo>
                    <a:pt x="195199" y="0"/>
                  </a:moveTo>
                  <a:lnTo>
                    <a:pt x="154093" y="0"/>
                  </a:lnTo>
                  <a:lnTo>
                    <a:pt x="152400" y="2539"/>
                  </a:lnTo>
                  <a:lnTo>
                    <a:pt x="147320" y="7619"/>
                  </a:lnTo>
                  <a:lnTo>
                    <a:pt x="189230" y="7619"/>
                  </a:lnTo>
                  <a:lnTo>
                    <a:pt x="194310" y="1269"/>
                  </a:lnTo>
                  <a:lnTo>
                    <a:pt x="195199" y="0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6" name="object 2506"/>
            <p:cNvSpPr/>
            <p:nvPr/>
          </p:nvSpPr>
          <p:spPr>
            <a:xfrm>
              <a:off x="5173980" y="5095240"/>
              <a:ext cx="189230" cy="7620"/>
            </a:xfrm>
            <a:custGeom>
              <a:avLst/>
              <a:gdLst/>
              <a:ahLst/>
              <a:cxnLst/>
              <a:rect l="l" t="t" r="r" b="b"/>
              <a:pathLst>
                <a:path w="189229" h="7620">
                  <a:moveTo>
                    <a:pt x="8382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1270"/>
                  </a:lnTo>
                  <a:lnTo>
                    <a:pt x="85725" y="1270"/>
                  </a:lnTo>
                  <a:lnTo>
                    <a:pt x="83820" y="0"/>
                  </a:lnTo>
                  <a:close/>
                </a:path>
                <a:path w="189229" h="7620">
                  <a:moveTo>
                    <a:pt x="85725" y="1270"/>
                  </a:moveTo>
                  <a:lnTo>
                    <a:pt x="50800" y="1270"/>
                  </a:lnTo>
                  <a:lnTo>
                    <a:pt x="54610" y="6350"/>
                  </a:lnTo>
                  <a:lnTo>
                    <a:pt x="55880" y="7620"/>
                  </a:lnTo>
                  <a:lnTo>
                    <a:pt x="99060" y="7620"/>
                  </a:lnTo>
                  <a:lnTo>
                    <a:pt x="92710" y="5080"/>
                  </a:lnTo>
                  <a:lnTo>
                    <a:pt x="87630" y="2540"/>
                  </a:lnTo>
                  <a:lnTo>
                    <a:pt x="85725" y="1270"/>
                  </a:lnTo>
                  <a:close/>
                </a:path>
                <a:path w="189229" h="7620">
                  <a:moveTo>
                    <a:pt x="189230" y="0"/>
                  </a:moveTo>
                  <a:lnTo>
                    <a:pt x="147320" y="0"/>
                  </a:lnTo>
                  <a:lnTo>
                    <a:pt x="143510" y="2540"/>
                  </a:lnTo>
                  <a:lnTo>
                    <a:pt x="140970" y="3810"/>
                  </a:lnTo>
                  <a:lnTo>
                    <a:pt x="137160" y="5080"/>
                  </a:lnTo>
                  <a:lnTo>
                    <a:pt x="134620" y="6350"/>
                  </a:lnTo>
                  <a:lnTo>
                    <a:pt x="130809" y="7620"/>
                  </a:lnTo>
                  <a:lnTo>
                    <a:pt x="182880" y="7620"/>
                  </a:lnTo>
                  <a:lnTo>
                    <a:pt x="185420" y="5080"/>
                  </a:lnTo>
                  <a:lnTo>
                    <a:pt x="189230" y="0"/>
                  </a:lnTo>
                  <a:close/>
                </a:path>
              </a:pathLst>
            </a:custGeom>
            <a:solidFill>
              <a:srgbClr val="1F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7" name="object 2507"/>
            <p:cNvSpPr/>
            <p:nvPr/>
          </p:nvSpPr>
          <p:spPr>
            <a:xfrm>
              <a:off x="5173980" y="5101590"/>
              <a:ext cx="184150" cy="7620"/>
            </a:xfrm>
            <a:custGeom>
              <a:avLst/>
              <a:gdLst/>
              <a:ahLst/>
              <a:cxnLst/>
              <a:rect l="l" t="t" r="r" b="b"/>
              <a:pathLst>
                <a:path w="18415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184150" h="7620">
                  <a:moveTo>
                    <a:pt x="95884" y="0"/>
                  </a:moveTo>
                  <a:lnTo>
                    <a:pt x="54610" y="0"/>
                  </a:lnTo>
                  <a:lnTo>
                    <a:pt x="62230" y="7620"/>
                  </a:lnTo>
                  <a:lnTo>
                    <a:pt x="175260" y="7620"/>
                  </a:lnTo>
                  <a:lnTo>
                    <a:pt x="180340" y="3810"/>
                  </a:lnTo>
                  <a:lnTo>
                    <a:pt x="116840" y="3810"/>
                  </a:lnTo>
                  <a:lnTo>
                    <a:pt x="110490" y="2540"/>
                  </a:lnTo>
                  <a:lnTo>
                    <a:pt x="104140" y="2540"/>
                  </a:lnTo>
                  <a:lnTo>
                    <a:pt x="99060" y="1270"/>
                  </a:lnTo>
                  <a:lnTo>
                    <a:pt x="95884" y="0"/>
                  </a:lnTo>
                  <a:close/>
                </a:path>
                <a:path w="184150" h="7620">
                  <a:moveTo>
                    <a:pt x="184150" y="0"/>
                  </a:moveTo>
                  <a:lnTo>
                    <a:pt x="134620" y="0"/>
                  </a:lnTo>
                  <a:lnTo>
                    <a:pt x="127000" y="2540"/>
                  </a:lnTo>
                  <a:lnTo>
                    <a:pt x="123190" y="2540"/>
                  </a:lnTo>
                  <a:lnTo>
                    <a:pt x="116840" y="3810"/>
                  </a:lnTo>
                  <a:lnTo>
                    <a:pt x="180340" y="3810"/>
                  </a:lnTo>
                  <a:lnTo>
                    <a:pt x="184150" y="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8" name="object 2508"/>
            <p:cNvSpPr/>
            <p:nvPr/>
          </p:nvSpPr>
          <p:spPr>
            <a:xfrm>
              <a:off x="5173980" y="5109210"/>
              <a:ext cx="175260" cy="7620"/>
            </a:xfrm>
            <a:custGeom>
              <a:avLst/>
              <a:gdLst/>
              <a:ahLst/>
              <a:cxnLst/>
              <a:rect l="l" t="t" r="r" b="b"/>
              <a:pathLst>
                <a:path w="175260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  <a:path w="175260" h="7620">
                  <a:moveTo>
                    <a:pt x="175260" y="0"/>
                  </a:moveTo>
                  <a:lnTo>
                    <a:pt x="62230" y="0"/>
                  </a:lnTo>
                  <a:lnTo>
                    <a:pt x="66040" y="2539"/>
                  </a:lnTo>
                  <a:lnTo>
                    <a:pt x="68580" y="6350"/>
                  </a:lnTo>
                  <a:lnTo>
                    <a:pt x="70485" y="7619"/>
                  </a:lnTo>
                  <a:lnTo>
                    <a:pt x="165100" y="7619"/>
                  </a:lnTo>
                  <a:lnTo>
                    <a:pt x="170180" y="5079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205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9" name="object 2509"/>
            <p:cNvSpPr/>
            <p:nvPr/>
          </p:nvSpPr>
          <p:spPr>
            <a:xfrm>
              <a:off x="5173980" y="5116830"/>
              <a:ext cx="165100" cy="7620"/>
            </a:xfrm>
            <a:custGeom>
              <a:avLst/>
              <a:gdLst/>
              <a:ahLst/>
              <a:cxnLst/>
              <a:rect l="l" t="t" r="r" b="b"/>
              <a:pathLst>
                <a:path w="1651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165100" h="7620">
                  <a:moveTo>
                    <a:pt x="165100" y="0"/>
                  </a:moveTo>
                  <a:lnTo>
                    <a:pt x="70485" y="0"/>
                  </a:lnTo>
                  <a:lnTo>
                    <a:pt x="72390" y="1270"/>
                  </a:lnTo>
                  <a:lnTo>
                    <a:pt x="74930" y="1270"/>
                  </a:lnTo>
                  <a:lnTo>
                    <a:pt x="78740" y="5080"/>
                  </a:lnTo>
                  <a:lnTo>
                    <a:pt x="83820" y="7620"/>
                  </a:lnTo>
                  <a:lnTo>
                    <a:pt x="151130" y="7620"/>
                  </a:lnTo>
                  <a:lnTo>
                    <a:pt x="153670" y="6350"/>
                  </a:lnTo>
                  <a:lnTo>
                    <a:pt x="160020" y="3810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0" name="object 2510"/>
            <p:cNvSpPr/>
            <p:nvPr/>
          </p:nvSpPr>
          <p:spPr>
            <a:xfrm>
              <a:off x="5173980" y="5123180"/>
              <a:ext cx="153670" cy="8890"/>
            </a:xfrm>
            <a:custGeom>
              <a:avLst/>
              <a:gdLst/>
              <a:ahLst/>
              <a:cxnLst/>
              <a:rect l="l" t="t" r="r" b="b"/>
              <a:pathLst>
                <a:path w="153670" h="8889">
                  <a:moveTo>
                    <a:pt x="508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0800" y="8890"/>
                  </a:lnTo>
                  <a:lnTo>
                    <a:pt x="50800" y="0"/>
                  </a:lnTo>
                  <a:close/>
                </a:path>
                <a:path w="153670" h="8889">
                  <a:moveTo>
                    <a:pt x="153670" y="0"/>
                  </a:moveTo>
                  <a:lnTo>
                    <a:pt x="81280" y="0"/>
                  </a:lnTo>
                  <a:lnTo>
                    <a:pt x="86360" y="2540"/>
                  </a:lnTo>
                  <a:lnTo>
                    <a:pt x="96520" y="5080"/>
                  </a:lnTo>
                  <a:lnTo>
                    <a:pt x="100330" y="6350"/>
                  </a:lnTo>
                  <a:lnTo>
                    <a:pt x="106680" y="7620"/>
                  </a:lnTo>
                  <a:lnTo>
                    <a:pt x="116840" y="7620"/>
                  </a:lnTo>
                  <a:lnTo>
                    <a:pt x="129540" y="6350"/>
                  </a:lnTo>
                  <a:lnTo>
                    <a:pt x="148590" y="2540"/>
                  </a:lnTo>
                  <a:lnTo>
                    <a:pt x="153670" y="0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1" name="object 2511"/>
            <p:cNvSpPr/>
            <p:nvPr/>
          </p:nvSpPr>
          <p:spPr>
            <a:xfrm>
              <a:off x="5173980" y="51308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0800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2" name="object 2512"/>
            <p:cNvSpPr/>
            <p:nvPr/>
          </p:nvSpPr>
          <p:spPr>
            <a:xfrm>
              <a:off x="5173980" y="51384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3" name="object 2513"/>
            <p:cNvSpPr/>
            <p:nvPr/>
          </p:nvSpPr>
          <p:spPr>
            <a:xfrm>
              <a:off x="5173980" y="514477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4" name="object 2514"/>
            <p:cNvSpPr/>
            <p:nvPr/>
          </p:nvSpPr>
          <p:spPr>
            <a:xfrm>
              <a:off x="5173980" y="515239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5" name="object 2515"/>
            <p:cNvSpPr/>
            <p:nvPr/>
          </p:nvSpPr>
          <p:spPr>
            <a:xfrm>
              <a:off x="5173980" y="516001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6" name="object 2516"/>
            <p:cNvSpPr/>
            <p:nvPr/>
          </p:nvSpPr>
          <p:spPr>
            <a:xfrm>
              <a:off x="5173980" y="51676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7" name="object 2517"/>
            <p:cNvSpPr/>
            <p:nvPr/>
          </p:nvSpPr>
          <p:spPr>
            <a:xfrm>
              <a:off x="5173980" y="517398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8" name="object 2518"/>
            <p:cNvSpPr/>
            <p:nvPr/>
          </p:nvSpPr>
          <p:spPr>
            <a:xfrm>
              <a:off x="5173980" y="51816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64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9" name="object 2519"/>
            <p:cNvSpPr/>
            <p:nvPr/>
          </p:nvSpPr>
          <p:spPr>
            <a:xfrm>
              <a:off x="5173980" y="51892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0" name="object 2520"/>
            <p:cNvSpPr/>
            <p:nvPr/>
          </p:nvSpPr>
          <p:spPr>
            <a:xfrm>
              <a:off x="5173980" y="51955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1" name="object 2521"/>
            <p:cNvSpPr/>
            <p:nvPr/>
          </p:nvSpPr>
          <p:spPr>
            <a:xfrm>
              <a:off x="5173980" y="520319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2" name="object 2522"/>
            <p:cNvSpPr/>
            <p:nvPr/>
          </p:nvSpPr>
          <p:spPr>
            <a:xfrm>
              <a:off x="5173980" y="521081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94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3" name="object 2523"/>
            <p:cNvSpPr/>
            <p:nvPr/>
          </p:nvSpPr>
          <p:spPr>
            <a:xfrm>
              <a:off x="5173980" y="52171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4" name="object 2524"/>
            <p:cNvSpPr/>
            <p:nvPr/>
          </p:nvSpPr>
          <p:spPr>
            <a:xfrm>
              <a:off x="5173980" y="522478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5" name="object 2525"/>
            <p:cNvSpPr/>
            <p:nvPr/>
          </p:nvSpPr>
          <p:spPr>
            <a:xfrm>
              <a:off x="5173980" y="5232400"/>
              <a:ext cx="51435" cy="7620"/>
            </a:xfrm>
            <a:custGeom>
              <a:avLst/>
              <a:gdLst/>
              <a:ahLst/>
              <a:cxnLst/>
              <a:rect l="l" t="t" r="r" b="b"/>
              <a:pathLst>
                <a:path w="51435" h="7620">
                  <a:moveTo>
                    <a:pt x="50800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51435" y="76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2B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6" name="object 2526"/>
            <p:cNvSpPr/>
            <p:nvPr/>
          </p:nvSpPr>
          <p:spPr>
            <a:xfrm>
              <a:off x="5173556" y="5240020"/>
              <a:ext cx="52705" cy="7620"/>
            </a:xfrm>
            <a:custGeom>
              <a:avLst/>
              <a:gdLst/>
              <a:ahLst/>
              <a:cxnLst/>
              <a:rect l="l" t="t" r="r" b="b"/>
              <a:pathLst>
                <a:path w="52704" h="7620">
                  <a:moveTo>
                    <a:pt x="51858" y="0"/>
                  </a:moveTo>
                  <a:lnTo>
                    <a:pt x="423" y="0"/>
                  </a:lnTo>
                  <a:lnTo>
                    <a:pt x="423" y="5079"/>
                  </a:lnTo>
                  <a:lnTo>
                    <a:pt x="0" y="7619"/>
                  </a:lnTo>
                  <a:lnTo>
                    <a:pt x="52493" y="7619"/>
                  </a:lnTo>
                  <a:lnTo>
                    <a:pt x="51858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7" name="object 2527"/>
            <p:cNvSpPr/>
            <p:nvPr/>
          </p:nvSpPr>
          <p:spPr>
            <a:xfrm>
              <a:off x="5172710" y="5246370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39" h="7620">
                  <a:moveTo>
                    <a:pt x="53234" y="0"/>
                  </a:moveTo>
                  <a:lnTo>
                    <a:pt x="1058" y="0"/>
                  </a:lnTo>
                  <a:lnTo>
                    <a:pt x="0" y="6349"/>
                  </a:lnTo>
                  <a:lnTo>
                    <a:pt x="0" y="7619"/>
                  </a:lnTo>
                  <a:lnTo>
                    <a:pt x="53339" y="7619"/>
                  </a:lnTo>
                  <a:lnTo>
                    <a:pt x="53234" y="0"/>
                  </a:lnTo>
                  <a:close/>
                </a:path>
              </a:pathLst>
            </a:custGeom>
            <a:solidFill>
              <a:srgbClr val="2C3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8" name="object 2528"/>
            <p:cNvSpPr/>
            <p:nvPr/>
          </p:nvSpPr>
          <p:spPr>
            <a:xfrm>
              <a:off x="5172710" y="5253990"/>
              <a:ext cx="54610" cy="7620"/>
            </a:xfrm>
            <a:custGeom>
              <a:avLst/>
              <a:gdLst/>
              <a:ahLst/>
              <a:cxnLst/>
              <a:rect l="l" t="t" r="r" b="b"/>
              <a:pathLst>
                <a:path w="54610" h="7620">
                  <a:moveTo>
                    <a:pt x="53339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4610" y="7620"/>
                  </a:lnTo>
                  <a:lnTo>
                    <a:pt x="53339" y="3810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2D3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9" name="object 2529"/>
            <p:cNvSpPr/>
            <p:nvPr/>
          </p:nvSpPr>
          <p:spPr>
            <a:xfrm>
              <a:off x="5170170" y="5261610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7150" y="0"/>
                  </a:moveTo>
                  <a:lnTo>
                    <a:pt x="2539" y="0"/>
                  </a:lnTo>
                  <a:lnTo>
                    <a:pt x="1269" y="1269"/>
                  </a:lnTo>
                  <a:lnTo>
                    <a:pt x="1269" y="2539"/>
                  </a:lnTo>
                  <a:lnTo>
                    <a:pt x="0" y="5079"/>
                  </a:lnTo>
                  <a:lnTo>
                    <a:pt x="0" y="7619"/>
                  </a:lnTo>
                  <a:lnTo>
                    <a:pt x="60325" y="7619"/>
                  </a:lnTo>
                  <a:lnTo>
                    <a:pt x="58419" y="6349"/>
                  </a:lnTo>
                  <a:lnTo>
                    <a:pt x="58419" y="1269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0" name="object 2530"/>
            <p:cNvSpPr/>
            <p:nvPr/>
          </p:nvSpPr>
          <p:spPr>
            <a:xfrm>
              <a:off x="5166360" y="5267960"/>
              <a:ext cx="67945" cy="7620"/>
            </a:xfrm>
            <a:custGeom>
              <a:avLst/>
              <a:gdLst/>
              <a:ahLst/>
              <a:cxnLst/>
              <a:rect l="l" t="t" r="r" b="b"/>
              <a:pathLst>
                <a:path w="67945" h="7620">
                  <a:moveTo>
                    <a:pt x="62229" y="0"/>
                  </a:moveTo>
                  <a:lnTo>
                    <a:pt x="3810" y="0"/>
                  </a:lnTo>
                  <a:lnTo>
                    <a:pt x="3810" y="1269"/>
                  </a:lnTo>
                  <a:lnTo>
                    <a:pt x="2539" y="2539"/>
                  </a:lnTo>
                  <a:lnTo>
                    <a:pt x="2539" y="5079"/>
                  </a:lnTo>
                  <a:lnTo>
                    <a:pt x="0" y="7619"/>
                  </a:lnTo>
                  <a:lnTo>
                    <a:pt x="67945" y="7619"/>
                  </a:lnTo>
                  <a:lnTo>
                    <a:pt x="67310" y="6349"/>
                  </a:lnTo>
                  <a:lnTo>
                    <a:pt x="66039" y="5079"/>
                  </a:lnTo>
                  <a:lnTo>
                    <a:pt x="66039" y="2539"/>
                  </a:lnTo>
                  <a:lnTo>
                    <a:pt x="62229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1" name="object 2531"/>
            <p:cNvSpPr/>
            <p:nvPr/>
          </p:nvSpPr>
          <p:spPr>
            <a:xfrm>
              <a:off x="5156200" y="5275580"/>
              <a:ext cx="85090" cy="7620"/>
            </a:xfrm>
            <a:custGeom>
              <a:avLst/>
              <a:gdLst/>
              <a:ahLst/>
              <a:cxnLst/>
              <a:rect l="l" t="t" r="r" b="b"/>
              <a:pathLst>
                <a:path w="85089" h="7620">
                  <a:moveTo>
                    <a:pt x="78105" y="0"/>
                  </a:moveTo>
                  <a:lnTo>
                    <a:pt x="10160" y="0"/>
                  </a:lnTo>
                  <a:lnTo>
                    <a:pt x="6350" y="3810"/>
                  </a:lnTo>
                  <a:lnTo>
                    <a:pt x="2539" y="6350"/>
                  </a:lnTo>
                  <a:lnTo>
                    <a:pt x="0" y="7620"/>
                  </a:lnTo>
                  <a:lnTo>
                    <a:pt x="85089" y="7620"/>
                  </a:lnTo>
                  <a:lnTo>
                    <a:pt x="78739" y="1270"/>
                  </a:lnTo>
                  <a:lnTo>
                    <a:pt x="78105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2" name="object 2532"/>
            <p:cNvSpPr/>
            <p:nvPr/>
          </p:nvSpPr>
          <p:spPr>
            <a:xfrm>
              <a:off x="5125720" y="5283200"/>
              <a:ext cx="146050" cy="7620"/>
            </a:xfrm>
            <a:custGeom>
              <a:avLst/>
              <a:gdLst/>
              <a:ahLst/>
              <a:cxnLst/>
              <a:rect l="l" t="t" r="r" b="b"/>
              <a:pathLst>
                <a:path w="146050" h="7620">
                  <a:moveTo>
                    <a:pt x="132079" y="3809"/>
                  </a:moveTo>
                  <a:lnTo>
                    <a:pt x="20319" y="3809"/>
                  </a:lnTo>
                  <a:lnTo>
                    <a:pt x="17779" y="5080"/>
                  </a:lnTo>
                  <a:lnTo>
                    <a:pt x="11429" y="6350"/>
                  </a:lnTo>
                  <a:lnTo>
                    <a:pt x="0" y="6350"/>
                  </a:lnTo>
                  <a:lnTo>
                    <a:pt x="0" y="7619"/>
                  </a:lnTo>
                  <a:lnTo>
                    <a:pt x="146050" y="7619"/>
                  </a:lnTo>
                  <a:lnTo>
                    <a:pt x="146050" y="5080"/>
                  </a:lnTo>
                  <a:lnTo>
                    <a:pt x="135889" y="5080"/>
                  </a:lnTo>
                  <a:lnTo>
                    <a:pt x="132079" y="3809"/>
                  </a:lnTo>
                  <a:close/>
                </a:path>
                <a:path w="146050" h="7620">
                  <a:moveTo>
                    <a:pt x="119379" y="0"/>
                  </a:moveTo>
                  <a:lnTo>
                    <a:pt x="30479" y="0"/>
                  </a:lnTo>
                  <a:lnTo>
                    <a:pt x="26669" y="2540"/>
                  </a:lnTo>
                  <a:lnTo>
                    <a:pt x="22859" y="3809"/>
                  </a:lnTo>
                  <a:lnTo>
                    <a:pt x="127000" y="3809"/>
                  </a:lnTo>
                  <a:lnTo>
                    <a:pt x="123189" y="2540"/>
                  </a:lnTo>
                  <a:lnTo>
                    <a:pt x="119379" y="0"/>
                  </a:lnTo>
                  <a:close/>
                </a:path>
              </a:pathLst>
            </a:custGeom>
            <a:solidFill>
              <a:srgbClr val="2F3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3" name="object 2533"/>
            <p:cNvSpPr/>
            <p:nvPr/>
          </p:nvSpPr>
          <p:spPr>
            <a:xfrm>
              <a:off x="5125720" y="5289550"/>
              <a:ext cx="146050" cy="7620"/>
            </a:xfrm>
            <a:custGeom>
              <a:avLst/>
              <a:gdLst/>
              <a:ahLst/>
              <a:cxnLst/>
              <a:rect l="l" t="t" r="r" b="b"/>
              <a:pathLst>
                <a:path w="146050" h="7620">
                  <a:moveTo>
                    <a:pt x="0" y="0"/>
                  </a:moveTo>
                  <a:lnTo>
                    <a:pt x="146050" y="0"/>
                  </a:lnTo>
                  <a:lnTo>
                    <a:pt x="146050" y="7619"/>
                  </a:lnTo>
                  <a:lnTo>
                    <a:pt x="0" y="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4" name="object 2534"/>
            <p:cNvSpPr/>
            <p:nvPr/>
          </p:nvSpPr>
          <p:spPr>
            <a:xfrm>
              <a:off x="5125720" y="5297170"/>
              <a:ext cx="146050" cy="7620"/>
            </a:xfrm>
            <a:custGeom>
              <a:avLst/>
              <a:gdLst/>
              <a:ahLst/>
              <a:cxnLst/>
              <a:rect l="l" t="t" r="r" b="b"/>
              <a:pathLst>
                <a:path w="146050" h="7620">
                  <a:moveTo>
                    <a:pt x="0" y="0"/>
                  </a:moveTo>
                  <a:lnTo>
                    <a:pt x="146050" y="0"/>
                  </a:lnTo>
                  <a:lnTo>
                    <a:pt x="146050" y="7619"/>
                  </a:lnTo>
                  <a:lnTo>
                    <a:pt x="0" y="7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35" name="object 2535"/>
          <p:cNvGrpSpPr/>
          <p:nvPr/>
        </p:nvGrpSpPr>
        <p:grpSpPr>
          <a:xfrm>
            <a:off x="5458883" y="4517390"/>
            <a:ext cx="252729" cy="600710"/>
            <a:chOff x="5458883" y="4517390"/>
            <a:chExt cx="252729" cy="600710"/>
          </a:xfrm>
        </p:grpSpPr>
        <p:sp>
          <p:nvSpPr>
            <p:cNvPr id="2536" name="object 2536"/>
            <p:cNvSpPr/>
            <p:nvPr/>
          </p:nvSpPr>
          <p:spPr>
            <a:xfrm>
              <a:off x="5529854" y="4517390"/>
              <a:ext cx="25400" cy="6350"/>
            </a:xfrm>
            <a:custGeom>
              <a:avLst/>
              <a:gdLst/>
              <a:ahLst/>
              <a:cxnLst/>
              <a:rect l="l" t="t" r="r" b="b"/>
              <a:pathLst>
                <a:path w="25400" h="6350">
                  <a:moveTo>
                    <a:pt x="25125" y="0"/>
                  </a:moveTo>
                  <a:lnTo>
                    <a:pt x="11155" y="0"/>
                  </a:lnTo>
                  <a:lnTo>
                    <a:pt x="0" y="6350"/>
                  </a:lnTo>
                  <a:lnTo>
                    <a:pt x="25125" y="6350"/>
                  </a:lnTo>
                  <a:lnTo>
                    <a:pt x="25125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7" name="object 2537"/>
            <p:cNvSpPr/>
            <p:nvPr/>
          </p:nvSpPr>
          <p:spPr>
            <a:xfrm>
              <a:off x="5516468" y="4522470"/>
              <a:ext cx="38735" cy="8890"/>
            </a:xfrm>
            <a:custGeom>
              <a:avLst/>
              <a:gdLst/>
              <a:ahLst/>
              <a:cxnLst/>
              <a:rect l="l" t="t" r="r" b="b"/>
              <a:pathLst>
                <a:path w="38735" h="8889">
                  <a:moveTo>
                    <a:pt x="38511" y="0"/>
                  </a:moveTo>
                  <a:lnTo>
                    <a:pt x="15617" y="0"/>
                  </a:lnTo>
                  <a:lnTo>
                    <a:pt x="0" y="8889"/>
                  </a:lnTo>
                  <a:lnTo>
                    <a:pt x="38511" y="8889"/>
                  </a:lnTo>
                  <a:lnTo>
                    <a:pt x="38511" y="0"/>
                  </a:lnTo>
                  <a:close/>
                </a:path>
              </a:pathLst>
            </a:custGeom>
            <a:solidFill>
              <a:srgbClr val="00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8" name="object 2538"/>
            <p:cNvSpPr/>
            <p:nvPr/>
          </p:nvSpPr>
          <p:spPr>
            <a:xfrm>
              <a:off x="5505312" y="4530090"/>
              <a:ext cx="50165" cy="7620"/>
            </a:xfrm>
            <a:custGeom>
              <a:avLst/>
              <a:gdLst/>
              <a:ahLst/>
              <a:cxnLst/>
              <a:rect l="l" t="t" r="r" b="b"/>
              <a:pathLst>
                <a:path w="50164" h="7620">
                  <a:moveTo>
                    <a:pt x="49667" y="0"/>
                  </a:moveTo>
                  <a:lnTo>
                    <a:pt x="13386" y="0"/>
                  </a:lnTo>
                  <a:lnTo>
                    <a:pt x="0" y="7620"/>
                  </a:lnTo>
                  <a:lnTo>
                    <a:pt x="49667" y="7620"/>
                  </a:lnTo>
                  <a:lnTo>
                    <a:pt x="49667" y="0"/>
                  </a:lnTo>
                  <a:close/>
                </a:path>
              </a:pathLst>
            </a:custGeom>
            <a:solidFill>
              <a:srgbClr val="009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9" name="object 2539"/>
            <p:cNvSpPr/>
            <p:nvPr/>
          </p:nvSpPr>
          <p:spPr>
            <a:xfrm>
              <a:off x="5491926" y="4537710"/>
              <a:ext cx="63500" cy="7620"/>
            </a:xfrm>
            <a:custGeom>
              <a:avLst/>
              <a:gdLst/>
              <a:ahLst/>
              <a:cxnLst/>
              <a:rect l="l" t="t" r="r" b="b"/>
              <a:pathLst>
                <a:path w="63500" h="7620">
                  <a:moveTo>
                    <a:pt x="63053" y="0"/>
                  </a:moveTo>
                  <a:lnTo>
                    <a:pt x="13386" y="0"/>
                  </a:lnTo>
                  <a:lnTo>
                    <a:pt x="0" y="7619"/>
                  </a:lnTo>
                  <a:lnTo>
                    <a:pt x="63053" y="7619"/>
                  </a:lnTo>
                  <a:lnTo>
                    <a:pt x="63053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0" name="object 2540"/>
            <p:cNvSpPr/>
            <p:nvPr/>
          </p:nvSpPr>
          <p:spPr>
            <a:xfrm>
              <a:off x="5478539" y="4544060"/>
              <a:ext cx="76835" cy="8890"/>
            </a:xfrm>
            <a:custGeom>
              <a:avLst/>
              <a:gdLst/>
              <a:ahLst/>
              <a:cxnLst/>
              <a:rect l="l" t="t" r="r" b="b"/>
              <a:pathLst>
                <a:path w="76835" h="8889">
                  <a:moveTo>
                    <a:pt x="76440" y="0"/>
                  </a:moveTo>
                  <a:lnTo>
                    <a:pt x="15617" y="0"/>
                  </a:lnTo>
                  <a:lnTo>
                    <a:pt x="0" y="8889"/>
                  </a:lnTo>
                  <a:lnTo>
                    <a:pt x="76440" y="8889"/>
                  </a:lnTo>
                  <a:lnTo>
                    <a:pt x="76440" y="0"/>
                  </a:lnTo>
                  <a:close/>
                </a:path>
              </a:pathLst>
            </a:custGeom>
            <a:solidFill>
              <a:srgbClr val="019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1" name="object 2541"/>
            <p:cNvSpPr/>
            <p:nvPr/>
          </p:nvSpPr>
          <p:spPr>
            <a:xfrm>
              <a:off x="5465153" y="4551680"/>
              <a:ext cx="90170" cy="8890"/>
            </a:xfrm>
            <a:custGeom>
              <a:avLst/>
              <a:gdLst/>
              <a:ahLst/>
              <a:cxnLst/>
              <a:rect l="l" t="t" r="r" b="b"/>
              <a:pathLst>
                <a:path w="90170" h="8889">
                  <a:moveTo>
                    <a:pt x="89826" y="0"/>
                  </a:moveTo>
                  <a:lnTo>
                    <a:pt x="15617" y="0"/>
                  </a:lnTo>
                  <a:lnTo>
                    <a:pt x="0" y="8890"/>
                  </a:lnTo>
                  <a:lnTo>
                    <a:pt x="89826" y="8890"/>
                  </a:lnTo>
                  <a:lnTo>
                    <a:pt x="89826" y="0"/>
                  </a:lnTo>
                  <a:close/>
                </a:path>
              </a:pathLst>
            </a:custGeom>
            <a:solidFill>
              <a:srgbClr val="02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2" name="object 2542"/>
            <p:cNvSpPr/>
            <p:nvPr/>
          </p:nvSpPr>
          <p:spPr>
            <a:xfrm>
              <a:off x="5458879" y="4559300"/>
              <a:ext cx="96520" cy="7620"/>
            </a:xfrm>
            <a:custGeom>
              <a:avLst/>
              <a:gdLst/>
              <a:ahLst/>
              <a:cxnLst/>
              <a:rect l="l" t="t" r="r" b="b"/>
              <a:pathLst>
                <a:path w="96520" h="7620">
                  <a:moveTo>
                    <a:pt x="96100" y="0"/>
                  </a:moveTo>
                  <a:lnTo>
                    <a:pt x="4038" y="0"/>
                  </a:lnTo>
                  <a:lnTo>
                    <a:pt x="4038" y="508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96100" y="7620"/>
                  </a:lnTo>
                  <a:lnTo>
                    <a:pt x="96100" y="5080"/>
                  </a:lnTo>
                  <a:lnTo>
                    <a:pt x="96100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3" name="object 2543"/>
            <p:cNvSpPr/>
            <p:nvPr/>
          </p:nvSpPr>
          <p:spPr>
            <a:xfrm>
              <a:off x="5459306" y="4566920"/>
              <a:ext cx="95885" cy="7620"/>
            </a:xfrm>
            <a:custGeom>
              <a:avLst/>
              <a:gdLst/>
              <a:ahLst/>
              <a:cxnLst/>
              <a:rect l="l" t="t" r="r" b="b"/>
              <a:pathLst>
                <a:path w="95885" h="7620">
                  <a:moveTo>
                    <a:pt x="95673" y="0"/>
                  </a:moveTo>
                  <a:lnTo>
                    <a:pt x="0" y="0"/>
                  </a:lnTo>
                  <a:lnTo>
                    <a:pt x="2539" y="7619"/>
                  </a:lnTo>
                  <a:lnTo>
                    <a:pt x="14393" y="7619"/>
                  </a:lnTo>
                  <a:lnTo>
                    <a:pt x="16933" y="5079"/>
                  </a:lnTo>
                  <a:lnTo>
                    <a:pt x="95673" y="5079"/>
                  </a:lnTo>
                  <a:lnTo>
                    <a:pt x="95673" y="0"/>
                  </a:lnTo>
                  <a:close/>
                </a:path>
                <a:path w="95885" h="7620">
                  <a:moveTo>
                    <a:pt x="95673" y="5079"/>
                  </a:moveTo>
                  <a:lnTo>
                    <a:pt x="29633" y="5079"/>
                  </a:lnTo>
                  <a:lnTo>
                    <a:pt x="30903" y="7619"/>
                  </a:lnTo>
                  <a:lnTo>
                    <a:pt x="95673" y="7619"/>
                  </a:lnTo>
                  <a:lnTo>
                    <a:pt x="95673" y="5079"/>
                  </a:lnTo>
                  <a:close/>
                </a:path>
              </a:pathLst>
            </a:custGeom>
            <a:solidFill>
              <a:srgbClr val="039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4" name="object 2544"/>
            <p:cNvSpPr/>
            <p:nvPr/>
          </p:nvSpPr>
          <p:spPr>
            <a:xfrm>
              <a:off x="5461423" y="4573270"/>
              <a:ext cx="93980" cy="8890"/>
            </a:xfrm>
            <a:custGeom>
              <a:avLst/>
              <a:gdLst/>
              <a:ahLst/>
              <a:cxnLst/>
              <a:rect l="l" t="t" r="r" b="b"/>
              <a:pathLst>
                <a:path w="93979" h="8889">
                  <a:moveTo>
                    <a:pt x="93556" y="0"/>
                  </a:moveTo>
                  <a:lnTo>
                    <a:pt x="28151" y="0"/>
                  </a:lnTo>
                  <a:lnTo>
                    <a:pt x="28786" y="1269"/>
                  </a:lnTo>
                  <a:lnTo>
                    <a:pt x="30056" y="1269"/>
                  </a:lnTo>
                  <a:lnTo>
                    <a:pt x="31326" y="2539"/>
                  </a:lnTo>
                  <a:lnTo>
                    <a:pt x="32596" y="2539"/>
                  </a:lnTo>
                  <a:lnTo>
                    <a:pt x="32596" y="3809"/>
                  </a:lnTo>
                  <a:lnTo>
                    <a:pt x="35136" y="6349"/>
                  </a:lnTo>
                  <a:lnTo>
                    <a:pt x="35136" y="7619"/>
                  </a:lnTo>
                  <a:lnTo>
                    <a:pt x="37676" y="8889"/>
                  </a:lnTo>
                  <a:lnTo>
                    <a:pt x="93556" y="8889"/>
                  </a:lnTo>
                  <a:lnTo>
                    <a:pt x="93556" y="0"/>
                  </a:lnTo>
                  <a:close/>
                </a:path>
                <a:path w="93979" h="8889">
                  <a:moveTo>
                    <a:pt x="13546" y="0"/>
                  </a:moveTo>
                  <a:lnTo>
                    <a:pt x="0" y="0"/>
                  </a:lnTo>
                  <a:lnTo>
                    <a:pt x="2116" y="6349"/>
                  </a:lnTo>
                  <a:lnTo>
                    <a:pt x="4656" y="5079"/>
                  </a:lnTo>
                  <a:lnTo>
                    <a:pt x="7196" y="2539"/>
                  </a:lnTo>
                  <a:lnTo>
                    <a:pt x="9736" y="2539"/>
                  </a:lnTo>
                  <a:lnTo>
                    <a:pt x="12276" y="1269"/>
                  </a:lnTo>
                  <a:lnTo>
                    <a:pt x="13546" y="0"/>
                  </a:lnTo>
                  <a:close/>
                </a:path>
              </a:pathLst>
            </a:custGeom>
            <a:solidFill>
              <a:srgbClr val="038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5" name="object 2545"/>
            <p:cNvSpPr/>
            <p:nvPr/>
          </p:nvSpPr>
          <p:spPr>
            <a:xfrm>
              <a:off x="5496560" y="4580890"/>
              <a:ext cx="58419" cy="7620"/>
            </a:xfrm>
            <a:custGeom>
              <a:avLst/>
              <a:gdLst/>
              <a:ahLst/>
              <a:cxnLst/>
              <a:rect l="l" t="t" r="r" b="b"/>
              <a:pathLst>
                <a:path w="58420" h="7620">
                  <a:moveTo>
                    <a:pt x="58419" y="0"/>
                  </a:moveTo>
                  <a:lnTo>
                    <a:pt x="0" y="0"/>
                  </a:lnTo>
                  <a:lnTo>
                    <a:pt x="2539" y="1270"/>
                  </a:lnTo>
                  <a:lnTo>
                    <a:pt x="2539" y="3810"/>
                  </a:lnTo>
                  <a:lnTo>
                    <a:pt x="3810" y="7620"/>
                  </a:lnTo>
                  <a:lnTo>
                    <a:pt x="58419" y="7620"/>
                  </a:lnTo>
                  <a:lnTo>
                    <a:pt x="58419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6" name="object 2546"/>
            <p:cNvSpPr/>
            <p:nvPr/>
          </p:nvSpPr>
          <p:spPr>
            <a:xfrm>
              <a:off x="5500370" y="4588510"/>
              <a:ext cx="54610" cy="7620"/>
            </a:xfrm>
            <a:custGeom>
              <a:avLst/>
              <a:gdLst/>
              <a:ahLst/>
              <a:cxnLst/>
              <a:rect l="l" t="t" r="r" b="b"/>
              <a:pathLst>
                <a:path w="54610" h="7620">
                  <a:moveTo>
                    <a:pt x="54609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1269" y="6350"/>
                  </a:lnTo>
                  <a:lnTo>
                    <a:pt x="1269" y="7619"/>
                  </a:lnTo>
                  <a:lnTo>
                    <a:pt x="54609" y="7619"/>
                  </a:lnTo>
                  <a:lnTo>
                    <a:pt x="54609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7" name="object 2547"/>
            <p:cNvSpPr/>
            <p:nvPr/>
          </p:nvSpPr>
          <p:spPr>
            <a:xfrm>
              <a:off x="5501640" y="4596130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39" h="7620">
                  <a:moveTo>
                    <a:pt x="53339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270" y="7620"/>
                  </a:lnTo>
                  <a:lnTo>
                    <a:pt x="53339" y="7620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058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8" name="object 2548"/>
            <p:cNvSpPr/>
            <p:nvPr/>
          </p:nvSpPr>
          <p:spPr>
            <a:xfrm>
              <a:off x="5502656" y="4602480"/>
              <a:ext cx="52705" cy="8890"/>
            </a:xfrm>
            <a:custGeom>
              <a:avLst/>
              <a:gdLst/>
              <a:ahLst/>
              <a:cxnLst/>
              <a:rect l="l" t="t" r="r" b="b"/>
              <a:pathLst>
                <a:path w="52704" h="8889">
                  <a:moveTo>
                    <a:pt x="52323" y="0"/>
                  </a:moveTo>
                  <a:lnTo>
                    <a:pt x="0" y="0"/>
                  </a:lnTo>
                  <a:lnTo>
                    <a:pt x="253" y="1270"/>
                  </a:lnTo>
                  <a:lnTo>
                    <a:pt x="253" y="6350"/>
                  </a:lnTo>
                  <a:lnTo>
                    <a:pt x="435" y="8890"/>
                  </a:lnTo>
                  <a:lnTo>
                    <a:pt x="52323" y="8890"/>
                  </a:lnTo>
                  <a:lnTo>
                    <a:pt x="52323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9" name="object 2549"/>
            <p:cNvSpPr/>
            <p:nvPr/>
          </p:nvSpPr>
          <p:spPr>
            <a:xfrm>
              <a:off x="5503000" y="4610100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979" y="0"/>
                  </a:moveTo>
                  <a:lnTo>
                    <a:pt x="0" y="0"/>
                  </a:lnTo>
                  <a:lnTo>
                    <a:pt x="544" y="7619"/>
                  </a:lnTo>
                  <a:lnTo>
                    <a:pt x="51979" y="7619"/>
                  </a:lnTo>
                  <a:lnTo>
                    <a:pt x="51979" y="0"/>
                  </a:lnTo>
                  <a:close/>
                </a:path>
              </a:pathLst>
            </a:custGeom>
            <a:solidFill>
              <a:srgbClr val="068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0" name="object 2550"/>
            <p:cNvSpPr/>
            <p:nvPr/>
          </p:nvSpPr>
          <p:spPr>
            <a:xfrm>
              <a:off x="5503545" y="4617720"/>
              <a:ext cx="51435" cy="7620"/>
            </a:xfrm>
            <a:custGeom>
              <a:avLst/>
              <a:gdLst/>
              <a:ahLst/>
              <a:cxnLst/>
              <a:rect l="l" t="t" r="r" b="b"/>
              <a:pathLst>
                <a:path w="51435" h="7620">
                  <a:moveTo>
                    <a:pt x="51435" y="0"/>
                  </a:moveTo>
                  <a:lnTo>
                    <a:pt x="0" y="0"/>
                  </a:lnTo>
                  <a:lnTo>
                    <a:pt x="544" y="7619"/>
                  </a:lnTo>
                  <a:lnTo>
                    <a:pt x="51435" y="7619"/>
                  </a:lnTo>
                  <a:lnTo>
                    <a:pt x="51435" y="0"/>
                  </a:lnTo>
                  <a:close/>
                </a:path>
              </a:pathLst>
            </a:custGeom>
            <a:solidFill>
              <a:srgbClr val="078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1" name="object 2551"/>
            <p:cNvSpPr/>
            <p:nvPr/>
          </p:nvSpPr>
          <p:spPr>
            <a:xfrm>
              <a:off x="5503998" y="4624070"/>
              <a:ext cx="51435" cy="8890"/>
            </a:xfrm>
            <a:custGeom>
              <a:avLst/>
              <a:gdLst/>
              <a:ahLst/>
              <a:cxnLst/>
              <a:rect l="l" t="t" r="r" b="b"/>
              <a:pathLst>
                <a:path w="51435" h="8889">
                  <a:moveTo>
                    <a:pt x="50981" y="0"/>
                  </a:moveTo>
                  <a:lnTo>
                    <a:pt x="0" y="0"/>
                  </a:lnTo>
                  <a:lnTo>
                    <a:pt x="181" y="2539"/>
                  </a:lnTo>
                  <a:lnTo>
                    <a:pt x="181" y="8889"/>
                  </a:lnTo>
                  <a:lnTo>
                    <a:pt x="50981" y="8889"/>
                  </a:lnTo>
                  <a:lnTo>
                    <a:pt x="50981" y="0"/>
                  </a:lnTo>
                  <a:close/>
                </a:path>
              </a:pathLst>
            </a:custGeom>
            <a:solidFill>
              <a:srgbClr val="088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2" name="object 2552"/>
            <p:cNvSpPr/>
            <p:nvPr/>
          </p:nvSpPr>
          <p:spPr>
            <a:xfrm>
              <a:off x="5504180" y="463169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088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3" name="object 2553"/>
            <p:cNvSpPr/>
            <p:nvPr/>
          </p:nvSpPr>
          <p:spPr>
            <a:xfrm>
              <a:off x="5504180" y="463931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4" name="object 2554"/>
            <p:cNvSpPr/>
            <p:nvPr/>
          </p:nvSpPr>
          <p:spPr>
            <a:xfrm>
              <a:off x="5504180" y="46469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5" name="object 2555"/>
            <p:cNvSpPr/>
            <p:nvPr/>
          </p:nvSpPr>
          <p:spPr>
            <a:xfrm>
              <a:off x="5504180" y="465328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0A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6" name="object 2556"/>
            <p:cNvSpPr/>
            <p:nvPr/>
          </p:nvSpPr>
          <p:spPr>
            <a:xfrm>
              <a:off x="5504180" y="466090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B8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7" name="object 2557"/>
            <p:cNvSpPr/>
            <p:nvPr/>
          </p:nvSpPr>
          <p:spPr>
            <a:xfrm>
              <a:off x="5504180" y="46685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8" name="object 2558"/>
            <p:cNvSpPr/>
            <p:nvPr/>
          </p:nvSpPr>
          <p:spPr>
            <a:xfrm>
              <a:off x="5504180" y="46761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C7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9" name="object 2559"/>
            <p:cNvSpPr/>
            <p:nvPr/>
          </p:nvSpPr>
          <p:spPr>
            <a:xfrm>
              <a:off x="5504180" y="468249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0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0" name="object 2560"/>
            <p:cNvSpPr/>
            <p:nvPr/>
          </p:nvSpPr>
          <p:spPr>
            <a:xfrm>
              <a:off x="5504180" y="469011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1" name="object 2561"/>
            <p:cNvSpPr/>
            <p:nvPr/>
          </p:nvSpPr>
          <p:spPr>
            <a:xfrm>
              <a:off x="5504180" y="46977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2" name="object 2562"/>
            <p:cNvSpPr/>
            <p:nvPr/>
          </p:nvSpPr>
          <p:spPr>
            <a:xfrm>
              <a:off x="5504180" y="47053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0E7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3" name="object 2563"/>
            <p:cNvSpPr/>
            <p:nvPr/>
          </p:nvSpPr>
          <p:spPr>
            <a:xfrm>
              <a:off x="5504180" y="471170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0F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4" name="object 2564"/>
            <p:cNvSpPr/>
            <p:nvPr/>
          </p:nvSpPr>
          <p:spPr>
            <a:xfrm>
              <a:off x="5504180" y="47193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5" name="object 2565"/>
            <p:cNvSpPr/>
            <p:nvPr/>
          </p:nvSpPr>
          <p:spPr>
            <a:xfrm>
              <a:off x="5504180" y="47269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07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6" name="object 2566"/>
            <p:cNvSpPr/>
            <p:nvPr/>
          </p:nvSpPr>
          <p:spPr>
            <a:xfrm>
              <a:off x="5504180" y="473329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7" name="object 2567"/>
            <p:cNvSpPr/>
            <p:nvPr/>
          </p:nvSpPr>
          <p:spPr>
            <a:xfrm>
              <a:off x="5504180" y="474091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17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8" name="object 2568"/>
            <p:cNvSpPr/>
            <p:nvPr/>
          </p:nvSpPr>
          <p:spPr>
            <a:xfrm>
              <a:off x="5504180" y="47485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9" name="object 2569"/>
            <p:cNvSpPr/>
            <p:nvPr/>
          </p:nvSpPr>
          <p:spPr>
            <a:xfrm>
              <a:off x="5504180" y="47561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0" name="object 2570"/>
            <p:cNvSpPr/>
            <p:nvPr/>
          </p:nvSpPr>
          <p:spPr>
            <a:xfrm>
              <a:off x="5504180" y="476250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36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1" name="object 2571"/>
            <p:cNvSpPr/>
            <p:nvPr/>
          </p:nvSpPr>
          <p:spPr>
            <a:xfrm>
              <a:off x="5504180" y="47701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46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2" name="object 2572"/>
            <p:cNvSpPr/>
            <p:nvPr/>
          </p:nvSpPr>
          <p:spPr>
            <a:xfrm>
              <a:off x="5504180" y="47777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3" name="object 2573"/>
            <p:cNvSpPr/>
            <p:nvPr/>
          </p:nvSpPr>
          <p:spPr>
            <a:xfrm>
              <a:off x="5504180" y="47853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56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4" name="object 2574"/>
            <p:cNvSpPr/>
            <p:nvPr/>
          </p:nvSpPr>
          <p:spPr>
            <a:xfrm>
              <a:off x="5504180" y="479171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66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5" name="object 2575"/>
            <p:cNvSpPr/>
            <p:nvPr/>
          </p:nvSpPr>
          <p:spPr>
            <a:xfrm>
              <a:off x="5504180" y="47993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6" name="object 2576"/>
            <p:cNvSpPr/>
            <p:nvPr/>
          </p:nvSpPr>
          <p:spPr>
            <a:xfrm>
              <a:off x="5504180" y="48069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76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7" name="object 2577"/>
            <p:cNvSpPr/>
            <p:nvPr/>
          </p:nvSpPr>
          <p:spPr>
            <a:xfrm>
              <a:off x="5504180" y="481330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8" name="object 2578"/>
            <p:cNvSpPr/>
            <p:nvPr/>
          </p:nvSpPr>
          <p:spPr>
            <a:xfrm>
              <a:off x="5504180" y="48209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9" name="object 2579"/>
            <p:cNvSpPr/>
            <p:nvPr/>
          </p:nvSpPr>
          <p:spPr>
            <a:xfrm>
              <a:off x="5504180" y="48285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0" name="object 2580"/>
            <p:cNvSpPr/>
            <p:nvPr/>
          </p:nvSpPr>
          <p:spPr>
            <a:xfrm>
              <a:off x="5504180" y="483489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196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1" name="object 2581"/>
            <p:cNvSpPr/>
            <p:nvPr/>
          </p:nvSpPr>
          <p:spPr>
            <a:xfrm>
              <a:off x="5504180" y="484251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2" name="object 2582"/>
            <p:cNvSpPr/>
            <p:nvPr/>
          </p:nvSpPr>
          <p:spPr>
            <a:xfrm>
              <a:off x="5504180" y="48501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A6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3" name="object 2583"/>
            <p:cNvSpPr/>
            <p:nvPr/>
          </p:nvSpPr>
          <p:spPr>
            <a:xfrm>
              <a:off x="5504180" y="48577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B5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4" name="object 2584"/>
            <p:cNvSpPr/>
            <p:nvPr/>
          </p:nvSpPr>
          <p:spPr>
            <a:xfrm>
              <a:off x="5504180" y="486410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5" name="object 2585"/>
            <p:cNvSpPr/>
            <p:nvPr/>
          </p:nvSpPr>
          <p:spPr>
            <a:xfrm>
              <a:off x="5504180" y="48717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C5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6" name="object 2586"/>
            <p:cNvSpPr/>
            <p:nvPr/>
          </p:nvSpPr>
          <p:spPr>
            <a:xfrm>
              <a:off x="5504180" y="48793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D5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7" name="object 2587"/>
            <p:cNvSpPr/>
            <p:nvPr/>
          </p:nvSpPr>
          <p:spPr>
            <a:xfrm>
              <a:off x="5504180" y="488569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8" name="object 2588"/>
            <p:cNvSpPr/>
            <p:nvPr/>
          </p:nvSpPr>
          <p:spPr>
            <a:xfrm>
              <a:off x="5504180" y="489331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9" name="object 2589"/>
            <p:cNvSpPr/>
            <p:nvPr/>
          </p:nvSpPr>
          <p:spPr>
            <a:xfrm>
              <a:off x="5504180" y="49009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1F5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0" name="object 2590"/>
            <p:cNvSpPr/>
            <p:nvPr/>
          </p:nvSpPr>
          <p:spPr>
            <a:xfrm>
              <a:off x="5504180" y="49085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1" name="object 2591"/>
            <p:cNvSpPr/>
            <p:nvPr/>
          </p:nvSpPr>
          <p:spPr>
            <a:xfrm>
              <a:off x="5504180" y="491490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05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2" name="object 2592"/>
            <p:cNvSpPr/>
            <p:nvPr/>
          </p:nvSpPr>
          <p:spPr>
            <a:xfrm>
              <a:off x="5504180" y="492252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15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3" name="object 2593"/>
            <p:cNvSpPr/>
            <p:nvPr/>
          </p:nvSpPr>
          <p:spPr>
            <a:xfrm>
              <a:off x="5504180" y="49301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4" name="object 2594"/>
            <p:cNvSpPr/>
            <p:nvPr/>
          </p:nvSpPr>
          <p:spPr>
            <a:xfrm>
              <a:off x="5504180" y="49377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25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5" name="object 2595"/>
            <p:cNvSpPr/>
            <p:nvPr/>
          </p:nvSpPr>
          <p:spPr>
            <a:xfrm>
              <a:off x="5504180" y="494411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6" name="object 2596"/>
            <p:cNvSpPr/>
            <p:nvPr/>
          </p:nvSpPr>
          <p:spPr>
            <a:xfrm>
              <a:off x="5504180" y="495173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7" name="object 2597"/>
            <p:cNvSpPr/>
            <p:nvPr/>
          </p:nvSpPr>
          <p:spPr>
            <a:xfrm>
              <a:off x="5504180" y="49593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8" name="object 2598"/>
            <p:cNvSpPr/>
            <p:nvPr/>
          </p:nvSpPr>
          <p:spPr>
            <a:xfrm>
              <a:off x="5504180" y="496570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44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9" name="object 2599"/>
            <p:cNvSpPr/>
            <p:nvPr/>
          </p:nvSpPr>
          <p:spPr>
            <a:xfrm>
              <a:off x="5504180" y="497332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0" name="object 2600"/>
            <p:cNvSpPr/>
            <p:nvPr/>
          </p:nvSpPr>
          <p:spPr>
            <a:xfrm>
              <a:off x="5504180" y="49809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54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1" name="object 2601"/>
            <p:cNvSpPr/>
            <p:nvPr/>
          </p:nvSpPr>
          <p:spPr>
            <a:xfrm>
              <a:off x="5504180" y="49885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2" name="object 2602"/>
            <p:cNvSpPr/>
            <p:nvPr/>
          </p:nvSpPr>
          <p:spPr>
            <a:xfrm>
              <a:off x="5504180" y="499491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3" name="object 2603"/>
            <p:cNvSpPr/>
            <p:nvPr/>
          </p:nvSpPr>
          <p:spPr>
            <a:xfrm>
              <a:off x="5504180" y="500253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9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90"/>
                  </a:lnTo>
                  <a:lnTo>
                    <a:pt x="0" y="889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4" name="object 2604"/>
            <p:cNvSpPr/>
            <p:nvPr/>
          </p:nvSpPr>
          <p:spPr>
            <a:xfrm>
              <a:off x="5504180" y="501015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84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5" name="object 2605"/>
            <p:cNvSpPr/>
            <p:nvPr/>
          </p:nvSpPr>
          <p:spPr>
            <a:xfrm>
              <a:off x="5504180" y="501777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6" name="object 2606"/>
            <p:cNvSpPr/>
            <p:nvPr/>
          </p:nvSpPr>
          <p:spPr>
            <a:xfrm>
              <a:off x="5504180" y="5024120"/>
              <a:ext cx="50800" cy="8890"/>
            </a:xfrm>
            <a:custGeom>
              <a:avLst/>
              <a:gdLst/>
              <a:ahLst/>
              <a:cxnLst/>
              <a:rect l="l" t="t" r="r" b="b"/>
              <a:pathLst>
                <a:path w="50800" h="8889">
                  <a:moveTo>
                    <a:pt x="0" y="888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8889"/>
                  </a:lnTo>
                  <a:lnTo>
                    <a:pt x="0" y="8889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7" name="object 2607"/>
            <p:cNvSpPr/>
            <p:nvPr/>
          </p:nvSpPr>
          <p:spPr>
            <a:xfrm>
              <a:off x="5504180" y="503174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A4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8" name="object 2608"/>
            <p:cNvSpPr/>
            <p:nvPr/>
          </p:nvSpPr>
          <p:spPr>
            <a:xfrm>
              <a:off x="5504180" y="503936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19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19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9" name="object 2609"/>
            <p:cNvSpPr/>
            <p:nvPr/>
          </p:nvSpPr>
          <p:spPr>
            <a:xfrm>
              <a:off x="5504180" y="5046980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0" y="7620"/>
                  </a:moveTo>
                  <a:lnTo>
                    <a:pt x="0" y="0"/>
                  </a:lnTo>
                  <a:lnTo>
                    <a:pt x="50800" y="0"/>
                  </a:lnTo>
                  <a:lnTo>
                    <a:pt x="5080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2B4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0" name="object 2610"/>
            <p:cNvSpPr/>
            <p:nvPr/>
          </p:nvSpPr>
          <p:spPr>
            <a:xfrm>
              <a:off x="5502910" y="5053330"/>
              <a:ext cx="52069" cy="8890"/>
            </a:xfrm>
            <a:custGeom>
              <a:avLst/>
              <a:gdLst/>
              <a:ahLst/>
              <a:cxnLst/>
              <a:rect l="l" t="t" r="r" b="b"/>
              <a:pathLst>
                <a:path w="52070" h="8889">
                  <a:moveTo>
                    <a:pt x="52069" y="0"/>
                  </a:moveTo>
                  <a:lnTo>
                    <a:pt x="1269" y="0"/>
                  </a:lnTo>
                  <a:lnTo>
                    <a:pt x="1269" y="1270"/>
                  </a:lnTo>
                  <a:lnTo>
                    <a:pt x="0" y="7620"/>
                  </a:lnTo>
                  <a:lnTo>
                    <a:pt x="0" y="8890"/>
                  </a:lnTo>
                  <a:lnTo>
                    <a:pt x="52069" y="8890"/>
                  </a:lnTo>
                  <a:lnTo>
                    <a:pt x="52069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1" name="object 2611"/>
            <p:cNvSpPr/>
            <p:nvPr/>
          </p:nvSpPr>
          <p:spPr>
            <a:xfrm>
              <a:off x="5502592" y="5060950"/>
              <a:ext cx="53975" cy="7620"/>
            </a:xfrm>
            <a:custGeom>
              <a:avLst/>
              <a:gdLst/>
              <a:ahLst/>
              <a:cxnLst/>
              <a:rect l="l" t="t" r="r" b="b"/>
              <a:pathLst>
                <a:path w="53975" h="7620">
                  <a:moveTo>
                    <a:pt x="52387" y="0"/>
                  </a:moveTo>
                  <a:lnTo>
                    <a:pt x="317" y="0"/>
                  </a:lnTo>
                  <a:lnTo>
                    <a:pt x="317" y="6350"/>
                  </a:lnTo>
                  <a:lnTo>
                    <a:pt x="0" y="7619"/>
                  </a:lnTo>
                  <a:lnTo>
                    <a:pt x="53657" y="7619"/>
                  </a:lnTo>
                  <a:lnTo>
                    <a:pt x="53657" y="6350"/>
                  </a:lnTo>
                  <a:lnTo>
                    <a:pt x="52387" y="1269"/>
                  </a:lnTo>
                  <a:lnTo>
                    <a:pt x="52387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2" name="object 2612"/>
            <p:cNvSpPr/>
            <p:nvPr/>
          </p:nvSpPr>
          <p:spPr>
            <a:xfrm>
              <a:off x="5500370" y="5068570"/>
              <a:ext cx="57150" cy="7620"/>
            </a:xfrm>
            <a:custGeom>
              <a:avLst/>
              <a:gdLst/>
              <a:ahLst/>
              <a:cxnLst/>
              <a:rect l="l" t="t" r="r" b="b"/>
              <a:pathLst>
                <a:path w="57150" h="7620">
                  <a:moveTo>
                    <a:pt x="55879" y="0"/>
                  </a:moveTo>
                  <a:lnTo>
                    <a:pt x="2222" y="0"/>
                  </a:lnTo>
                  <a:lnTo>
                    <a:pt x="1269" y="3809"/>
                  </a:lnTo>
                  <a:lnTo>
                    <a:pt x="0" y="7619"/>
                  </a:lnTo>
                  <a:lnTo>
                    <a:pt x="57150" y="7619"/>
                  </a:lnTo>
                  <a:lnTo>
                    <a:pt x="55879" y="3809"/>
                  </a:lnTo>
                  <a:lnTo>
                    <a:pt x="55879" y="0"/>
                  </a:lnTo>
                  <a:close/>
                </a:path>
              </a:pathLst>
            </a:custGeom>
            <a:solidFill>
              <a:srgbClr val="2D3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3" name="object 2613"/>
            <p:cNvSpPr/>
            <p:nvPr/>
          </p:nvSpPr>
          <p:spPr>
            <a:xfrm>
              <a:off x="5499100" y="5074920"/>
              <a:ext cx="60960" cy="8890"/>
            </a:xfrm>
            <a:custGeom>
              <a:avLst/>
              <a:gdLst/>
              <a:ahLst/>
              <a:cxnLst/>
              <a:rect l="l" t="t" r="r" b="b"/>
              <a:pathLst>
                <a:path w="60960" h="8889">
                  <a:moveTo>
                    <a:pt x="57996" y="0"/>
                  </a:moveTo>
                  <a:lnTo>
                    <a:pt x="1693" y="0"/>
                  </a:lnTo>
                  <a:lnTo>
                    <a:pt x="1270" y="1269"/>
                  </a:lnTo>
                  <a:lnTo>
                    <a:pt x="1270" y="5079"/>
                  </a:lnTo>
                  <a:lnTo>
                    <a:pt x="0" y="8889"/>
                  </a:lnTo>
                  <a:lnTo>
                    <a:pt x="60960" y="8889"/>
                  </a:lnTo>
                  <a:lnTo>
                    <a:pt x="60960" y="7619"/>
                  </a:lnTo>
                  <a:lnTo>
                    <a:pt x="58420" y="2539"/>
                  </a:lnTo>
                  <a:lnTo>
                    <a:pt x="58420" y="1269"/>
                  </a:lnTo>
                  <a:lnTo>
                    <a:pt x="57996" y="0"/>
                  </a:lnTo>
                  <a:close/>
                </a:path>
              </a:pathLst>
            </a:custGeom>
            <a:solidFill>
              <a:srgbClr val="2D3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4" name="object 2614"/>
            <p:cNvSpPr/>
            <p:nvPr/>
          </p:nvSpPr>
          <p:spPr>
            <a:xfrm>
              <a:off x="5495925" y="5082540"/>
              <a:ext cx="66675" cy="7620"/>
            </a:xfrm>
            <a:custGeom>
              <a:avLst/>
              <a:gdLst/>
              <a:ahLst/>
              <a:cxnLst/>
              <a:rect l="l" t="t" r="r" b="b"/>
              <a:pathLst>
                <a:path w="66675" h="7620">
                  <a:moveTo>
                    <a:pt x="64135" y="0"/>
                  </a:moveTo>
                  <a:lnTo>
                    <a:pt x="3598" y="0"/>
                  </a:lnTo>
                  <a:lnTo>
                    <a:pt x="3175" y="1270"/>
                  </a:lnTo>
                  <a:lnTo>
                    <a:pt x="3175" y="3810"/>
                  </a:lnTo>
                  <a:lnTo>
                    <a:pt x="635" y="6350"/>
                  </a:lnTo>
                  <a:lnTo>
                    <a:pt x="0" y="7620"/>
                  </a:lnTo>
                  <a:lnTo>
                    <a:pt x="66675" y="7620"/>
                  </a:lnTo>
                  <a:lnTo>
                    <a:pt x="66675" y="5080"/>
                  </a:lnTo>
                  <a:lnTo>
                    <a:pt x="64135" y="2540"/>
                  </a:lnTo>
                  <a:lnTo>
                    <a:pt x="64135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5" name="object 2615"/>
            <p:cNvSpPr/>
            <p:nvPr/>
          </p:nvSpPr>
          <p:spPr>
            <a:xfrm>
              <a:off x="5488940" y="5090160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73660" y="0"/>
                  </a:moveTo>
                  <a:lnTo>
                    <a:pt x="6985" y="0"/>
                  </a:lnTo>
                  <a:lnTo>
                    <a:pt x="6350" y="1269"/>
                  </a:lnTo>
                  <a:lnTo>
                    <a:pt x="5080" y="2539"/>
                  </a:lnTo>
                  <a:lnTo>
                    <a:pt x="3810" y="5079"/>
                  </a:lnTo>
                  <a:lnTo>
                    <a:pt x="2539" y="6350"/>
                  </a:lnTo>
                  <a:lnTo>
                    <a:pt x="0" y="7619"/>
                  </a:lnTo>
                  <a:lnTo>
                    <a:pt x="81280" y="7619"/>
                  </a:lnTo>
                  <a:lnTo>
                    <a:pt x="78739" y="6350"/>
                  </a:lnTo>
                  <a:lnTo>
                    <a:pt x="77470" y="2539"/>
                  </a:lnTo>
                  <a:lnTo>
                    <a:pt x="76200" y="2539"/>
                  </a:lnTo>
                  <a:lnTo>
                    <a:pt x="73660" y="0"/>
                  </a:lnTo>
                  <a:close/>
                </a:path>
              </a:pathLst>
            </a:custGeom>
            <a:solidFill>
              <a:srgbClr val="2E3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6" name="object 2616"/>
            <p:cNvSpPr/>
            <p:nvPr/>
          </p:nvSpPr>
          <p:spPr>
            <a:xfrm>
              <a:off x="5463540" y="5097780"/>
              <a:ext cx="137160" cy="7620"/>
            </a:xfrm>
            <a:custGeom>
              <a:avLst/>
              <a:gdLst/>
              <a:ahLst/>
              <a:cxnLst/>
              <a:rect l="l" t="t" r="r" b="b"/>
              <a:pathLst>
                <a:path w="137160" h="7620">
                  <a:moveTo>
                    <a:pt x="137160" y="6350"/>
                  </a:moveTo>
                  <a:lnTo>
                    <a:pt x="131432" y="6350"/>
                  </a:lnTo>
                  <a:lnTo>
                    <a:pt x="131432" y="5080"/>
                  </a:lnTo>
                  <a:lnTo>
                    <a:pt x="121920" y="5080"/>
                  </a:lnTo>
                  <a:lnTo>
                    <a:pt x="118110" y="3810"/>
                  </a:lnTo>
                  <a:lnTo>
                    <a:pt x="113017" y="3810"/>
                  </a:lnTo>
                  <a:lnTo>
                    <a:pt x="113017" y="2540"/>
                  </a:lnTo>
                  <a:lnTo>
                    <a:pt x="110490" y="2540"/>
                  </a:lnTo>
                  <a:lnTo>
                    <a:pt x="110490" y="1270"/>
                  </a:lnTo>
                  <a:lnTo>
                    <a:pt x="108585" y="1270"/>
                  </a:lnTo>
                  <a:lnTo>
                    <a:pt x="108585" y="0"/>
                  </a:lnTo>
                  <a:lnTo>
                    <a:pt x="25400" y="0"/>
                  </a:lnTo>
                  <a:lnTo>
                    <a:pt x="25400" y="1270"/>
                  </a:lnTo>
                  <a:lnTo>
                    <a:pt x="23495" y="1270"/>
                  </a:lnTo>
                  <a:lnTo>
                    <a:pt x="23495" y="2540"/>
                  </a:lnTo>
                  <a:lnTo>
                    <a:pt x="20955" y="2540"/>
                  </a:lnTo>
                  <a:lnTo>
                    <a:pt x="20955" y="3810"/>
                  </a:lnTo>
                  <a:lnTo>
                    <a:pt x="15240" y="3810"/>
                  </a:lnTo>
                  <a:lnTo>
                    <a:pt x="12700" y="5080"/>
                  </a:lnTo>
                  <a:lnTo>
                    <a:pt x="7620" y="5080"/>
                  </a:lnTo>
                  <a:lnTo>
                    <a:pt x="7620" y="6350"/>
                  </a:lnTo>
                  <a:lnTo>
                    <a:pt x="0" y="6350"/>
                  </a:lnTo>
                  <a:lnTo>
                    <a:pt x="0" y="7620"/>
                  </a:lnTo>
                  <a:lnTo>
                    <a:pt x="137160" y="7620"/>
                  </a:lnTo>
                  <a:lnTo>
                    <a:pt x="137160" y="6350"/>
                  </a:lnTo>
                  <a:close/>
                </a:path>
              </a:pathLst>
            </a:custGeom>
            <a:solidFill>
              <a:srgbClr val="2F3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7" name="object 2617"/>
            <p:cNvSpPr/>
            <p:nvPr/>
          </p:nvSpPr>
          <p:spPr>
            <a:xfrm>
              <a:off x="5463540" y="5104130"/>
              <a:ext cx="137160" cy="7620"/>
            </a:xfrm>
            <a:custGeom>
              <a:avLst/>
              <a:gdLst/>
              <a:ahLst/>
              <a:cxnLst/>
              <a:rect l="l" t="t" r="r" b="b"/>
              <a:pathLst>
                <a:path w="137160" h="7620">
                  <a:moveTo>
                    <a:pt x="0" y="7620"/>
                  </a:moveTo>
                  <a:lnTo>
                    <a:pt x="0" y="0"/>
                  </a:lnTo>
                  <a:lnTo>
                    <a:pt x="137160" y="0"/>
                  </a:lnTo>
                  <a:lnTo>
                    <a:pt x="137160" y="7620"/>
                  </a:lnTo>
                  <a:lnTo>
                    <a:pt x="0" y="762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8" name="object 2618"/>
            <p:cNvSpPr/>
            <p:nvPr/>
          </p:nvSpPr>
          <p:spPr>
            <a:xfrm>
              <a:off x="5463540" y="5111750"/>
              <a:ext cx="137160" cy="6350"/>
            </a:xfrm>
            <a:custGeom>
              <a:avLst/>
              <a:gdLst/>
              <a:ahLst/>
              <a:cxnLst/>
              <a:rect l="l" t="t" r="r" b="b"/>
              <a:pathLst>
                <a:path w="137160" h="6350">
                  <a:moveTo>
                    <a:pt x="137160" y="6350"/>
                  </a:moveTo>
                  <a:lnTo>
                    <a:pt x="0" y="6350"/>
                  </a:lnTo>
                  <a:lnTo>
                    <a:pt x="0" y="0"/>
                  </a:lnTo>
                  <a:lnTo>
                    <a:pt x="137160" y="0"/>
                  </a:lnTo>
                  <a:lnTo>
                    <a:pt x="137160" y="6350"/>
                  </a:lnTo>
                  <a:close/>
                </a:path>
              </a:pathLst>
            </a:custGeom>
            <a:solidFill>
              <a:srgbClr val="303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9" name="object 2619"/>
            <p:cNvSpPr/>
            <p:nvPr/>
          </p:nvSpPr>
          <p:spPr>
            <a:xfrm>
              <a:off x="5613400" y="4730750"/>
              <a:ext cx="97790" cy="6350"/>
            </a:xfrm>
            <a:custGeom>
              <a:avLst/>
              <a:gdLst/>
              <a:ahLst/>
              <a:cxnLst/>
              <a:rect l="l" t="t" r="r" b="b"/>
              <a:pathLst>
                <a:path w="97789" h="6350">
                  <a:moveTo>
                    <a:pt x="97789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97789" y="635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20" name="object 2620"/>
          <p:cNvSpPr/>
          <p:nvPr/>
        </p:nvSpPr>
        <p:spPr>
          <a:xfrm>
            <a:off x="5781040" y="4730750"/>
            <a:ext cx="95250" cy="6350"/>
          </a:xfrm>
          <a:custGeom>
            <a:avLst/>
            <a:gdLst/>
            <a:ahLst/>
            <a:cxnLst/>
            <a:rect l="l" t="t" r="r" b="b"/>
            <a:pathLst>
              <a:path w="95250" h="6350">
                <a:moveTo>
                  <a:pt x="95250" y="0"/>
                </a:moveTo>
                <a:lnTo>
                  <a:pt x="0" y="0"/>
                </a:lnTo>
                <a:lnTo>
                  <a:pt x="0" y="6350"/>
                </a:lnTo>
                <a:lnTo>
                  <a:pt x="95250" y="6350"/>
                </a:lnTo>
                <a:lnTo>
                  <a:pt x="9525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5613400" y="4737100"/>
            <a:ext cx="97790" cy="7620"/>
          </a:xfrm>
          <a:custGeom>
            <a:avLst/>
            <a:gdLst/>
            <a:ahLst/>
            <a:cxnLst/>
            <a:rect l="l" t="t" r="r" b="b"/>
            <a:pathLst>
              <a:path w="97789" h="7620">
                <a:moveTo>
                  <a:pt x="97789" y="0"/>
                </a:moveTo>
                <a:lnTo>
                  <a:pt x="0" y="0"/>
                </a:lnTo>
                <a:lnTo>
                  <a:pt x="0" y="7619"/>
                </a:lnTo>
                <a:lnTo>
                  <a:pt x="97789" y="7619"/>
                </a:lnTo>
                <a:lnTo>
                  <a:pt x="97789" y="0"/>
                </a:lnTo>
                <a:close/>
              </a:path>
            </a:pathLst>
          </a:custGeom>
          <a:solidFill>
            <a:srgbClr val="00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5781040" y="4737100"/>
            <a:ext cx="95250" cy="7620"/>
          </a:xfrm>
          <a:custGeom>
            <a:avLst/>
            <a:gdLst/>
            <a:ahLst/>
            <a:cxnLst/>
            <a:rect l="l" t="t" r="r" b="b"/>
            <a:pathLst>
              <a:path w="95250" h="7620">
                <a:moveTo>
                  <a:pt x="95250" y="0"/>
                </a:moveTo>
                <a:lnTo>
                  <a:pt x="0" y="0"/>
                </a:lnTo>
                <a:lnTo>
                  <a:pt x="0" y="7619"/>
                </a:lnTo>
                <a:lnTo>
                  <a:pt x="95250" y="7619"/>
                </a:lnTo>
                <a:lnTo>
                  <a:pt x="95250" y="0"/>
                </a:lnTo>
                <a:close/>
              </a:path>
            </a:pathLst>
          </a:custGeom>
          <a:solidFill>
            <a:srgbClr val="009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5613400" y="4743450"/>
            <a:ext cx="97790" cy="8890"/>
          </a:xfrm>
          <a:custGeom>
            <a:avLst/>
            <a:gdLst/>
            <a:ahLst/>
            <a:cxnLst/>
            <a:rect l="l" t="t" r="r" b="b"/>
            <a:pathLst>
              <a:path w="97789" h="8889">
                <a:moveTo>
                  <a:pt x="97790" y="0"/>
                </a:moveTo>
                <a:lnTo>
                  <a:pt x="0" y="0"/>
                </a:lnTo>
                <a:lnTo>
                  <a:pt x="0" y="3810"/>
                </a:lnTo>
                <a:lnTo>
                  <a:pt x="12052" y="3810"/>
                </a:lnTo>
                <a:lnTo>
                  <a:pt x="12052" y="5080"/>
                </a:lnTo>
                <a:lnTo>
                  <a:pt x="23482" y="5080"/>
                </a:lnTo>
                <a:lnTo>
                  <a:pt x="23482" y="6350"/>
                </a:lnTo>
                <a:lnTo>
                  <a:pt x="28575" y="6350"/>
                </a:lnTo>
                <a:lnTo>
                  <a:pt x="28575" y="8890"/>
                </a:lnTo>
                <a:lnTo>
                  <a:pt x="97790" y="8890"/>
                </a:lnTo>
                <a:lnTo>
                  <a:pt x="97790" y="6350"/>
                </a:lnTo>
                <a:lnTo>
                  <a:pt x="97790" y="5080"/>
                </a:lnTo>
                <a:lnTo>
                  <a:pt x="97790" y="3810"/>
                </a:lnTo>
                <a:lnTo>
                  <a:pt x="97790" y="0"/>
                </a:lnTo>
                <a:close/>
              </a:path>
            </a:pathLst>
          </a:custGeom>
          <a:solidFill>
            <a:srgbClr val="009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24" name="object 2624"/>
          <p:cNvGrpSpPr/>
          <p:nvPr/>
        </p:nvGrpSpPr>
        <p:grpSpPr>
          <a:xfrm>
            <a:off x="5641975" y="4719320"/>
            <a:ext cx="502284" cy="411480"/>
            <a:chOff x="5641975" y="4719320"/>
            <a:chExt cx="502284" cy="411480"/>
          </a:xfrm>
        </p:grpSpPr>
        <p:sp>
          <p:nvSpPr>
            <p:cNvPr id="2625" name="object 2625"/>
            <p:cNvSpPr/>
            <p:nvPr/>
          </p:nvSpPr>
          <p:spPr>
            <a:xfrm>
              <a:off x="5781040" y="4743449"/>
              <a:ext cx="95250" cy="8890"/>
            </a:xfrm>
            <a:custGeom>
              <a:avLst/>
              <a:gdLst/>
              <a:ahLst/>
              <a:cxnLst/>
              <a:rect l="l" t="t" r="r" b="b"/>
              <a:pathLst>
                <a:path w="95250" h="8889">
                  <a:moveTo>
                    <a:pt x="9525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9512" y="3810"/>
                  </a:lnTo>
                  <a:lnTo>
                    <a:pt x="9512" y="5080"/>
                  </a:lnTo>
                  <a:lnTo>
                    <a:pt x="20307" y="5080"/>
                  </a:lnTo>
                  <a:lnTo>
                    <a:pt x="20307" y="6350"/>
                  </a:lnTo>
                  <a:lnTo>
                    <a:pt x="24765" y="6350"/>
                  </a:lnTo>
                  <a:lnTo>
                    <a:pt x="24765" y="8890"/>
                  </a:lnTo>
                  <a:lnTo>
                    <a:pt x="95250" y="8890"/>
                  </a:lnTo>
                  <a:lnTo>
                    <a:pt x="95250" y="6350"/>
                  </a:lnTo>
                  <a:lnTo>
                    <a:pt x="95250" y="5080"/>
                  </a:lnTo>
                  <a:lnTo>
                    <a:pt x="95250" y="3810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009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6" name="object 2626"/>
            <p:cNvSpPr/>
            <p:nvPr/>
          </p:nvSpPr>
          <p:spPr>
            <a:xfrm>
              <a:off x="5641975" y="4751070"/>
              <a:ext cx="234315" cy="8890"/>
            </a:xfrm>
            <a:custGeom>
              <a:avLst/>
              <a:gdLst/>
              <a:ahLst/>
              <a:cxnLst/>
              <a:rect l="l" t="t" r="r" b="b"/>
              <a:pathLst>
                <a:path w="234314" h="8889">
                  <a:moveTo>
                    <a:pt x="69214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1904" y="1269"/>
                  </a:lnTo>
                  <a:lnTo>
                    <a:pt x="3175" y="2539"/>
                  </a:lnTo>
                  <a:lnTo>
                    <a:pt x="5714" y="3809"/>
                  </a:lnTo>
                  <a:lnTo>
                    <a:pt x="6985" y="6349"/>
                  </a:lnTo>
                  <a:lnTo>
                    <a:pt x="9525" y="8889"/>
                  </a:lnTo>
                  <a:lnTo>
                    <a:pt x="69214" y="8889"/>
                  </a:lnTo>
                  <a:lnTo>
                    <a:pt x="69214" y="0"/>
                  </a:lnTo>
                  <a:close/>
                </a:path>
                <a:path w="234314" h="8889">
                  <a:moveTo>
                    <a:pt x="234314" y="0"/>
                  </a:moveTo>
                  <a:lnTo>
                    <a:pt x="163829" y="0"/>
                  </a:lnTo>
                  <a:lnTo>
                    <a:pt x="165735" y="1269"/>
                  </a:lnTo>
                  <a:lnTo>
                    <a:pt x="168275" y="2539"/>
                  </a:lnTo>
                  <a:lnTo>
                    <a:pt x="169545" y="2539"/>
                  </a:lnTo>
                  <a:lnTo>
                    <a:pt x="170814" y="3809"/>
                  </a:lnTo>
                  <a:lnTo>
                    <a:pt x="174625" y="5079"/>
                  </a:lnTo>
                  <a:lnTo>
                    <a:pt x="174625" y="6349"/>
                  </a:lnTo>
                  <a:lnTo>
                    <a:pt x="175895" y="7619"/>
                  </a:lnTo>
                  <a:lnTo>
                    <a:pt x="175895" y="8889"/>
                  </a:lnTo>
                  <a:lnTo>
                    <a:pt x="234314" y="8889"/>
                  </a:lnTo>
                  <a:lnTo>
                    <a:pt x="234314" y="0"/>
                  </a:lnTo>
                  <a:close/>
                </a:path>
              </a:pathLst>
            </a:custGeom>
            <a:solidFill>
              <a:srgbClr val="019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7" name="object 2627"/>
            <p:cNvSpPr/>
            <p:nvPr/>
          </p:nvSpPr>
          <p:spPr>
            <a:xfrm>
              <a:off x="5650229" y="4758690"/>
              <a:ext cx="226060" cy="7620"/>
            </a:xfrm>
            <a:custGeom>
              <a:avLst/>
              <a:gdLst/>
              <a:ahLst/>
              <a:cxnLst/>
              <a:rect l="l" t="t" r="r" b="b"/>
              <a:pathLst>
                <a:path w="226060" h="7620">
                  <a:moveTo>
                    <a:pt x="60960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5080" y="7620"/>
                  </a:lnTo>
                  <a:lnTo>
                    <a:pt x="60960" y="7620"/>
                  </a:lnTo>
                  <a:lnTo>
                    <a:pt x="60960" y="0"/>
                  </a:lnTo>
                  <a:close/>
                </a:path>
                <a:path w="226060" h="7620">
                  <a:moveTo>
                    <a:pt x="226060" y="0"/>
                  </a:moveTo>
                  <a:lnTo>
                    <a:pt x="167640" y="0"/>
                  </a:lnTo>
                  <a:lnTo>
                    <a:pt x="167640" y="1270"/>
                  </a:lnTo>
                  <a:lnTo>
                    <a:pt x="168910" y="3810"/>
                  </a:lnTo>
                  <a:lnTo>
                    <a:pt x="170180" y="3810"/>
                  </a:lnTo>
                  <a:lnTo>
                    <a:pt x="171450" y="7620"/>
                  </a:lnTo>
                  <a:lnTo>
                    <a:pt x="226060" y="7620"/>
                  </a:lnTo>
                  <a:lnTo>
                    <a:pt x="226060" y="0"/>
                  </a:lnTo>
                  <a:close/>
                </a:path>
              </a:pathLst>
            </a:custGeom>
            <a:solidFill>
              <a:srgbClr val="029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8" name="object 2628"/>
            <p:cNvSpPr/>
            <p:nvPr/>
          </p:nvSpPr>
          <p:spPr>
            <a:xfrm>
              <a:off x="5655309" y="4766310"/>
              <a:ext cx="220979" cy="7620"/>
            </a:xfrm>
            <a:custGeom>
              <a:avLst/>
              <a:gdLst/>
              <a:ahLst/>
              <a:cxnLst/>
              <a:rect l="l" t="t" r="r" b="b"/>
              <a:pathLst>
                <a:path w="220979" h="7620">
                  <a:moveTo>
                    <a:pt x="55879" y="0"/>
                  </a:moveTo>
                  <a:lnTo>
                    <a:pt x="0" y="0"/>
                  </a:lnTo>
                  <a:lnTo>
                    <a:pt x="1269" y="2539"/>
                  </a:lnTo>
                  <a:lnTo>
                    <a:pt x="1269" y="5079"/>
                  </a:lnTo>
                  <a:lnTo>
                    <a:pt x="2539" y="7619"/>
                  </a:lnTo>
                  <a:lnTo>
                    <a:pt x="55879" y="7619"/>
                  </a:lnTo>
                  <a:lnTo>
                    <a:pt x="55879" y="0"/>
                  </a:lnTo>
                  <a:close/>
                </a:path>
                <a:path w="220979" h="7620">
                  <a:moveTo>
                    <a:pt x="220979" y="0"/>
                  </a:moveTo>
                  <a:lnTo>
                    <a:pt x="166369" y="0"/>
                  </a:lnTo>
                  <a:lnTo>
                    <a:pt x="166369" y="1269"/>
                  </a:lnTo>
                  <a:lnTo>
                    <a:pt x="167639" y="3809"/>
                  </a:lnTo>
                  <a:lnTo>
                    <a:pt x="167639" y="7619"/>
                  </a:lnTo>
                  <a:lnTo>
                    <a:pt x="220979" y="7619"/>
                  </a:lnTo>
                  <a:lnTo>
                    <a:pt x="220979" y="0"/>
                  </a:lnTo>
                  <a:close/>
                </a:path>
              </a:pathLst>
            </a:custGeom>
            <a:solidFill>
              <a:srgbClr val="038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9" name="object 2629"/>
            <p:cNvSpPr/>
            <p:nvPr/>
          </p:nvSpPr>
          <p:spPr>
            <a:xfrm>
              <a:off x="5657215" y="4772660"/>
              <a:ext cx="219075" cy="8890"/>
            </a:xfrm>
            <a:custGeom>
              <a:avLst/>
              <a:gdLst/>
              <a:ahLst/>
              <a:cxnLst/>
              <a:rect l="l" t="t" r="r" b="b"/>
              <a:pathLst>
                <a:path w="219075" h="8889">
                  <a:moveTo>
                    <a:pt x="53975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2539"/>
                  </a:lnTo>
                  <a:lnTo>
                    <a:pt x="1905" y="6350"/>
                  </a:lnTo>
                  <a:lnTo>
                    <a:pt x="1905" y="8889"/>
                  </a:lnTo>
                  <a:lnTo>
                    <a:pt x="53975" y="8889"/>
                  </a:lnTo>
                  <a:lnTo>
                    <a:pt x="53975" y="0"/>
                  </a:lnTo>
                  <a:close/>
                </a:path>
                <a:path w="219075" h="8889">
                  <a:moveTo>
                    <a:pt x="219075" y="0"/>
                  </a:moveTo>
                  <a:lnTo>
                    <a:pt x="165735" y="0"/>
                  </a:lnTo>
                  <a:lnTo>
                    <a:pt x="165735" y="1269"/>
                  </a:lnTo>
                  <a:lnTo>
                    <a:pt x="167005" y="2539"/>
                  </a:lnTo>
                  <a:lnTo>
                    <a:pt x="168275" y="8889"/>
                  </a:lnTo>
                  <a:lnTo>
                    <a:pt x="219075" y="8889"/>
                  </a:lnTo>
                  <a:lnTo>
                    <a:pt x="219075" y="0"/>
                  </a:lnTo>
                  <a:close/>
                </a:path>
              </a:pathLst>
            </a:custGeom>
            <a:solidFill>
              <a:srgbClr val="048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0" name="object 2630"/>
            <p:cNvSpPr/>
            <p:nvPr/>
          </p:nvSpPr>
          <p:spPr>
            <a:xfrm>
              <a:off x="5659120" y="4780280"/>
              <a:ext cx="217170" cy="8890"/>
            </a:xfrm>
            <a:custGeom>
              <a:avLst/>
              <a:gdLst/>
              <a:ahLst/>
              <a:cxnLst/>
              <a:rect l="l" t="t" r="r" b="b"/>
              <a:pathLst>
                <a:path w="217170" h="8889">
                  <a:moveTo>
                    <a:pt x="52069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2069" y="8890"/>
                  </a:lnTo>
                  <a:lnTo>
                    <a:pt x="52069" y="0"/>
                  </a:lnTo>
                  <a:close/>
                </a:path>
                <a:path w="217170" h="8889">
                  <a:moveTo>
                    <a:pt x="217169" y="0"/>
                  </a:moveTo>
                  <a:lnTo>
                    <a:pt x="166115" y="0"/>
                  </a:lnTo>
                  <a:lnTo>
                    <a:pt x="166369" y="1270"/>
                  </a:lnTo>
                  <a:lnTo>
                    <a:pt x="166369" y="8890"/>
                  </a:lnTo>
                  <a:lnTo>
                    <a:pt x="217169" y="8890"/>
                  </a:lnTo>
                  <a:lnTo>
                    <a:pt x="217169" y="0"/>
                  </a:lnTo>
                  <a:close/>
                </a:path>
              </a:pathLst>
            </a:custGeom>
            <a:solidFill>
              <a:srgbClr val="05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1" name="object 2631"/>
            <p:cNvSpPr/>
            <p:nvPr/>
          </p:nvSpPr>
          <p:spPr>
            <a:xfrm>
              <a:off x="5659120" y="4787899"/>
              <a:ext cx="217170" cy="7620"/>
            </a:xfrm>
            <a:custGeom>
              <a:avLst/>
              <a:gdLst/>
              <a:ahLst/>
              <a:cxnLst/>
              <a:rect l="l" t="t" r="r" b="b"/>
              <a:pathLst>
                <a:path w="217170" h="7620">
                  <a:moveTo>
                    <a:pt x="52070" y="0"/>
                  </a:moveTo>
                  <a:lnTo>
                    <a:pt x="0" y="0"/>
                  </a:lnTo>
                  <a:lnTo>
                    <a:pt x="127" y="7620"/>
                  </a:lnTo>
                  <a:lnTo>
                    <a:pt x="52070" y="7620"/>
                  </a:lnTo>
                  <a:lnTo>
                    <a:pt x="52070" y="0"/>
                  </a:lnTo>
                  <a:close/>
                </a:path>
                <a:path w="217170" h="7620">
                  <a:moveTo>
                    <a:pt x="217170" y="0"/>
                  </a:moveTo>
                  <a:lnTo>
                    <a:pt x="166370" y="0"/>
                  </a:lnTo>
                  <a:lnTo>
                    <a:pt x="166370" y="7620"/>
                  </a:lnTo>
                  <a:lnTo>
                    <a:pt x="217170" y="7620"/>
                  </a:lnTo>
                  <a:lnTo>
                    <a:pt x="217170" y="0"/>
                  </a:lnTo>
                  <a:close/>
                </a:path>
              </a:pathLst>
            </a:custGeom>
            <a:solidFill>
              <a:srgbClr val="068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2" name="object 2632"/>
            <p:cNvSpPr/>
            <p:nvPr/>
          </p:nvSpPr>
          <p:spPr>
            <a:xfrm>
              <a:off x="5659247" y="4795519"/>
              <a:ext cx="217170" cy="7620"/>
            </a:xfrm>
            <a:custGeom>
              <a:avLst/>
              <a:gdLst/>
              <a:ahLst/>
              <a:cxnLst/>
              <a:rect l="l" t="t" r="r" b="b"/>
              <a:pathLst>
                <a:path w="217170" h="7620">
                  <a:moveTo>
                    <a:pt x="51943" y="0"/>
                  </a:moveTo>
                  <a:lnTo>
                    <a:pt x="0" y="0"/>
                  </a:lnTo>
                  <a:lnTo>
                    <a:pt x="762" y="7620"/>
                  </a:lnTo>
                  <a:lnTo>
                    <a:pt x="51943" y="7620"/>
                  </a:lnTo>
                  <a:lnTo>
                    <a:pt x="51943" y="0"/>
                  </a:lnTo>
                  <a:close/>
                </a:path>
                <a:path w="217170" h="7620">
                  <a:moveTo>
                    <a:pt x="217043" y="0"/>
                  </a:moveTo>
                  <a:lnTo>
                    <a:pt x="166243" y="0"/>
                  </a:lnTo>
                  <a:lnTo>
                    <a:pt x="166243" y="7620"/>
                  </a:lnTo>
                  <a:lnTo>
                    <a:pt x="217043" y="7620"/>
                  </a:lnTo>
                  <a:lnTo>
                    <a:pt x="217043" y="0"/>
                  </a:lnTo>
                  <a:close/>
                </a:path>
              </a:pathLst>
            </a:custGeom>
            <a:solidFill>
              <a:srgbClr val="07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3" name="object 2633"/>
            <p:cNvSpPr/>
            <p:nvPr/>
          </p:nvSpPr>
          <p:spPr>
            <a:xfrm>
              <a:off x="5659881" y="4801870"/>
              <a:ext cx="216535" cy="8890"/>
            </a:xfrm>
            <a:custGeom>
              <a:avLst/>
              <a:gdLst/>
              <a:ahLst/>
              <a:cxnLst/>
              <a:rect l="l" t="t" r="r" b="b"/>
              <a:pathLst>
                <a:path w="216535" h="8889">
                  <a:moveTo>
                    <a:pt x="51307" y="0"/>
                  </a:moveTo>
                  <a:lnTo>
                    <a:pt x="0" y="0"/>
                  </a:lnTo>
                  <a:lnTo>
                    <a:pt x="507" y="5079"/>
                  </a:lnTo>
                  <a:lnTo>
                    <a:pt x="507" y="8889"/>
                  </a:lnTo>
                  <a:lnTo>
                    <a:pt x="51307" y="8889"/>
                  </a:lnTo>
                  <a:lnTo>
                    <a:pt x="51307" y="0"/>
                  </a:lnTo>
                  <a:close/>
                </a:path>
                <a:path w="216535" h="8889">
                  <a:moveTo>
                    <a:pt x="216407" y="0"/>
                  </a:moveTo>
                  <a:lnTo>
                    <a:pt x="165607" y="0"/>
                  </a:lnTo>
                  <a:lnTo>
                    <a:pt x="165607" y="8889"/>
                  </a:lnTo>
                  <a:lnTo>
                    <a:pt x="216407" y="8889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088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4" name="object 2634"/>
            <p:cNvSpPr/>
            <p:nvPr/>
          </p:nvSpPr>
          <p:spPr>
            <a:xfrm>
              <a:off x="5660390" y="4809489"/>
              <a:ext cx="215900" cy="8890"/>
            </a:xfrm>
            <a:custGeom>
              <a:avLst/>
              <a:gdLst/>
              <a:ahLst/>
              <a:cxnLst/>
              <a:rect l="l" t="t" r="r" b="b"/>
              <a:pathLst>
                <a:path w="215900" h="8889">
                  <a:moveTo>
                    <a:pt x="508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0800" y="8890"/>
                  </a:lnTo>
                  <a:lnTo>
                    <a:pt x="50800" y="0"/>
                  </a:lnTo>
                  <a:close/>
                </a:path>
                <a:path w="215900" h="8889">
                  <a:moveTo>
                    <a:pt x="215900" y="0"/>
                  </a:moveTo>
                  <a:lnTo>
                    <a:pt x="165100" y="0"/>
                  </a:lnTo>
                  <a:lnTo>
                    <a:pt x="165100" y="8890"/>
                  </a:lnTo>
                  <a:lnTo>
                    <a:pt x="215900" y="889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098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5" name="object 2635"/>
            <p:cNvSpPr/>
            <p:nvPr/>
          </p:nvSpPr>
          <p:spPr>
            <a:xfrm>
              <a:off x="5660390" y="4817109"/>
              <a:ext cx="215900" cy="7620"/>
            </a:xfrm>
            <a:custGeom>
              <a:avLst/>
              <a:gdLst/>
              <a:ahLst/>
              <a:cxnLst/>
              <a:rect l="l" t="t" r="r" b="b"/>
              <a:pathLst>
                <a:path w="2159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5900" h="7620">
                  <a:moveTo>
                    <a:pt x="21590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5900" y="762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098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6" name="object 2636"/>
            <p:cNvSpPr/>
            <p:nvPr/>
          </p:nvSpPr>
          <p:spPr>
            <a:xfrm>
              <a:off x="5660390" y="4824729"/>
              <a:ext cx="215900" cy="7620"/>
            </a:xfrm>
            <a:custGeom>
              <a:avLst/>
              <a:gdLst/>
              <a:ahLst/>
              <a:cxnLst/>
              <a:rect l="l" t="t" r="r" b="b"/>
              <a:pathLst>
                <a:path w="2159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5900" h="7620">
                  <a:moveTo>
                    <a:pt x="21590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5900" y="762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0A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7" name="object 2637"/>
            <p:cNvSpPr/>
            <p:nvPr/>
          </p:nvSpPr>
          <p:spPr>
            <a:xfrm>
              <a:off x="5660390" y="4831079"/>
              <a:ext cx="215900" cy="8890"/>
            </a:xfrm>
            <a:custGeom>
              <a:avLst/>
              <a:gdLst/>
              <a:ahLst/>
              <a:cxnLst/>
              <a:rect l="l" t="t" r="r" b="b"/>
              <a:pathLst>
                <a:path w="215900" h="8889">
                  <a:moveTo>
                    <a:pt x="508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0800" y="8890"/>
                  </a:lnTo>
                  <a:lnTo>
                    <a:pt x="50800" y="0"/>
                  </a:lnTo>
                  <a:close/>
                </a:path>
                <a:path w="215900" h="8889">
                  <a:moveTo>
                    <a:pt x="215900" y="0"/>
                  </a:moveTo>
                  <a:lnTo>
                    <a:pt x="165100" y="0"/>
                  </a:lnTo>
                  <a:lnTo>
                    <a:pt x="165100" y="8890"/>
                  </a:lnTo>
                  <a:lnTo>
                    <a:pt x="215900" y="889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0B7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8" name="object 2638"/>
            <p:cNvSpPr/>
            <p:nvPr/>
          </p:nvSpPr>
          <p:spPr>
            <a:xfrm>
              <a:off x="5660390" y="4838699"/>
              <a:ext cx="215900" cy="8890"/>
            </a:xfrm>
            <a:custGeom>
              <a:avLst/>
              <a:gdLst/>
              <a:ahLst/>
              <a:cxnLst/>
              <a:rect l="l" t="t" r="r" b="b"/>
              <a:pathLst>
                <a:path w="215900" h="8889">
                  <a:moveTo>
                    <a:pt x="508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0800" y="8890"/>
                  </a:lnTo>
                  <a:lnTo>
                    <a:pt x="50800" y="0"/>
                  </a:lnTo>
                  <a:close/>
                </a:path>
                <a:path w="215900" h="8889">
                  <a:moveTo>
                    <a:pt x="215900" y="0"/>
                  </a:moveTo>
                  <a:lnTo>
                    <a:pt x="165100" y="0"/>
                  </a:lnTo>
                  <a:lnTo>
                    <a:pt x="165100" y="8890"/>
                  </a:lnTo>
                  <a:lnTo>
                    <a:pt x="215900" y="889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0C7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9" name="object 2639"/>
            <p:cNvSpPr/>
            <p:nvPr/>
          </p:nvSpPr>
          <p:spPr>
            <a:xfrm>
              <a:off x="5660390" y="4846319"/>
              <a:ext cx="215900" cy="7620"/>
            </a:xfrm>
            <a:custGeom>
              <a:avLst/>
              <a:gdLst/>
              <a:ahLst/>
              <a:cxnLst/>
              <a:rect l="l" t="t" r="r" b="b"/>
              <a:pathLst>
                <a:path w="2159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5900" h="7620">
                  <a:moveTo>
                    <a:pt x="21590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5900" y="762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0D7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0" name="object 2640"/>
            <p:cNvSpPr/>
            <p:nvPr/>
          </p:nvSpPr>
          <p:spPr>
            <a:xfrm>
              <a:off x="5660390" y="4853939"/>
              <a:ext cx="215900" cy="7620"/>
            </a:xfrm>
            <a:custGeom>
              <a:avLst/>
              <a:gdLst/>
              <a:ahLst/>
              <a:cxnLst/>
              <a:rect l="l" t="t" r="r" b="b"/>
              <a:pathLst>
                <a:path w="2159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5900" h="7620">
                  <a:moveTo>
                    <a:pt x="21590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5900" y="762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0E7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1" name="object 2641"/>
            <p:cNvSpPr/>
            <p:nvPr/>
          </p:nvSpPr>
          <p:spPr>
            <a:xfrm>
              <a:off x="5660390" y="4860289"/>
              <a:ext cx="215900" cy="8890"/>
            </a:xfrm>
            <a:custGeom>
              <a:avLst/>
              <a:gdLst/>
              <a:ahLst/>
              <a:cxnLst/>
              <a:rect l="l" t="t" r="r" b="b"/>
              <a:pathLst>
                <a:path w="215900" h="8889">
                  <a:moveTo>
                    <a:pt x="508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0800" y="8890"/>
                  </a:lnTo>
                  <a:lnTo>
                    <a:pt x="50800" y="0"/>
                  </a:lnTo>
                  <a:close/>
                </a:path>
                <a:path w="215900" h="8889">
                  <a:moveTo>
                    <a:pt x="215900" y="0"/>
                  </a:moveTo>
                  <a:lnTo>
                    <a:pt x="165100" y="0"/>
                  </a:lnTo>
                  <a:lnTo>
                    <a:pt x="165100" y="8890"/>
                  </a:lnTo>
                  <a:lnTo>
                    <a:pt x="215900" y="889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0F7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2" name="object 2642"/>
            <p:cNvSpPr/>
            <p:nvPr/>
          </p:nvSpPr>
          <p:spPr>
            <a:xfrm>
              <a:off x="5660390" y="4867909"/>
              <a:ext cx="215900" cy="8890"/>
            </a:xfrm>
            <a:custGeom>
              <a:avLst/>
              <a:gdLst/>
              <a:ahLst/>
              <a:cxnLst/>
              <a:rect l="l" t="t" r="r" b="b"/>
              <a:pathLst>
                <a:path w="215900" h="8889">
                  <a:moveTo>
                    <a:pt x="508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0800" y="8890"/>
                  </a:lnTo>
                  <a:lnTo>
                    <a:pt x="50800" y="0"/>
                  </a:lnTo>
                  <a:close/>
                </a:path>
                <a:path w="215900" h="8889">
                  <a:moveTo>
                    <a:pt x="215900" y="0"/>
                  </a:moveTo>
                  <a:lnTo>
                    <a:pt x="165100" y="0"/>
                  </a:lnTo>
                  <a:lnTo>
                    <a:pt x="165100" y="8890"/>
                  </a:lnTo>
                  <a:lnTo>
                    <a:pt x="215900" y="889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107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3" name="object 2643"/>
            <p:cNvSpPr/>
            <p:nvPr/>
          </p:nvSpPr>
          <p:spPr>
            <a:xfrm>
              <a:off x="5660390" y="4875529"/>
              <a:ext cx="215900" cy="7620"/>
            </a:xfrm>
            <a:custGeom>
              <a:avLst/>
              <a:gdLst/>
              <a:ahLst/>
              <a:cxnLst/>
              <a:rect l="l" t="t" r="r" b="b"/>
              <a:pathLst>
                <a:path w="2159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5900" h="7620">
                  <a:moveTo>
                    <a:pt x="21590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5900" y="762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117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4" name="object 2644"/>
            <p:cNvSpPr/>
            <p:nvPr/>
          </p:nvSpPr>
          <p:spPr>
            <a:xfrm>
              <a:off x="5660390" y="4883149"/>
              <a:ext cx="215900" cy="7620"/>
            </a:xfrm>
            <a:custGeom>
              <a:avLst/>
              <a:gdLst/>
              <a:ahLst/>
              <a:cxnLst/>
              <a:rect l="l" t="t" r="r" b="b"/>
              <a:pathLst>
                <a:path w="2159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5900" h="7620">
                  <a:moveTo>
                    <a:pt x="21590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5900" y="762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127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5" name="object 2645"/>
            <p:cNvSpPr/>
            <p:nvPr/>
          </p:nvSpPr>
          <p:spPr>
            <a:xfrm>
              <a:off x="5660390" y="4890769"/>
              <a:ext cx="215900" cy="7620"/>
            </a:xfrm>
            <a:custGeom>
              <a:avLst/>
              <a:gdLst/>
              <a:ahLst/>
              <a:cxnLst/>
              <a:rect l="l" t="t" r="r" b="b"/>
              <a:pathLst>
                <a:path w="2159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5900" h="7620">
                  <a:moveTo>
                    <a:pt x="21590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5900" y="762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137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6" name="object 2646"/>
            <p:cNvSpPr/>
            <p:nvPr/>
          </p:nvSpPr>
          <p:spPr>
            <a:xfrm>
              <a:off x="5660390" y="4897119"/>
              <a:ext cx="215900" cy="7620"/>
            </a:xfrm>
            <a:custGeom>
              <a:avLst/>
              <a:gdLst/>
              <a:ahLst/>
              <a:cxnLst/>
              <a:rect l="l" t="t" r="r" b="b"/>
              <a:pathLst>
                <a:path w="2159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5900" h="7620">
                  <a:moveTo>
                    <a:pt x="21590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5900" y="762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136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7" name="object 2647"/>
            <p:cNvSpPr/>
            <p:nvPr/>
          </p:nvSpPr>
          <p:spPr>
            <a:xfrm>
              <a:off x="5660390" y="4904739"/>
              <a:ext cx="215900" cy="7620"/>
            </a:xfrm>
            <a:custGeom>
              <a:avLst/>
              <a:gdLst/>
              <a:ahLst/>
              <a:cxnLst/>
              <a:rect l="l" t="t" r="r" b="b"/>
              <a:pathLst>
                <a:path w="2159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5900" h="7620">
                  <a:moveTo>
                    <a:pt x="21590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5900" y="762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146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8" name="object 2648"/>
            <p:cNvSpPr/>
            <p:nvPr/>
          </p:nvSpPr>
          <p:spPr>
            <a:xfrm>
              <a:off x="5660390" y="4912359"/>
              <a:ext cx="215900" cy="7620"/>
            </a:xfrm>
            <a:custGeom>
              <a:avLst/>
              <a:gdLst/>
              <a:ahLst/>
              <a:cxnLst/>
              <a:rect l="l" t="t" r="r" b="b"/>
              <a:pathLst>
                <a:path w="2159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5900" h="7620">
                  <a:moveTo>
                    <a:pt x="21590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5900" y="762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156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9" name="object 2649"/>
            <p:cNvSpPr/>
            <p:nvPr/>
          </p:nvSpPr>
          <p:spPr>
            <a:xfrm>
              <a:off x="5660390" y="4919979"/>
              <a:ext cx="215900" cy="7620"/>
            </a:xfrm>
            <a:custGeom>
              <a:avLst/>
              <a:gdLst/>
              <a:ahLst/>
              <a:cxnLst/>
              <a:rect l="l" t="t" r="r" b="b"/>
              <a:pathLst>
                <a:path w="2159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5900" h="7620">
                  <a:moveTo>
                    <a:pt x="21590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5900" y="762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166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0" name="object 2650"/>
            <p:cNvSpPr/>
            <p:nvPr/>
          </p:nvSpPr>
          <p:spPr>
            <a:xfrm>
              <a:off x="5660390" y="4926329"/>
              <a:ext cx="215900" cy="7620"/>
            </a:xfrm>
            <a:custGeom>
              <a:avLst/>
              <a:gdLst/>
              <a:ahLst/>
              <a:cxnLst/>
              <a:rect l="l" t="t" r="r" b="b"/>
              <a:pathLst>
                <a:path w="2159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5900" h="7620">
                  <a:moveTo>
                    <a:pt x="21590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5900" y="762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17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1" name="object 2651"/>
            <p:cNvSpPr/>
            <p:nvPr/>
          </p:nvSpPr>
          <p:spPr>
            <a:xfrm>
              <a:off x="5660390" y="4933949"/>
              <a:ext cx="215900" cy="7620"/>
            </a:xfrm>
            <a:custGeom>
              <a:avLst/>
              <a:gdLst/>
              <a:ahLst/>
              <a:cxnLst/>
              <a:rect l="l" t="t" r="r" b="b"/>
              <a:pathLst>
                <a:path w="2159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5900" h="7620">
                  <a:moveTo>
                    <a:pt x="21590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5900" y="762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18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2" name="object 2652"/>
            <p:cNvSpPr/>
            <p:nvPr/>
          </p:nvSpPr>
          <p:spPr>
            <a:xfrm>
              <a:off x="5660390" y="4941569"/>
              <a:ext cx="215900" cy="7620"/>
            </a:xfrm>
            <a:custGeom>
              <a:avLst/>
              <a:gdLst/>
              <a:ahLst/>
              <a:cxnLst/>
              <a:rect l="l" t="t" r="r" b="b"/>
              <a:pathLst>
                <a:path w="2159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5900" h="7620">
                  <a:moveTo>
                    <a:pt x="21590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5900" y="762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196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3" name="object 2653"/>
            <p:cNvSpPr/>
            <p:nvPr/>
          </p:nvSpPr>
          <p:spPr>
            <a:xfrm>
              <a:off x="5660390" y="4949189"/>
              <a:ext cx="215900" cy="7620"/>
            </a:xfrm>
            <a:custGeom>
              <a:avLst/>
              <a:gdLst/>
              <a:ahLst/>
              <a:cxnLst/>
              <a:rect l="l" t="t" r="r" b="b"/>
              <a:pathLst>
                <a:path w="2159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5900" h="7620">
                  <a:moveTo>
                    <a:pt x="21590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5900" y="762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1A6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4" name="object 2654"/>
            <p:cNvSpPr/>
            <p:nvPr/>
          </p:nvSpPr>
          <p:spPr>
            <a:xfrm>
              <a:off x="5660390" y="4955539"/>
              <a:ext cx="215900" cy="7620"/>
            </a:xfrm>
            <a:custGeom>
              <a:avLst/>
              <a:gdLst/>
              <a:ahLst/>
              <a:cxnLst/>
              <a:rect l="l" t="t" r="r" b="b"/>
              <a:pathLst>
                <a:path w="21590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5900" h="7620">
                  <a:moveTo>
                    <a:pt x="215900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5900" y="7620"/>
                  </a:lnTo>
                  <a:lnTo>
                    <a:pt x="215900" y="0"/>
                  </a:lnTo>
                  <a:close/>
                </a:path>
              </a:pathLst>
            </a:custGeom>
            <a:solidFill>
              <a:srgbClr val="1B6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5" name="object 2655"/>
            <p:cNvSpPr/>
            <p:nvPr/>
          </p:nvSpPr>
          <p:spPr>
            <a:xfrm>
              <a:off x="5660390" y="4963159"/>
              <a:ext cx="216535" cy="7620"/>
            </a:xfrm>
            <a:custGeom>
              <a:avLst/>
              <a:gdLst/>
              <a:ahLst/>
              <a:cxnLst/>
              <a:rect l="l" t="t" r="r" b="b"/>
              <a:pathLst>
                <a:path w="216535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6535" h="7620">
                  <a:moveTo>
                    <a:pt x="216014" y="7620"/>
                  </a:moveTo>
                  <a:lnTo>
                    <a:pt x="215900" y="0"/>
                  </a:lnTo>
                  <a:lnTo>
                    <a:pt x="165100" y="0"/>
                  </a:lnTo>
                  <a:lnTo>
                    <a:pt x="165100" y="7620"/>
                  </a:lnTo>
                  <a:lnTo>
                    <a:pt x="216014" y="7620"/>
                  </a:lnTo>
                  <a:close/>
                </a:path>
              </a:pathLst>
            </a:custGeom>
            <a:solidFill>
              <a:srgbClr val="1C5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6" name="object 2656"/>
            <p:cNvSpPr/>
            <p:nvPr/>
          </p:nvSpPr>
          <p:spPr>
            <a:xfrm>
              <a:off x="5660390" y="4970779"/>
              <a:ext cx="216535" cy="7620"/>
            </a:xfrm>
            <a:custGeom>
              <a:avLst/>
              <a:gdLst/>
              <a:ahLst/>
              <a:cxnLst/>
              <a:rect l="l" t="t" r="r" b="b"/>
              <a:pathLst>
                <a:path w="216535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6535" h="7620">
                  <a:moveTo>
                    <a:pt x="216192" y="7620"/>
                  </a:moveTo>
                  <a:lnTo>
                    <a:pt x="216014" y="0"/>
                  </a:lnTo>
                  <a:lnTo>
                    <a:pt x="165100" y="0"/>
                  </a:lnTo>
                  <a:lnTo>
                    <a:pt x="165100" y="7620"/>
                  </a:lnTo>
                  <a:lnTo>
                    <a:pt x="216192" y="7620"/>
                  </a:lnTo>
                  <a:close/>
                </a:path>
              </a:pathLst>
            </a:custGeom>
            <a:solidFill>
              <a:srgbClr val="1D5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7" name="object 2657"/>
            <p:cNvSpPr/>
            <p:nvPr/>
          </p:nvSpPr>
          <p:spPr>
            <a:xfrm>
              <a:off x="5660390" y="4977129"/>
              <a:ext cx="216535" cy="8890"/>
            </a:xfrm>
            <a:custGeom>
              <a:avLst/>
              <a:gdLst/>
              <a:ahLst/>
              <a:cxnLst/>
              <a:rect l="l" t="t" r="r" b="b"/>
              <a:pathLst>
                <a:path w="216535" h="8889">
                  <a:moveTo>
                    <a:pt x="50800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50800" y="8890"/>
                  </a:lnTo>
                  <a:lnTo>
                    <a:pt x="50800" y="0"/>
                  </a:lnTo>
                  <a:close/>
                </a:path>
                <a:path w="216535" h="8889">
                  <a:moveTo>
                    <a:pt x="216369" y="8890"/>
                  </a:moveTo>
                  <a:lnTo>
                    <a:pt x="216154" y="0"/>
                  </a:lnTo>
                  <a:lnTo>
                    <a:pt x="165100" y="0"/>
                  </a:lnTo>
                  <a:lnTo>
                    <a:pt x="165100" y="8890"/>
                  </a:lnTo>
                  <a:lnTo>
                    <a:pt x="216369" y="8890"/>
                  </a:lnTo>
                  <a:close/>
                </a:path>
              </a:pathLst>
            </a:custGeom>
            <a:solidFill>
              <a:srgbClr val="1D5B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8" name="object 2658"/>
            <p:cNvSpPr/>
            <p:nvPr/>
          </p:nvSpPr>
          <p:spPr>
            <a:xfrm>
              <a:off x="5660390" y="4984750"/>
              <a:ext cx="216535" cy="7620"/>
            </a:xfrm>
            <a:custGeom>
              <a:avLst/>
              <a:gdLst/>
              <a:ahLst/>
              <a:cxnLst/>
              <a:rect l="l" t="t" r="r" b="b"/>
              <a:pathLst>
                <a:path w="216535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6535" h="7620">
                  <a:moveTo>
                    <a:pt x="216509" y="7620"/>
                  </a:moveTo>
                  <a:lnTo>
                    <a:pt x="216331" y="0"/>
                  </a:lnTo>
                  <a:lnTo>
                    <a:pt x="165100" y="0"/>
                  </a:lnTo>
                  <a:lnTo>
                    <a:pt x="165100" y="7620"/>
                  </a:lnTo>
                  <a:lnTo>
                    <a:pt x="216509" y="7620"/>
                  </a:lnTo>
                  <a:close/>
                </a:path>
              </a:pathLst>
            </a:custGeom>
            <a:solidFill>
              <a:srgbClr val="1E5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9" name="object 2659"/>
            <p:cNvSpPr/>
            <p:nvPr/>
          </p:nvSpPr>
          <p:spPr>
            <a:xfrm>
              <a:off x="5660390" y="4992369"/>
              <a:ext cx="217170" cy="7620"/>
            </a:xfrm>
            <a:custGeom>
              <a:avLst/>
              <a:gdLst/>
              <a:ahLst/>
              <a:cxnLst/>
              <a:rect l="l" t="t" r="r" b="b"/>
              <a:pathLst>
                <a:path w="217170" h="7620">
                  <a:moveTo>
                    <a:pt x="5080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7170" h="7620">
                  <a:moveTo>
                    <a:pt x="216687" y="7620"/>
                  </a:moveTo>
                  <a:lnTo>
                    <a:pt x="216509" y="0"/>
                  </a:lnTo>
                  <a:lnTo>
                    <a:pt x="165100" y="0"/>
                  </a:lnTo>
                  <a:lnTo>
                    <a:pt x="165100" y="7620"/>
                  </a:lnTo>
                  <a:lnTo>
                    <a:pt x="216687" y="7620"/>
                  </a:lnTo>
                  <a:close/>
                </a:path>
              </a:pathLst>
            </a:custGeom>
            <a:solidFill>
              <a:srgbClr val="1F5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0" name="object 2660"/>
            <p:cNvSpPr/>
            <p:nvPr/>
          </p:nvSpPr>
          <p:spPr>
            <a:xfrm>
              <a:off x="5660390" y="4999990"/>
              <a:ext cx="217170" cy="7620"/>
            </a:xfrm>
            <a:custGeom>
              <a:avLst/>
              <a:gdLst/>
              <a:ahLst/>
              <a:cxnLst/>
              <a:rect l="l" t="t" r="r" b="b"/>
              <a:pathLst>
                <a:path w="217170" h="7620">
                  <a:moveTo>
                    <a:pt x="5080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81" y="7620"/>
                  </a:lnTo>
                  <a:lnTo>
                    <a:pt x="50800" y="7620"/>
                  </a:lnTo>
                  <a:lnTo>
                    <a:pt x="50800" y="0"/>
                  </a:lnTo>
                  <a:close/>
                </a:path>
                <a:path w="217170" h="7620">
                  <a:moveTo>
                    <a:pt x="216697" y="0"/>
                  </a:moveTo>
                  <a:lnTo>
                    <a:pt x="165100" y="0"/>
                  </a:lnTo>
                  <a:lnTo>
                    <a:pt x="165100" y="7620"/>
                  </a:lnTo>
                  <a:lnTo>
                    <a:pt x="216874" y="7620"/>
                  </a:lnTo>
                  <a:lnTo>
                    <a:pt x="216697" y="0"/>
                  </a:lnTo>
                  <a:close/>
                </a:path>
              </a:pathLst>
            </a:custGeom>
            <a:solidFill>
              <a:srgbClr val="205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1" name="object 2661"/>
            <p:cNvSpPr/>
            <p:nvPr/>
          </p:nvSpPr>
          <p:spPr>
            <a:xfrm>
              <a:off x="5660631" y="5006339"/>
              <a:ext cx="217170" cy="8890"/>
            </a:xfrm>
            <a:custGeom>
              <a:avLst/>
              <a:gdLst/>
              <a:ahLst/>
              <a:cxnLst/>
              <a:rect l="l" t="t" r="r" b="b"/>
              <a:pathLst>
                <a:path w="217170" h="8889">
                  <a:moveTo>
                    <a:pt x="50558" y="0"/>
                  </a:moveTo>
                  <a:lnTo>
                    <a:pt x="0" y="0"/>
                  </a:lnTo>
                  <a:lnTo>
                    <a:pt x="901" y="8890"/>
                  </a:lnTo>
                  <a:lnTo>
                    <a:pt x="50558" y="8890"/>
                  </a:lnTo>
                  <a:lnTo>
                    <a:pt x="50558" y="0"/>
                  </a:lnTo>
                  <a:close/>
                </a:path>
                <a:path w="217170" h="8889">
                  <a:moveTo>
                    <a:pt x="216801" y="8890"/>
                  </a:moveTo>
                  <a:lnTo>
                    <a:pt x="216598" y="0"/>
                  </a:lnTo>
                  <a:lnTo>
                    <a:pt x="164858" y="0"/>
                  </a:lnTo>
                  <a:lnTo>
                    <a:pt x="164858" y="8890"/>
                  </a:lnTo>
                  <a:lnTo>
                    <a:pt x="216801" y="8890"/>
                  </a:lnTo>
                  <a:close/>
                </a:path>
              </a:pathLst>
            </a:custGeom>
            <a:solidFill>
              <a:srgbClr val="215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2" name="object 2662"/>
            <p:cNvSpPr/>
            <p:nvPr/>
          </p:nvSpPr>
          <p:spPr>
            <a:xfrm>
              <a:off x="5661405" y="5013960"/>
              <a:ext cx="216535" cy="7620"/>
            </a:xfrm>
            <a:custGeom>
              <a:avLst/>
              <a:gdLst/>
              <a:ahLst/>
              <a:cxnLst/>
              <a:rect l="l" t="t" r="r" b="b"/>
              <a:pathLst>
                <a:path w="216535" h="7620">
                  <a:moveTo>
                    <a:pt x="49783" y="0"/>
                  </a:moveTo>
                  <a:lnTo>
                    <a:pt x="0" y="0"/>
                  </a:lnTo>
                  <a:lnTo>
                    <a:pt x="126" y="1269"/>
                  </a:lnTo>
                  <a:lnTo>
                    <a:pt x="190" y="7619"/>
                  </a:lnTo>
                  <a:lnTo>
                    <a:pt x="50577" y="7619"/>
                  </a:lnTo>
                  <a:lnTo>
                    <a:pt x="49783" y="1269"/>
                  </a:lnTo>
                  <a:lnTo>
                    <a:pt x="49783" y="0"/>
                  </a:lnTo>
                  <a:close/>
                </a:path>
                <a:path w="216535" h="7620">
                  <a:moveTo>
                    <a:pt x="216006" y="0"/>
                  </a:moveTo>
                  <a:lnTo>
                    <a:pt x="164083" y="0"/>
                  </a:lnTo>
                  <a:lnTo>
                    <a:pt x="164083" y="7619"/>
                  </a:lnTo>
                  <a:lnTo>
                    <a:pt x="216063" y="7619"/>
                  </a:lnTo>
                  <a:lnTo>
                    <a:pt x="216006" y="0"/>
                  </a:lnTo>
                  <a:close/>
                </a:path>
              </a:pathLst>
            </a:custGeom>
            <a:solidFill>
              <a:srgbClr val="22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3" name="object 2663"/>
            <p:cNvSpPr/>
            <p:nvPr/>
          </p:nvSpPr>
          <p:spPr>
            <a:xfrm>
              <a:off x="5661596" y="5021580"/>
              <a:ext cx="216535" cy="7620"/>
            </a:xfrm>
            <a:custGeom>
              <a:avLst/>
              <a:gdLst/>
              <a:ahLst/>
              <a:cxnLst/>
              <a:rect l="l" t="t" r="r" b="b"/>
              <a:pathLst>
                <a:path w="216535" h="7620">
                  <a:moveTo>
                    <a:pt x="50387" y="0"/>
                  </a:moveTo>
                  <a:lnTo>
                    <a:pt x="0" y="0"/>
                  </a:lnTo>
                  <a:lnTo>
                    <a:pt x="63" y="6350"/>
                  </a:lnTo>
                  <a:lnTo>
                    <a:pt x="426" y="7620"/>
                  </a:lnTo>
                  <a:lnTo>
                    <a:pt x="51815" y="7620"/>
                  </a:lnTo>
                  <a:lnTo>
                    <a:pt x="50863" y="3810"/>
                  </a:lnTo>
                  <a:lnTo>
                    <a:pt x="50387" y="0"/>
                  </a:lnTo>
                  <a:close/>
                </a:path>
                <a:path w="216535" h="7620">
                  <a:moveTo>
                    <a:pt x="215873" y="0"/>
                  </a:moveTo>
                  <a:lnTo>
                    <a:pt x="163893" y="0"/>
                  </a:lnTo>
                  <a:lnTo>
                    <a:pt x="163893" y="2540"/>
                  </a:lnTo>
                  <a:lnTo>
                    <a:pt x="160660" y="7620"/>
                  </a:lnTo>
                  <a:lnTo>
                    <a:pt x="215907" y="7620"/>
                  </a:lnTo>
                  <a:lnTo>
                    <a:pt x="215873" y="0"/>
                  </a:lnTo>
                  <a:close/>
                </a:path>
              </a:pathLst>
            </a:custGeom>
            <a:solidFill>
              <a:srgbClr val="2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4" name="object 2664"/>
            <p:cNvSpPr/>
            <p:nvPr/>
          </p:nvSpPr>
          <p:spPr>
            <a:xfrm>
              <a:off x="5662022" y="5029200"/>
              <a:ext cx="215900" cy="7620"/>
            </a:xfrm>
            <a:custGeom>
              <a:avLst/>
              <a:gdLst/>
              <a:ahLst/>
              <a:cxnLst/>
              <a:rect l="l" t="t" r="r" b="b"/>
              <a:pathLst>
                <a:path w="215900" h="7620">
                  <a:moveTo>
                    <a:pt x="51389" y="0"/>
                  </a:moveTo>
                  <a:lnTo>
                    <a:pt x="0" y="0"/>
                  </a:lnTo>
                  <a:lnTo>
                    <a:pt x="2177" y="7619"/>
                  </a:lnTo>
                  <a:lnTo>
                    <a:pt x="52977" y="7619"/>
                  </a:lnTo>
                  <a:lnTo>
                    <a:pt x="52977" y="6350"/>
                  </a:lnTo>
                  <a:lnTo>
                    <a:pt x="51389" y="0"/>
                  </a:lnTo>
                  <a:close/>
                </a:path>
                <a:path w="215900" h="7620">
                  <a:moveTo>
                    <a:pt x="215480" y="0"/>
                  </a:moveTo>
                  <a:lnTo>
                    <a:pt x="160234" y="0"/>
                  </a:lnTo>
                  <a:lnTo>
                    <a:pt x="155385" y="7619"/>
                  </a:lnTo>
                  <a:lnTo>
                    <a:pt x="215514" y="7619"/>
                  </a:lnTo>
                  <a:lnTo>
                    <a:pt x="215480" y="0"/>
                  </a:lnTo>
                  <a:close/>
                </a:path>
              </a:pathLst>
            </a:custGeom>
            <a:solidFill>
              <a:srgbClr val="244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5" name="object 2665"/>
            <p:cNvSpPr/>
            <p:nvPr/>
          </p:nvSpPr>
          <p:spPr>
            <a:xfrm>
              <a:off x="5663837" y="5035550"/>
              <a:ext cx="215265" cy="8890"/>
            </a:xfrm>
            <a:custGeom>
              <a:avLst/>
              <a:gdLst/>
              <a:ahLst/>
              <a:cxnLst/>
              <a:rect l="l" t="t" r="r" b="b"/>
              <a:pathLst>
                <a:path w="215264" h="8889">
                  <a:moveTo>
                    <a:pt x="51162" y="0"/>
                  </a:moveTo>
                  <a:lnTo>
                    <a:pt x="0" y="0"/>
                  </a:lnTo>
                  <a:lnTo>
                    <a:pt x="362" y="1269"/>
                  </a:lnTo>
                  <a:lnTo>
                    <a:pt x="362" y="8889"/>
                  </a:lnTo>
                  <a:lnTo>
                    <a:pt x="53067" y="8889"/>
                  </a:lnTo>
                  <a:lnTo>
                    <a:pt x="52432" y="6350"/>
                  </a:lnTo>
                  <a:lnTo>
                    <a:pt x="51162" y="3810"/>
                  </a:lnTo>
                  <a:lnTo>
                    <a:pt x="51162" y="0"/>
                  </a:lnTo>
                  <a:close/>
                </a:path>
                <a:path w="215264" h="8889">
                  <a:moveTo>
                    <a:pt x="213694" y="0"/>
                  </a:moveTo>
                  <a:lnTo>
                    <a:pt x="154379" y="0"/>
                  </a:lnTo>
                  <a:lnTo>
                    <a:pt x="152762" y="2539"/>
                  </a:lnTo>
                  <a:lnTo>
                    <a:pt x="146412" y="8889"/>
                  </a:lnTo>
                  <a:lnTo>
                    <a:pt x="214738" y="8889"/>
                  </a:lnTo>
                  <a:lnTo>
                    <a:pt x="213722" y="6350"/>
                  </a:lnTo>
                  <a:lnTo>
                    <a:pt x="213694" y="0"/>
                  </a:lnTo>
                  <a:close/>
                </a:path>
              </a:pathLst>
            </a:custGeom>
            <a:solidFill>
              <a:srgbClr val="254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6" name="object 2666"/>
            <p:cNvSpPr/>
            <p:nvPr/>
          </p:nvSpPr>
          <p:spPr>
            <a:xfrm>
              <a:off x="5664200" y="5043170"/>
              <a:ext cx="215900" cy="8890"/>
            </a:xfrm>
            <a:custGeom>
              <a:avLst/>
              <a:gdLst/>
              <a:ahLst/>
              <a:cxnLst/>
              <a:rect l="l" t="t" r="r" b="b"/>
              <a:pathLst>
                <a:path w="215900" h="8889">
                  <a:moveTo>
                    <a:pt x="52387" y="0"/>
                  </a:moveTo>
                  <a:lnTo>
                    <a:pt x="0" y="0"/>
                  </a:lnTo>
                  <a:lnTo>
                    <a:pt x="0" y="3809"/>
                  </a:lnTo>
                  <a:lnTo>
                    <a:pt x="846" y="8889"/>
                  </a:lnTo>
                  <a:lnTo>
                    <a:pt x="55245" y="8889"/>
                  </a:lnTo>
                  <a:lnTo>
                    <a:pt x="54610" y="7619"/>
                  </a:lnTo>
                  <a:lnTo>
                    <a:pt x="53339" y="3809"/>
                  </a:lnTo>
                  <a:lnTo>
                    <a:pt x="52387" y="0"/>
                  </a:lnTo>
                  <a:close/>
                </a:path>
                <a:path w="215900" h="8889">
                  <a:moveTo>
                    <a:pt x="213868" y="0"/>
                  </a:moveTo>
                  <a:lnTo>
                    <a:pt x="147320" y="0"/>
                  </a:lnTo>
                  <a:lnTo>
                    <a:pt x="146050" y="1269"/>
                  </a:lnTo>
                  <a:lnTo>
                    <a:pt x="140970" y="7619"/>
                  </a:lnTo>
                  <a:lnTo>
                    <a:pt x="139276" y="8889"/>
                  </a:lnTo>
                  <a:lnTo>
                    <a:pt x="158813" y="8889"/>
                  </a:lnTo>
                  <a:lnTo>
                    <a:pt x="161289" y="5079"/>
                  </a:lnTo>
                  <a:lnTo>
                    <a:pt x="215900" y="5079"/>
                  </a:lnTo>
                  <a:lnTo>
                    <a:pt x="213868" y="0"/>
                  </a:lnTo>
                  <a:close/>
                </a:path>
                <a:path w="215900" h="8889">
                  <a:moveTo>
                    <a:pt x="215900" y="5079"/>
                  </a:moveTo>
                  <a:lnTo>
                    <a:pt x="161289" y="5079"/>
                  </a:lnTo>
                  <a:lnTo>
                    <a:pt x="161289" y="8889"/>
                  </a:lnTo>
                  <a:lnTo>
                    <a:pt x="215900" y="8889"/>
                  </a:lnTo>
                  <a:lnTo>
                    <a:pt x="215900" y="5079"/>
                  </a:lnTo>
                  <a:close/>
                </a:path>
              </a:pathLst>
            </a:custGeom>
            <a:solidFill>
              <a:srgbClr val="264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7" name="object 2667"/>
            <p:cNvSpPr/>
            <p:nvPr/>
          </p:nvSpPr>
          <p:spPr>
            <a:xfrm>
              <a:off x="5664834" y="5050790"/>
              <a:ext cx="215265" cy="7620"/>
            </a:xfrm>
            <a:custGeom>
              <a:avLst/>
              <a:gdLst/>
              <a:ahLst/>
              <a:cxnLst/>
              <a:rect l="l" t="t" r="r" b="b"/>
              <a:pathLst>
                <a:path w="215264" h="7620">
                  <a:moveTo>
                    <a:pt x="53975" y="0"/>
                  </a:moveTo>
                  <a:lnTo>
                    <a:pt x="0" y="0"/>
                  </a:lnTo>
                  <a:lnTo>
                    <a:pt x="635" y="3810"/>
                  </a:lnTo>
                  <a:lnTo>
                    <a:pt x="1179" y="7620"/>
                  </a:lnTo>
                  <a:lnTo>
                    <a:pt x="57150" y="7620"/>
                  </a:lnTo>
                  <a:lnTo>
                    <a:pt x="56514" y="6350"/>
                  </a:lnTo>
                  <a:lnTo>
                    <a:pt x="55244" y="2540"/>
                  </a:lnTo>
                  <a:lnTo>
                    <a:pt x="53975" y="0"/>
                  </a:lnTo>
                  <a:close/>
                </a:path>
                <a:path w="215264" h="7620">
                  <a:moveTo>
                    <a:pt x="215264" y="0"/>
                  </a:moveTo>
                  <a:lnTo>
                    <a:pt x="160654" y="0"/>
                  </a:lnTo>
                  <a:lnTo>
                    <a:pt x="160654" y="7620"/>
                  </a:lnTo>
                  <a:lnTo>
                    <a:pt x="215264" y="7620"/>
                  </a:lnTo>
                  <a:lnTo>
                    <a:pt x="215264" y="0"/>
                  </a:lnTo>
                  <a:close/>
                </a:path>
                <a:path w="215264" h="7620">
                  <a:moveTo>
                    <a:pt x="159003" y="0"/>
                  </a:moveTo>
                  <a:lnTo>
                    <a:pt x="140335" y="0"/>
                  </a:lnTo>
                  <a:lnTo>
                    <a:pt x="135254" y="3810"/>
                  </a:lnTo>
                  <a:lnTo>
                    <a:pt x="131444" y="7620"/>
                  </a:lnTo>
                  <a:lnTo>
                    <a:pt x="154050" y="7620"/>
                  </a:lnTo>
                  <a:lnTo>
                    <a:pt x="159003" y="0"/>
                  </a:lnTo>
                  <a:close/>
                </a:path>
              </a:pathLst>
            </a:custGeom>
            <a:solidFill>
              <a:srgbClr val="274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8" name="object 2668"/>
            <p:cNvSpPr/>
            <p:nvPr/>
          </p:nvSpPr>
          <p:spPr>
            <a:xfrm>
              <a:off x="5666014" y="5058410"/>
              <a:ext cx="218440" cy="7620"/>
            </a:xfrm>
            <a:custGeom>
              <a:avLst/>
              <a:gdLst/>
              <a:ahLst/>
              <a:cxnLst/>
              <a:rect l="l" t="t" r="r" b="b"/>
              <a:pathLst>
                <a:path w="218439" h="7620">
                  <a:moveTo>
                    <a:pt x="55970" y="0"/>
                  </a:moveTo>
                  <a:lnTo>
                    <a:pt x="0" y="0"/>
                  </a:lnTo>
                  <a:lnTo>
                    <a:pt x="725" y="5079"/>
                  </a:lnTo>
                  <a:lnTo>
                    <a:pt x="1572" y="7619"/>
                  </a:lnTo>
                  <a:lnTo>
                    <a:pt x="61685" y="7619"/>
                  </a:lnTo>
                  <a:lnTo>
                    <a:pt x="57875" y="2539"/>
                  </a:lnTo>
                  <a:lnTo>
                    <a:pt x="56605" y="1269"/>
                  </a:lnTo>
                  <a:lnTo>
                    <a:pt x="55970" y="0"/>
                  </a:lnTo>
                  <a:close/>
                </a:path>
                <a:path w="218439" h="7620">
                  <a:moveTo>
                    <a:pt x="214085" y="0"/>
                  </a:moveTo>
                  <a:lnTo>
                    <a:pt x="159475" y="0"/>
                  </a:lnTo>
                  <a:lnTo>
                    <a:pt x="159475" y="7619"/>
                  </a:lnTo>
                  <a:lnTo>
                    <a:pt x="217895" y="7619"/>
                  </a:lnTo>
                  <a:lnTo>
                    <a:pt x="216625" y="6350"/>
                  </a:lnTo>
                  <a:lnTo>
                    <a:pt x="216625" y="5079"/>
                  </a:lnTo>
                  <a:lnTo>
                    <a:pt x="214085" y="0"/>
                  </a:lnTo>
                  <a:close/>
                </a:path>
                <a:path w="218439" h="7620">
                  <a:moveTo>
                    <a:pt x="152871" y="0"/>
                  </a:moveTo>
                  <a:lnTo>
                    <a:pt x="130265" y="0"/>
                  </a:lnTo>
                  <a:lnTo>
                    <a:pt x="125185" y="5079"/>
                  </a:lnTo>
                  <a:lnTo>
                    <a:pt x="121799" y="7619"/>
                  </a:lnTo>
                  <a:lnTo>
                    <a:pt x="147918" y="7619"/>
                  </a:lnTo>
                  <a:lnTo>
                    <a:pt x="152871" y="0"/>
                  </a:lnTo>
                  <a:close/>
                </a:path>
              </a:pathLst>
            </a:custGeom>
            <a:solidFill>
              <a:srgbClr val="274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9" name="object 2669"/>
            <p:cNvSpPr/>
            <p:nvPr/>
          </p:nvSpPr>
          <p:spPr>
            <a:xfrm>
              <a:off x="5667163" y="5064760"/>
              <a:ext cx="254000" cy="8890"/>
            </a:xfrm>
            <a:custGeom>
              <a:avLst/>
              <a:gdLst/>
              <a:ahLst/>
              <a:cxnLst/>
              <a:rect l="l" t="t" r="r" b="b"/>
              <a:pathLst>
                <a:path w="254000" h="8889">
                  <a:moveTo>
                    <a:pt x="59584" y="0"/>
                  </a:moveTo>
                  <a:lnTo>
                    <a:pt x="0" y="0"/>
                  </a:lnTo>
                  <a:lnTo>
                    <a:pt x="2116" y="6350"/>
                  </a:lnTo>
                  <a:lnTo>
                    <a:pt x="2624" y="8889"/>
                  </a:lnTo>
                  <a:lnTo>
                    <a:pt x="70696" y="8889"/>
                  </a:lnTo>
                  <a:lnTo>
                    <a:pt x="68156" y="7619"/>
                  </a:lnTo>
                  <a:lnTo>
                    <a:pt x="64346" y="2539"/>
                  </a:lnTo>
                  <a:lnTo>
                    <a:pt x="60536" y="1269"/>
                  </a:lnTo>
                  <a:lnTo>
                    <a:pt x="59584" y="0"/>
                  </a:lnTo>
                  <a:close/>
                </a:path>
                <a:path w="254000" h="8889">
                  <a:moveTo>
                    <a:pt x="215476" y="0"/>
                  </a:moveTo>
                  <a:lnTo>
                    <a:pt x="158326" y="0"/>
                  </a:lnTo>
                  <a:lnTo>
                    <a:pt x="158326" y="8889"/>
                  </a:lnTo>
                  <a:lnTo>
                    <a:pt x="225636" y="8889"/>
                  </a:lnTo>
                  <a:lnTo>
                    <a:pt x="220556" y="6350"/>
                  </a:lnTo>
                  <a:lnTo>
                    <a:pt x="219286" y="6350"/>
                  </a:lnTo>
                  <a:lnTo>
                    <a:pt x="218016" y="2539"/>
                  </a:lnTo>
                  <a:lnTo>
                    <a:pt x="215476" y="0"/>
                  </a:lnTo>
                  <a:close/>
                </a:path>
                <a:path w="254000" h="8889">
                  <a:moveTo>
                    <a:pt x="147595" y="0"/>
                  </a:moveTo>
                  <a:lnTo>
                    <a:pt x="122343" y="0"/>
                  </a:lnTo>
                  <a:lnTo>
                    <a:pt x="118956" y="2539"/>
                  </a:lnTo>
                  <a:lnTo>
                    <a:pt x="111336" y="7619"/>
                  </a:lnTo>
                  <a:lnTo>
                    <a:pt x="107526" y="8889"/>
                  </a:lnTo>
                  <a:lnTo>
                    <a:pt x="141816" y="8889"/>
                  </a:lnTo>
                  <a:lnTo>
                    <a:pt x="147595" y="0"/>
                  </a:lnTo>
                  <a:close/>
                </a:path>
                <a:path w="254000" h="8889">
                  <a:moveTo>
                    <a:pt x="252306" y="2539"/>
                  </a:moveTo>
                  <a:lnTo>
                    <a:pt x="248496" y="5079"/>
                  </a:lnTo>
                  <a:lnTo>
                    <a:pt x="245956" y="6350"/>
                  </a:lnTo>
                  <a:lnTo>
                    <a:pt x="242146" y="7619"/>
                  </a:lnTo>
                  <a:lnTo>
                    <a:pt x="239606" y="8889"/>
                  </a:lnTo>
                  <a:lnTo>
                    <a:pt x="253894" y="8889"/>
                  </a:lnTo>
                  <a:lnTo>
                    <a:pt x="252306" y="2539"/>
                  </a:lnTo>
                  <a:close/>
                </a:path>
              </a:pathLst>
            </a:custGeom>
            <a:solidFill>
              <a:srgbClr val="284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0" name="object 2670"/>
            <p:cNvSpPr/>
            <p:nvPr/>
          </p:nvSpPr>
          <p:spPr>
            <a:xfrm>
              <a:off x="5669534" y="5072380"/>
              <a:ext cx="254000" cy="8890"/>
            </a:xfrm>
            <a:custGeom>
              <a:avLst/>
              <a:gdLst/>
              <a:ahLst/>
              <a:cxnLst/>
              <a:rect l="l" t="t" r="r" b="b"/>
              <a:pathLst>
                <a:path w="254000" h="8889">
                  <a:moveTo>
                    <a:pt x="65786" y="0"/>
                  </a:moveTo>
                  <a:lnTo>
                    <a:pt x="0" y="0"/>
                  </a:lnTo>
                  <a:lnTo>
                    <a:pt x="1016" y="5080"/>
                  </a:lnTo>
                  <a:lnTo>
                    <a:pt x="2540" y="8890"/>
                  </a:lnTo>
                  <a:lnTo>
                    <a:pt x="133350" y="8890"/>
                  </a:lnTo>
                  <a:lnTo>
                    <a:pt x="135382" y="6350"/>
                  </a:lnTo>
                  <a:lnTo>
                    <a:pt x="87376" y="6350"/>
                  </a:lnTo>
                  <a:lnTo>
                    <a:pt x="83566" y="5080"/>
                  </a:lnTo>
                  <a:lnTo>
                    <a:pt x="78486" y="5080"/>
                  </a:lnTo>
                  <a:lnTo>
                    <a:pt x="73406" y="3810"/>
                  </a:lnTo>
                  <a:lnTo>
                    <a:pt x="65786" y="0"/>
                  </a:lnTo>
                  <a:close/>
                </a:path>
                <a:path w="254000" h="8889">
                  <a:moveTo>
                    <a:pt x="140271" y="0"/>
                  </a:moveTo>
                  <a:lnTo>
                    <a:pt x="108966" y="0"/>
                  </a:lnTo>
                  <a:lnTo>
                    <a:pt x="105156" y="1270"/>
                  </a:lnTo>
                  <a:lnTo>
                    <a:pt x="101346" y="3810"/>
                  </a:lnTo>
                  <a:lnTo>
                    <a:pt x="97536" y="5080"/>
                  </a:lnTo>
                  <a:lnTo>
                    <a:pt x="96266" y="5080"/>
                  </a:lnTo>
                  <a:lnTo>
                    <a:pt x="91186" y="6350"/>
                  </a:lnTo>
                  <a:lnTo>
                    <a:pt x="135382" y="6350"/>
                  </a:lnTo>
                  <a:lnTo>
                    <a:pt x="139446" y="1270"/>
                  </a:lnTo>
                  <a:lnTo>
                    <a:pt x="140271" y="0"/>
                  </a:lnTo>
                  <a:close/>
                </a:path>
                <a:path w="254000" h="8889">
                  <a:moveTo>
                    <a:pt x="220726" y="0"/>
                  </a:moveTo>
                  <a:lnTo>
                    <a:pt x="155956" y="0"/>
                  </a:lnTo>
                  <a:lnTo>
                    <a:pt x="155956" y="8890"/>
                  </a:lnTo>
                  <a:lnTo>
                    <a:pt x="253428" y="8890"/>
                  </a:lnTo>
                  <a:lnTo>
                    <a:pt x="251841" y="2540"/>
                  </a:lnTo>
                  <a:lnTo>
                    <a:pt x="224536" y="2540"/>
                  </a:lnTo>
                  <a:lnTo>
                    <a:pt x="223266" y="1270"/>
                  </a:lnTo>
                  <a:lnTo>
                    <a:pt x="220726" y="0"/>
                  </a:lnTo>
                  <a:close/>
                </a:path>
                <a:path w="254000" h="8889">
                  <a:moveTo>
                    <a:pt x="251206" y="0"/>
                  </a:moveTo>
                  <a:lnTo>
                    <a:pt x="239776" y="0"/>
                  </a:lnTo>
                  <a:lnTo>
                    <a:pt x="237236" y="1270"/>
                  </a:lnTo>
                  <a:lnTo>
                    <a:pt x="235966" y="1270"/>
                  </a:lnTo>
                  <a:lnTo>
                    <a:pt x="232156" y="2540"/>
                  </a:lnTo>
                  <a:lnTo>
                    <a:pt x="251841" y="2540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294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1" name="object 2671"/>
            <p:cNvSpPr/>
            <p:nvPr/>
          </p:nvSpPr>
          <p:spPr>
            <a:xfrm>
              <a:off x="5672328" y="5080000"/>
              <a:ext cx="250825" cy="7620"/>
            </a:xfrm>
            <a:custGeom>
              <a:avLst/>
              <a:gdLst/>
              <a:ahLst/>
              <a:cxnLst/>
              <a:rect l="l" t="t" r="r" b="b"/>
              <a:pathLst>
                <a:path w="250825" h="7620">
                  <a:moveTo>
                    <a:pt x="130048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1892" y="3810"/>
                  </a:lnTo>
                  <a:lnTo>
                    <a:pt x="1892" y="7620"/>
                  </a:lnTo>
                  <a:lnTo>
                    <a:pt x="127000" y="7620"/>
                  </a:lnTo>
                  <a:lnTo>
                    <a:pt x="127000" y="3810"/>
                  </a:lnTo>
                  <a:lnTo>
                    <a:pt x="130048" y="3810"/>
                  </a:lnTo>
                  <a:lnTo>
                    <a:pt x="130048" y="0"/>
                  </a:lnTo>
                  <a:close/>
                </a:path>
                <a:path w="250825" h="7620">
                  <a:moveTo>
                    <a:pt x="250634" y="0"/>
                  </a:moveTo>
                  <a:lnTo>
                    <a:pt x="153162" y="0"/>
                  </a:lnTo>
                  <a:lnTo>
                    <a:pt x="153162" y="2540"/>
                  </a:lnTo>
                  <a:lnTo>
                    <a:pt x="153162" y="7620"/>
                  </a:lnTo>
                  <a:lnTo>
                    <a:pt x="246532" y="7620"/>
                  </a:lnTo>
                  <a:lnTo>
                    <a:pt x="246532" y="2540"/>
                  </a:lnTo>
                  <a:lnTo>
                    <a:pt x="250634" y="2540"/>
                  </a:lnTo>
                  <a:lnTo>
                    <a:pt x="250634" y="0"/>
                  </a:lnTo>
                  <a:close/>
                </a:path>
              </a:pathLst>
            </a:custGeom>
            <a:solidFill>
              <a:srgbClr val="2A4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2" name="object 2672"/>
            <p:cNvSpPr/>
            <p:nvPr/>
          </p:nvSpPr>
          <p:spPr>
            <a:xfrm>
              <a:off x="5675376" y="5087620"/>
              <a:ext cx="239395" cy="7620"/>
            </a:xfrm>
            <a:custGeom>
              <a:avLst/>
              <a:gdLst/>
              <a:ahLst/>
              <a:cxnLst/>
              <a:rect l="l" t="t" r="r" b="b"/>
              <a:pathLst>
                <a:path w="239395" h="7620">
                  <a:moveTo>
                    <a:pt x="122427" y="0"/>
                  </a:moveTo>
                  <a:lnTo>
                    <a:pt x="0" y="0"/>
                  </a:lnTo>
                  <a:lnTo>
                    <a:pt x="1524" y="2539"/>
                  </a:lnTo>
                  <a:lnTo>
                    <a:pt x="3555" y="7619"/>
                  </a:lnTo>
                  <a:lnTo>
                    <a:pt x="116247" y="7619"/>
                  </a:lnTo>
                  <a:lnTo>
                    <a:pt x="118363" y="5079"/>
                  </a:lnTo>
                  <a:lnTo>
                    <a:pt x="122427" y="0"/>
                  </a:lnTo>
                  <a:close/>
                </a:path>
                <a:path w="239395" h="7620">
                  <a:moveTo>
                    <a:pt x="239080" y="0"/>
                  </a:moveTo>
                  <a:lnTo>
                    <a:pt x="150113" y="0"/>
                  </a:lnTo>
                  <a:lnTo>
                    <a:pt x="150113" y="7619"/>
                  </a:lnTo>
                  <a:lnTo>
                    <a:pt x="225846" y="7619"/>
                  </a:lnTo>
                  <a:lnTo>
                    <a:pt x="239080" y="0"/>
                  </a:lnTo>
                  <a:close/>
                </a:path>
              </a:pathLst>
            </a:custGeom>
            <a:solidFill>
              <a:srgbClr val="2B3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3" name="object 2673"/>
            <p:cNvSpPr/>
            <p:nvPr/>
          </p:nvSpPr>
          <p:spPr>
            <a:xfrm>
              <a:off x="5678423" y="5093970"/>
              <a:ext cx="225425" cy="8890"/>
            </a:xfrm>
            <a:custGeom>
              <a:avLst/>
              <a:gdLst/>
              <a:ahLst/>
              <a:cxnLst/>
              <a:rect l="l" t="t" r="r" b="b"/>
              <a:pathLst>
                <a:path w="225425" h="8889">
                  <a:moveTo>
                    <a:pt x="114257" y="0"/>
                  </a:moveTo>
                  <a:lnTo>
                    <a:pt x="0" y="0"/>
                  </a:lnTo>
                  <a:lnTo>
                    <a:pt x="1015" y="2539"/>
                  </a:lnTo>
                  <a:lnTo>
                    <a:pt x="4825" y="7619"/>
                  </a:lnTo>
                  <a:lnTo>
                    <a:pt x="6096" y="8889"/>
                  </a:lnTo>
                  <a:lnTo>
                    <a:pt x="106425" y="8889"/>
                  </a:lnTo>
                  <a:lnTo>
                    <a:pt x="108965" y="6349"/>
                  </a:lnTo>
                  <a:lnTo>
                    <a:pt x="114257" y="0"/>
                  </a:lnTo>
                  <a:close/>
                </a:path>
                <a:path w="225425" h="8889">
                  <a:moveTo>
                    <a:pt x="225003" y="0"/>
                  </a:moveTo>
                  <a:lnTo>
                    <a:pt x="147065" y="0"/>
                  </a:lnTo>
                  <a:lnTo>
                    <a:pt x="147065" y="8889"/>
                  </a:lnTo>
                  <a:lnTo>
                    <a:pt x="209563" y="8889"/>
                  </a:lnTo>
                  <a:lnTo>
                    <a:pt x="225003" y="0"/>
                  </a:lnTo>
                  <a:close/>
                </a:path>
              </a:pathLst>
            </a:custGeom>
            <a:solidFill>
              <a:srgbClr val="2C3D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4" name="object 2674"/>
            <p:cNvSpPr/>
            <p:nvPr/>
          </p:nvSpPr>
          <p:spPr>
            <a:xfrm>
              <a:off x="5683250" y="5101590"/>
              <a:ext cx="207010" cy="7620"/>
            </a:xfrm>
            <a:custGeom>
              <a:avLst/>
              <a:gdLst/>
              <a:ahLst/>
              <a:cxnLst/>
              <a:rect l="l" t="t" r="r" b="b"/>
              <a:pathLst>
                <a:path w="207010" h="7620">
                  <a:moveTo>
                    <a:pt x="102870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6096" y="7620"/>
                  </a:lnTo>
                  <a:lnTo>
                    <a:pt x="95885" y="7620"/>
                  </a:lnTo>
                  <a:lnTo>
                    <a:pt x="99060" y="3810"/>
                  </a:lnTo>
                  <a:lnTo>
                    <a:pt x="102870" y="0"/>
                  </a:lnTo>
                  <a:close/>
                </a:path>
                <a:path w="207010" h="7620">
                  <a:moveTo>
                    <a:pt x="206943" y="0"/>
                  </a:moveTo>
                  <a:lnTo>
                    <a:pt x="142239" y="0"/>
                  </a:lnTo>
                  <a:lnTo>
                    <a:pt x="142239" y="7620"/>
                  </a:lnTo>
                  <a:lnTo>
                    <a:pt x="193708" y="7620"/>
                  </a:lnTo>
                  <a:lnTo>
                    <a:pt x="206943" y="0"/>
                  </a:lnTo>
                  <a:close/>
                </a:path>
              </a:pathLst>
            </a:custGeom>
            <a:solidFill>
              <a:srgbClr val="2D3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5" name="object 2675"/>
            <p:cNvSpPr/>
            <p:nvPr/>
          </p:nvSpPr>
          <p:spPr>
            <a:xfrm>
              <a:off x="5689346" y="5109210"/>
              <a:ext cx="187960" cy="7620"/>
            </a:xfrm>
            <a:custGeom>
              <a:avLst/>
              <a:gdLst/>
              <a:ahLst/>
              <a:cxnLst/>
              <a:rect l="l" t="t" r="r" b="b"/>
              <a:pathLst>
                <a:path w="187960" h="7620">
                  <a:moveTo>
                    <a:pt x="89788" y="0"/>
                  </a:moveTo>
                  <a:lnTo>
                    <a:pt x="0" y="0"/>
                  </a:lnTo>
                  <a:lnTo>
                    <a:pt x="1524" y="2539"/>
                  </a:lnTo>
                  <a:lnTo>
                    <a:pt x="5333" y="7619"/>
                  </a:lnTo>
                  <a:lnTo>
                    <a:pt x="81533" y="7619"/>
                  </a:lnTo>
                  <a:lnTo>
                    <a:pt x="86613" y="3809"/>
                  </a:lnTo>
                  <a:lnTo>
                    <a:pt x="89788" y="0"/>
                  </a:lnTo>
                  <a:close/>
                </a:path>
                <a:path w="187960" h="7620">
                  <a:moveTo>
                    <a:pt x="187612" y="0"/>
                  </a:moveTo>
                  <a:lnTo>
                    <a:pt x="136143" y="0"/>
                  </a:lnTo>
                  <a:lnTo>
                    <a:pt x="136143" y="7619"/>
                  </a:lnTo>
                  <a:lnTo>
                    <a:pt x="174377" y="7619"/>
                  </a:lnTo>
                  <a:lnTo>
                    <a:pt x="187612" y="0"/>
                  </a:lnTo>
                  <a:close/>
                </a:path>
              </a:pathLst>
            </a:custGeom>
            <a:solidFill>
              <a:srgbClr val="2E3A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6" name="object 2676"/>
            <p:cNvSpPr/>
            <p:nvPr/>
          </p:nvSpPr>
          <p:spPr>
            <a:xfrm>
              <a:off x="5694680" y="5116830"/>
              <a:ext cx="169545" cy="7620"/>
            </a:xfrm>
            <a:custGeom>
              <a:avLst/>
              <a:gdLst/>
              <a:ahLst/>
              <a:cxnLst/>
              <a:rect l="l" t="t" r="r" b="b"/>
              <a:pathLst>
                <a:path w="169545" h="7620">
                  <a:moveTo>
                    <a:pt x="76200" y="0"/>
                  </a:moveTo>
                  <a:lnTo>
                    <a:pt x="0" y="0"/>
                  </a:lnTo>
                  <a:lnTo>
                    <a:pt x="5080" y="1270"/>
                  </a:lnTo>
                  <a:lnTo>
                    <a:pt x="10160" y="6350"/>
                  </a:lnTo>
                  <a:lnTo>
                    <a:pt x="12700" y="7620"/>
                  </a:lnTo>
                  <a:lnTo>
                    <a:pt x="62230" y="7620"/>
                  </a:lnTo>
                  <a:lnTo>
                    <a:pt x="67310" y="6350"/>
                  </a:lnTo>
                  <a:lnTo>
                    <a:pt x="72390" y="1270"/>
                  </a:lnTo>
                  <a:lnTo>
                    <a:pt x="76200" y="0"/>
                  </a:lnTo>
                  <a:close/>
                </a:path>
                <a:path w="169545" h="7620">
                  <a:moveTo>
                    <a:pt x="169043" y="0"/>
                  </a:moveTo>
                  <a:lnTo>
                    <a:pt x="130810" y="0"/>
                  </a:lnTo>
                  <a:lnTo>
                    <a:pt x="130810" y="7620"/>
                  </a:lnTo>
                  <a:lnTo>
                    <a:pt x="155808" y="7620"/>
                  </a:lnTo>
                  <a:lnTo>
                    <a:pt x="169043" y="0"/>
                  </a:lnTo>
                  <a:close/>
                </a:path>
              </a:pathLst>
            </a:custGeom>
            <a:solidFill>
              <a:srgbClr val="2F3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7" name="object 2677"/>
            <p:cNvSpPr/>
            <p:nvPr/>
          </p:nvSpPr>
          <p:spPr>
            <a:xfrm>
              <a:off x="5704839" y="5123180"/>
              <a:ext cx="147955" cy="7620"/>
            </a:xfrm>
            <a:custGeom>
              <a:avLst/>
              <a:gdLst/>
              <a:ahLst/>
              <a:cxnLst/>
              <a:rect l="l" t="t" r="r" b="b"/>
              <a:pathLst>
                <a:path w="147954" h="7620">
                  <a:moveTo>
                    <a:pt x="57150" y="0"/>
                  </a:moveTo>
                  <a:lnTo>
                    <a:pt x="0" y="0"/>
                  </a:lnTo>
                  <a:lnTo>
                    <a:pt x="10160" y="5080"/>
                  </a:lnTo>
                  <a:lnTo>
                    <a:pt x="20320" y="7620"/>
                  </a:lnTo>
                  <a:lnTo>
                    <a:pt x="31750" y="7620"/>
                  </a:lnTo>
                  <a:lnTo>
                    <a:pt x="41910" y="5080"/>
                  </a:lnTo>
                  <a:lnTo>
                    <a:pt x="48260" y="3810"/>
                  </a:lnTo>
                  <a:lnTo>
                    <a:pt x="52070" y="1270"/>
                  </a:lnTo>
                  <a:lnTo>
                    <a:pt x="57150" y="0"/>
                  </a:lnTo>
                  <a:close/>
                </a:path>
                <a:path w="147954" h="7620">
                  <a:moveTo>
                    <a:pt x="147854" y="0"/>
                  </a:moveTo>
                  <a:lnTo>
                    <a:pt x="120650" y="0"/>
                  </a:lnTo>
                  <a:lnTo>
                    <a:pt x="120650" y="7620"/>
                  </a:lnTo>
                  <a:lnTo>
                    <a:pt x="134620" y="7620"/>
                  </a:lnTo>
                  <a:lnTo>
                    <a:pt x="147854" y="0"/>
                  </a:lnTo>
                  <a:close/>
                </a:path>
              </a:pathLst>
            </a:custGeom>
            <a:solidFill>
              <a:srgbClr val="303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8" name="object 2678"/>
            <p:cNvSpPr/>
            <p:nvPr/>
          </p:nvSpPr>
          <p:spPr>
            <a:xfrm>
              <a:off x="5953759" y="4719320"/>
              <a:ext cx="190500" cy="41148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79" name="object 2679"/>
          <p:cNvSpPr txBox="1"/>
          <p:nvPr/>
        </p:nvSpPr>
        <p:spPr>
          <a:xfrm>
            <a:off x="5829300" y="5367755"/>
            <a:ext cx="3295455" cy="1295226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lang="en-US" sz="1800" spc="-5" dirty="0">
                <a:solidFill>
                  <a:srgbClr val="FFFFFF"/>
                </a:solidFill>
                <a:latin typeface="Arial"/>
                <a:cs typeface="Arial"/>
              </a:rPr>
              <a:t>Mr. </a:t>
            </a:r>
            <a:r>
              <a:rPr lang="en-US" sz="1800" spc="-5" dirty="0" err="1">
                <a:solidFill>
                  <a:srgbClr val="FFFFFF"/>
                </a:solidFill>
                <a:latin typeface="Arial"/>
                <a:cs typeface="Arial"/>
              </a:rPr>
              <a:t>Bhartendu</a:t>
            </a:r>
            <a:r>
              <a:rPr lang="en-US" sz="1800" spc="-5" dirty="0">
                <a:solidFill>
                  <a:srgbClr val="FFFFFF"/>
                </a:solidFill>
                <a:latin typeface="Arial"/>
                <a:cs typeface="Arial"/>
              </a:rPr>
              <a:t> Vimal</a:t>
            </a: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lang="en-US" spc="-5" dirty="0">
                <a:solidFill>
                  <a:srgbClr val="FFFFFF"/>
                </a:solidFill>
                <a:latin typeface="Arial"/>
                <a:cs typeface="Arial"/>
              </a:rPr>
              <a:t>Guest faculty-Asst. Prof.</a:t>
            </a: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lang="en-US" sz="1800" spc="-5" dirty="0" err="1">
                <a:solidFill>
                  <a:srgbClr val="FFFFFF"/>
                </a:solidFill>
                <a:latin typeface="Arial"/>
                <a:cs typeface="Arial"/>
              </a:rPr>
              <a:t>CoF</a:t>
            </a:r>
            <a:r>
              <a:rPr lang="en-US" sz="18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800" spc="-5" dirty="0" err="1">
                <a:solidFill>
                  <a:srgbClr val="FFFFFF"/>
                </a:solidFill>
                <a:latin typeface="Arial"/>
                <a:cs typeface="Arial"/>
              </a:rPr>
              <a:t>Kishanganj</a:t>
            </a:r>
            <a:r>
              <a:rPr lang="en-US" sz="1800" spc="-5" dirty="0">
                <a:solidFill>
                  <a:srgbClr val="FFFFFF"/>
                </a:solidFill>
                <a:latin typeface="Arial"/>
                <a:cs typeface="Arial"/>
              </a:rPr>
              <a:t>, BASU, Patna</a:t>
            </a:r>
            <a:endParaRPr lang="en-US"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152400"/>
            <a:ext cx="45720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3470" y="2929890"/>
            <a:ext cx="35979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660066"/>
                </a:solidFill>
              </a:rPr>
              <a:t>Artificial</a:t>
            </a:r>
            <a:r>
              <a:rPr sz="2800" spc="-25" dirty="0">
                <a:solidFill>
                  <a:srgbClr val="660066"/>
                </a:solidFill>
              </a:rPr>
              <a:t> </a:t>
            </a:r>
            <a:r>
              <a:rPr sz="2800" spc="-10" dirty="0">
                <a:solidFill>
                  <a:srgbClr val="660066"/>
                </a:solidFill>
              </a:rPr>
              <a:t>propagation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8789" y="497840"/>
            <a:ext cx="5638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9999"/>
                </a:solidFill>
              </a:rPr>
              <a:t>Artificial</a:t>
            </a:r>
            <a:r>
              <a:rPr sz="4400" spc="-80" dirty="0">
                <a:solidFill>
                  <a:srgbClr val="009999"/>
                </a:solidFill>
              </a:rPr>
              <a:t> </a:t>
            </a:r>
            <a:r>
              <a:rPr sz="4400" spc="-5" dirty="0">
                <a:solidFill>
                  <a:srgbClr val="009999"/>
                </a:solidFill>
              </a:rPr>
              <a:t>propagation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82270" y="1405890"/>
            <a:ext cx="8375650" cy="5011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Grey </a:t>
            </a:r>
            <a:r>
              <a:rPr sz="2800" dirty="0">
                <a:latin typeface="Arial"/>
                <a:cs typeface="Arial"/>
              </a:rPr>
              <a:t>mullets </a:t>
            </a:r>
            <a:r>
              <a:rPr sz="2800" spc="-5" dirty="0">
                <a:latin typeface="Arial"/>
                <a:cs typeface="Arial"/>
              </a:rPr>
              <a:t>do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not breed in confined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waters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100" dirty="0">
              <a:latin typeface="Arial"/>
              <a:cs typeface="Arial"/>
            </a:endParaRPr>
          </a:p>
          <a:p>
            <a:pPr marL="355600" marR="73469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Induced breeding by </a:t>
            </a:r>
            <a:r>
              <a:rPr sz="2800" dirty="0">
                <a:latin typeface="Arial"/>
                <a:cs typeface="Arial"/>
              </a:rPr>
              <a:t>administration </a:t>
            </a:r>
            <a:r>
              <a:rPr sz="2800" spc="-5" dirty="0">
                <a:latin typeface="Arial"/>
                <a:cs typeface="Arial"/>
              </a:rPr>
              <a:t>of pituitary  extracts 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gonadotropins.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100" dirty="0">
              <a:latin typeface="Arial"/>
              <a:cs typeface="Arial"/>
            </a:endParaRPr>
          </a:p>
          <a:p>
            <a:pPr marL="355600" marR="109347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After rinsing </a:t>
            </a:r>
            <a:r>
              <a:rPr sz="2800" dirty="0">
                <a:latin typeface="Arial"/>
                <a:cs typeface="Arial"/>
              </a:rPr>
              <a:t>in sea </a:t>
            </a:r>
            <a:r>
              <a:rPr sz="2800" spc="-5" dirty="0">
                <a:latin typeface="Arial"/>
                <a:cs typeface="Arial"/>
              </a:rPr>
              <a:t>water ,fertilized eggs are  transferred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incubators.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1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Hatchlings </a:t>
            </a:r>
            <a:r>
              <a:rPr sz="2800" dirty="0">
                <a:latin typeface="Arial"/>
                <a:cs typeface="Arial"/>
              </a:rPr>
              <a:t>are </a:t>
            </a:r>
            <a:r>
              <a:rPr sz="2800" spc="-5" dirty="0">
                <a:latin typeface="Arial"/>
                <a:cs typeface="Arial"/>
              </a:rPr>
              <a:t>fed </a:t>
            </a:r>
            <a:r>
              <a:rPr sz="2800" spc="-10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brine shrimp &amp;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zooplankton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Larvae grow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fry stage in about </a:t>
            </a:r>
            <a:r>
              <a:rPr sz="2800" dirty="0">
                <a:latin typeface="Arial"/>
                <a:cs typeface="Arial"/>
              </a:rPr>
              <a:t>a month.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270"/>
            <a:ext cx="3445510" cy="5246370"/>
            <a:chOff x="152400" y="1270"/>
            <a:chExt cx="3445510" cy="5246370"/>
          </a:xfrm>
        </p:grpSpPr>
        <p:sp>
          <p:nvSpPr>
            <p:cNvPr id="3" name="object 3"/>
            <p:cNvSpPr/>
            <p:nvPr/>
          </p:nvSpPr>
          <p:spPr>
            <a:xfrm>
              <a:off x="152400" y="1270"/>
              <a:ext cx="3429000" cy="25628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2592070"/>
              <a:ext cx="3445510" cy="26555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39870" y="871220"/>
            <a:ext cx="811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i="1" spc="-10" dirty="0">
                <a:solidFill>
                  <a:srgbClr val="000000"/>
                </a:solidFill>
                <a:latin typeface="Arial"/>
                <a:cs typeface="Arial"/>
              </a:rPr>
              <a:t>mullet  </a:t>
            </a:r>
            <a:r>
              <a:rPr sz="1800" b="0" i="1" spc="-1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b="0" i="1" spc="-5" dirty="0">
                <a:solidFill>
                  <a:srgbClr val="000000"/>
                </a:solidFill>
                <a:latin typeface="Arial"/>
                <a:cs typeface="Arial"/>
              </a:rPr>
              <a:t>ocy</a:t>
            </a:r>
            <a:r>
              <a:rPr sz="1800" b="0" i="1" spc="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1800" b="0" i="1" spc="-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800" b="0" i="1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9" y="5292090"/>
            <a:ext cx="1938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Arial"/>
                <a:cs typeface="Arial"/>
              </a:rPr>
              <a:t>Postlarval mullet </a:t>
            </a:r>
            <a:r>
              <a:rPr sz="1800" i="1" spc="-5" dirty="0">
                <a:latin typeface="Arial"/>
                <a:cs typeface="Arial"/>
              </a:rPr>
              <a:t>in  the rearing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tanks.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67200" y="2592070"/>
            <a:ext cx="4118609" cy="3079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87670" y="6096000"/>
            <a:ext cx="2625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Outlet </a:t>
            </a:r>
            <a:r>
              <a:rPr sz="1800" i="1" dirty="0">
                <a:latin typeface="Arial"/>
                <a:cs typeface="Arial"/>
              </a:rPr>
              <a:t>screen fi</a:t>
            </a:r>
            <a:r>
              <a:rPr sz="1800" i="1" spc="-5" dirty="0">
                <a:latin typeface="Arial"/>
                <a:cs typeface="Arial"/>
              </a:rPr>
              <a:t>xed </a:t>
            </a:r>
            <a:r>
              <a:rPr sz="1800" i="1" dirty="0">
                <a:latin typeface="Arial"/>
                <a:cs typeface="Arial"/>
              </a:rPr>
              <a:t>to</a:t>
            </a:r>
            <a:r>
              <a:rPr sz="1800" i="1" spc="-1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the  larval </a:t>
            </a:r>
            <a:r>
              <a:rPr sz="1800" i="1" spc="-10" dirty="0">
                <a:latin typeface="Arial"/>
                <a:cs typeface="Arial"/>
              </a:rPr>
              <a:t>rearing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tank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152400"/>
            <a:ext cx="45720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3740" y="2929890"/>
            <a:ext cx="22548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660066"/>
                </a:solidFill>
              </a:rPr>
              <a:t>Grow</a:t>
            </a:r>
            <a:r>
              <a:rPr sz="4000" spc="-50" dirty="0">
                <a:solidFill>
                  <a:srgbClr val="660066"/>
                </a:solidFill>
              </a:rPr>
              <a:t> </a:t>
            </a:r>
            <a:r>
              <a:rPr sz="4000" spc="-10" dirty="0">
                <a:solidFill>
                  <a:srgbClr val="660066"/>
                </a:solidFill>
              </a:rPr>
              <a:t>out</a:t>
            </a:r>
            <a:endParaRPr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469" y="720090"/>
            <a:ext cx="7717790" cy="5312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1195070">
              <a:lnSpc>
                <a:spcPct val="100000"/>
              </a:lnSpc>
              <a:spcBef>
                <a:spcPts val="100"/>
              </a:spcBef>
            </a:pPr>
            <a:r>
              <a:rPr sz="4800" spc="-930" baseline="5208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3200" spc="5" dirty="0">
                <a:latin typeface="Arial"/>
                <a:cs typeface="Arial"/>
              </a:rPr>
              <a:t>Mono </a:t>
            </a:r>
            <a:r>
              <a:rPr sz="3200" spc="-5" dirty="0">
                <a:latin typeface="Arial"/>
                <a:cs typeface="Arial"/>
              </a:rPr>
              <a:t>culture </a:t>
            </a:r>
            <a:r>
              <a:rPr sz="3200" dirty="0">
                <a:latin typeface="Arial"/>
                <a:cs typeface="Arial"/>
              </a:rPr>
              <a:t>of mullets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seldom  practised.</a:t>
            </a:r>
            <a:endParaRPr sz="32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1990"/>
              </a:spcBef>
              <a:tabLst>
                <a:tab pos="6818630" algn="l"/>
              </a:tabLst>
            </a:pPr>
            <a:r>
              <a:rPr sz="4800" spc="-930" baseline="5208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3200" spc="-5" dirty="0">
                <a:latin typeface="Arial"/>
                <a:cs typeface="Arial"/>
              </a:rPr>
              <a:t>Mullets form </a:t>
            </a:r>
            <a:r>
              <a:rPr sz="3200" dirty="0">
                <a:latin typeface="Arial"/>
                <a:cs typeface="Arial"/>
              </a:rPr>
              <a:t>a constituent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stocks </a:t>
            </a:r>
            <a:r>
              <a:rPr sz="3200" spc="-5" dirty="0">
                <a:latin typeface="Arial"/>
                <a:cs typeface="Arial"/>
              </a:rPr>
              <a:t>in  milkfish </a:t>
            </a:r>
            <a:r>
              <a:rPr sz="3200" dirty="0">
                <a:latin typeface="Arial"/>
                <a:cs typeface="Arial"/>
              </a:rPr>
              <a:t>farms of southeast asia although  </a:t>
            </a:r>
            <a:r>
              <a:rPr sz="3200" spc="5" dirty="0">
                <a:latin typeface="Arial"/>
                <a:cs typeface="Arial"/>
              </a:rPr>
              <a:t>many </a:t>
            </a:r>
            <a:r>
              <a:rPr sz="3200" dirty="0">
                <a:latin typeface="Arial"/>
                <a:cs typeface="Arial"/>
              </a:rPr>
              <a:t>farmers consider mullets </a:t>
            </a:r>
            <a:r>
              <a:rPr sz="3200" spc="-5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be  incompatible </a:t>
            </a:r>
            <a:r>
              <a:rPr sz="3200" spc="-10" dirty="0">
                <a:latin typeface="Arial"/>
                <a:cs typeface="Arial"/>
              </a:rPr>
              <a:t>with </a:t>
            </a:r>
            <a:r>
              <a:rPr sz="3200" dirty="0">
                <a:latin typeface="Arial"/>
                <a:cs typeface="Arial"/>
              </a:rPr>
              <a:t>milk </a:t>
            </a:r>
            <a:r>
              <a:rPr sz="3200" spc="-5" dirty="0">
                <a:latin typeface="Arial"/>
                <a:cs typeface="Arial"/>
              </a:rPr>
              <a:t>fish.Mullets </a:t>
            </a:r>
            <a:r>
              <a:rPr sz="3200" dirty="0">
                <a:latin typeface="Arial"/>
                <a:cs typeface="Arial"/>
              </a:rPr>
              <a:t>seldom  </a:t>
            </a:r>
            <a:r>
              <a:rPr sz="3200" spc="5" dirty="0">
                <a:latin typeface="Arial"/>
                <a:cs typeface="Arial"/>
              </a:rPr>
              <a:t>co</a:t>
            </a:r>
            <a:r>
              <a:rPr sz="3200" spc="-5" dirty="0">
                <a:latin typeface="Arial"/>
                <a:cs typeface="Arial"/>
              </a:rPr>
              <a:t>n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t</a:t>
            </a:r>
            <a:r>
              <a:rPr sz="3200" spc="5" dirty="0">
                <a:latin typeface="Arial"/>
                <a:cs typeface="Arial"/>
              </a:rPr>
              <a:t>u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e </a:t>
            </a:r>
            <a:r>
              <a:rPr sz="3200" spc="20" dirty="0">
                <a:latin typeface="Arial"/>
                <a:cs typeface="Arial"/>
              </a:rPr>
              <a:t>m</a:t>
            </a:r>
            <a:r>
              <a:rPr sz="3200" spc="-5" dirty="0">
                <a:latin typeface="Arial"/>
                <a:cs typeface="Arial"/>
              </a:rPr>
              <a:t>or</a:t>
            </a:r>
            <a:r>
              <a:rPr sz="3200" dirty="0">
                <a:latin typeface="Arial"/>
                <a:cs typeface="Arial"/>
              </a:rPr>
              <a:t>e </a:t>
            </a:r>
            <a:r>
              <a:rPr sz="3200" spc="-5" dirty="0">
                <a:latin typeface="Arial"/>
                <a:cs typeface="Arial"/>
              </a:rPr>
              <a:t>th</a:t>
            </a:r>
            <a:r>
              <a:rPr sz="3200" dirty="0">
                <a:latin typeface="Arial"/>
                <a:cs typeface="Arial"/>
              </a:rPr>
              <a:t>an </a:t>
            </a:r>
            <a:r>
              <a:rPr sz="3200" spc="5" dirty="0">
                <a:latin typeface="Arial"/>
                <a:cs typeface="Arial"/>
              </a:rPr>
              <a:t>1</a:t>
            </a:r>
            <a:r>
              <a:rPr sz="3200" spc="-5" dirty="0">
                <a:latin typeface="Arial"/>
                <a:cs typeface="Arial"/>
              </a:rPr>
              <a:t>0</a:t>
            </a:r>
            <a:r>
              <a:rPr sz="3200" dirty="0">
                <a:latin typeface="Arial"/>
                <a:cs typeface="Arial"/>
              </a:rPr>
              <a:t>% </a:t>
            </a:r>
            <a:r>
              <a:rPr sz="3200" spc="-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to</a:t>
            </a:r>
            <a:r>
              <a:rPr sz="3200" dirty="0">
                <a:latin typeface="Arial"/>
                <a:cs typeface="Arial"/>
              </a:rPr>
              <a:t>ck 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	</a:t>
            </a:r>
            <a:r>
              <a:rPr sz="3200" spc="5" dirty="0">
                <a:latin typeface="Arial"/>
                <a:cs typeface="Arial"/>
              </a:rPr>
              <a:t>su</a:t>
            </a:r>
            <a:r>
              <a:rPr sz="3200" dirty="0">
                <a:latin typeface="Arial"/>
                <a:cs typeface="Arial"/>
              </a:rPr>
              <a:t>ch  ponds.</a:t>
            </a:r>
            <a:endParaRPr sz="3200">
              <a:latin typeface="Arial"/>
              <a:cs typeface="Arial"/>
            </a:endParaRPr>
          </a:p>
          <a:p>
            <a:pPr marL="38100" marR="611505">
              <a:lnSpc>
                <a:spcPct val="100000"/>
              </a:lnSpc>
              <a:spcBef>
                <a:spcPts val="1240"/>
              </a:spcBef>
            </a:pPr>
            <a:r>
              <a:rPr sz="4800" spc="-930" baseline="5208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3200" spc="-5" dirty="0">
                <a:latin typeface="Arial"/>
                <a:cs typeface="Arial"/>
              </a:rPr>
              <a:t>Mullets are </a:t>
            </a:r>
            <a:r>
              <a:rPr sz="3200" dirty="0">
                <a:latin typeface="Arial"/>
                <a:cs typeface="Arial"/>
              </a:rPr>
              <a:t>reared </a:t>
            </a:r>
            <a:r>
              <a:rPr sz="3200" spc="-5" dirty="0">
                <a:latin typeface="Arial"/>
                <a:cs typeface="Arial"/>
              </a:rPr>
              <a:t>in polyculture </a:t>
            </a:r>
            <a:r>
              <a:rPr sz="3200" spc="-10" dirty="0">
                <a:latin typeface="Arial"/>
                <a:cs typeface="Arial"/>
              </a:rPr>
              <a:t>with  </a:t>
            </a:r>
            <a:r>
              <a:rPr sz="3200" spc="5" dirty="0">
                <a:latin typeface="Arial"/>
                <a:cs typeface="Arial"/>
              </a:rPr>
              <a:t>common </a:t>
            </a:r>
            <a:r>
              <a:rPr sz="3200" spc="-5" dirty="0">
                <a:latin typeface="Arial"/>
                <a:cs typeface="Arial"/>
              </a:rPr>
              <a:t>carp,silver </a:t>
            </a:r>
            <a:r>
              <a:rPr sz="3200" dirty="0">
                <a:latin typeface="Arial"/>
                <a:cs typeface="Arial"/>
              </a:rPr>
              <a:t>carp &amp;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tilapia</a:t>
            </a:r>
            <a:r>
              <a:rPr sz="2000" spc="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1169" y="262890"/>
            <a:ext cx="8173720" cy="5675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4200" spc="-817" baseline="5952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2800" spc="-5" dirty="0">
                <a:latin typeface="Arial"/>
                <a:cs typeface="Arial"/>
              </a:rPr>
              <a:t>Fry </a:t>
            </a:r>
            <a:r>
              <a:rPr sz="2800" dirty="0">
                <a:latin typeface="Arial"/>
                <a:cs typeface="Arial"/>
              </a:rPr>
              <a:t>mullets are </a:t>
            </a:r>
            <a:r>
              <a:rPr sz="2800" spc="-5" dirty="0">
                <a:latin typeface="Arial"/>
                <a:cs typeface="Arial"/>
              </a:rPr>
              <a:t>collected from coastal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waters.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Arial"/>
              <a:cs typeface="Arial"/>
            </a:endParaRPr>
          </a:p>
          <a:p>
            <a:pPr marL="418465" marR="536575" indent="-342900">
              <a:lnSpc>
                <a:spcPct val="100000"/>
              </a:lnSpc>
            </a:pPr>
            <a:r>
              <a:rPr sz="4200" spc="-817" baseline="5952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2800" spc="-10" dirty="0">
                <a:latin typeface="Arial"/>
                <a:cs typeface="Arial"/>
              </a:rPr>
              <a:t>Grown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nursery </a:t>
            </a:r>
            <a:r>
              <a:rPr sz="2800" spc="-5" dirty="0">
                <a:latin typeface="Arial"/>
                <a:cs typeface="Arial"/>
              </a:rPr>
              <a:t>ponds </a:t>
            </a:r>
            <a:r>
              <a:rPr sz="2800" dirty="0">
                <a:latin typeface="Arial"/>
                <a:cs typeface="Arial"/>
              </a:rPr>
              <a:t>to a </a:t>
            </a:r>
            <a:r>
              <a:rPr sz="2800" spc="-15" dirty="0">
                <a:latin typeface="Arial"/>
                <a:cs typeface="Arial"/>
              </a:rPr>
              <a:t>wt </a:t>
            </a:r>
            <a:r>
              <a:rPr sz="2800" spc="-5" dirty="0">
                <a:latin typeface="Arial"/>
                <a:cs typeface="Arial"/>
              </a:rPr>
              <a:t>of about 1-2g  for stocking in polyculture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ponds.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Arial"/>
              <a:cs typeface="Arial"/>
            </a:endParaRPr>
          </a:p>
          <a:p>
            <a:pPr marL="418465" marR="55880" indent="-342900">
              <a:lnSpc>
                <a:spcPct val="100000"/>
              </a:lnSpc>
            </a:pPr>
            <a:r>
              <a:rPr sz="4200" spc="-817" baseline="5952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2800" spc="-5" dirty="0">
                <a:latin typeface="Arial"/>
                <a:cs typeface="Arial"/>
              </a:rPr>
              <a:t>Fry of this </a:t>
            </a:r>
            <a:r>
              <a:rPr sz="2800" dirty="0">
                <a:latin typeface="Arial"/>
                <a:cs typeface="Arial"/>
              </a:rPr>
              <a:t>size </a:t>
            </a:r>
            <a:r>
              <a:rPr sz="2800" spc="-5" dirty="0">
                <a:latin typeface="Arial"/>
                <a:cs typeface="Arial"/>
              </a:rPr>
              <a:t>are stocked at rate of  5000/ha,where total </a:t>
            </a:r>
            <a:r>
              <a:rPr sz="2800" dirty="0">
                <a:latin typeface="Arial"/>
                <a:cs typeface="Arial"/>
              </a:rPr>
              <a:t>stocking </a:t>
            </a:r>
            <a:r>
              <a:rPr sz="2800" spc="-5" dirty="0">
                <a:latin typeface="Arial"/>
                <a:cs typeface="Arial"/>
              </a:rPr>
              <a:t>density is 12300/ha  (3000 </a:t>
            </a:r>
            <a:r>
              <a:rPr sz="2800" dirty="0">
                <a:latin typeface="Arial"/>
                <a:cs typeface="Arial"/>
              </a:rPr>
              <a:t>common </a:t>
            </a:r>
            <a:r>
              <a:rPr sz="2800" spc="-5" dirty="0">
                <a:latin typeface="Arial"/>
                <a:cs typeface="Arial"/>
              </a:rPr>
              <a:t>carp,300 </a:t>
            </a:r>
            <a:r>
              <a:rPr sz="2800" dirty="0">
                <a:latin typeface="Arial"/>
                <a:cs typeface="Arial"/>
              </a:rPr>
              <a:t>silver </a:t>
            </a:r>
            <a:r>
              <a:rPr sz="2800" spc="-5" dirty="0">
                <a:latin typeface="Arial"/>
                <a:cs typeface="Arial"/>
              </a:rPr>
              <a:t>carp </a:t>
            </a:r>
            <a:r>
              <a:rPr sz="2800" spc="-10" dirty="0">
                <a:latin typeface="Arial"/>
                <a:cs typeface="Arial"/>
              </a:rPr>
              <a:t>&amp;4000  </a:t>
            </a:r>
            <a:r>
              <a:rPr sz="2800" spc="-5" dirty="0">
                <a:latin typeface="Arial"/>
                <a:cs typeface="Arial"/>
              </a:rPr>
              <a:t>tilapia).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Arial"/>
              <a:cs typeface="Arial"/>
            </a:endParaRPr>
          </a:p>
          <a:p>
            <a:pPr marL="418465" marR="748665" indent="-342900">
              <a:lnSpc>
                <a:spcPct val="100000"/>
              </a:lnSpc>
            </a:pPr>
            <a:r>
              <a:rPr sz="4200" spc="-817" baseline="5952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2800" spc="-5" dirty="0">
                <a:latin typeface="Arial"/>
                <a:cs typeface="Arial"/>
              </a:rPr>
              <a:t>Mullet reaches around 100g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15" dirty="0">
                <a:latin typeface="Arial"/>
                <a:cs typeface="Arial"/>
              </a:rPr>
              <a:t>wt </a:t>
            </a:r>
            <a:r>
              <a:rPr sz="2800" spc="-5" dirty="0">
                <a:latin typeface="Arial"/>
                <a:cs typeface="Arial"/>
              </a:rPr>
              <a:t>in about </a:t>
            </a:r>
            <a:r>
              <a:rPr sz="2800" dirty="0">
                <a:latin typeface="Arial"/>
                <a:cs typeface="Arial"/>
              </a:rPr>
              <a:t>4  </a:t>
            </a:r>
            <a:r>
              <a:rPr sz="2800" spc="-5" dirty="0">
                <a:latin typeface="Arial"/>
                <a:cs typeface="Arial"/>
              </a:rPr>
              <a:t>months </a:t>
            </a:r>
            <a:r>
              <a:rPr sz="2800" dirty="0">
                <a:latin typeface="Arial"/>
                <a:cs typeface="Arial"/>
              </a:rPr>
              <a:t>&amp; </a:t>
            </a:r>
            <a:r>
              <a:rPr sz="2800" spc="-5" dirty="0">
                <a:latin typeface="Arial"/>
                <a:cs typeface="Arial"/>
              </a:rPr>
              <a:t>about 200g by </a:t>
            </a:r>
            <a:r>
              <a:rPr sz="2800" dirty="0">
                <a:latin typeface="Arial"/>
                <a:cs typeface="Arial"/>
              </a:rPr>
              <a:t>the end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year.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64100" y="4376420"/>
            <a:ext cx="547370" cy="873760"/>
          </a:xfrm>
          <a:custGeom>
            <a:avLst/>
            <a:gdLst/>
            <a:ahLst/>
            <a:cxnLst/>
            <a:rect l="l" t="t" r="r" b="b"/>
            <a:pathLst>
              <a:path w="547370" h="873760">
                <a:moveTo>
                  <a:pt x="541020" y="0"/>
                </a:moveTo>
                <a:lnTo>
                  <a:pt x="0" y="0"/>
                </a:lnTo>
                <a:lnTo>
                  <a:pt x="0" y="24129"/>
                </a:lnTo>
                <a:lnTo>
                  <a:pt x="39370" y="24129"/>
                </a:lnTo>
                <a:lnTo>
                  <a:pt x="52070" y="26669"/>
                </a:lnTo>
                <a:lnTo>
                  <a:pt x="58420" y="29209"/>
                </a:lnTo>
                <a:lnTo>
                  <a:pt x="63500" y="31749"/>
                </a:lnTo>
                <a:lnTo>
                  <a:pt x="69850" y="35559"/>
                </a:lnTo>
                <a:lnTo>
                  <a:pt x="74929" y="39369"/>
                </a:lnTo>
                <a:lnTo>
                  <a:pt x="80010" y="41909"/>
                </a:lnTo>
                <a:lnTo>
                  <a:pt x="86360" y="48259"/>
                </a:lnTo>
                <a:lnTo>
                  <a:pt x="88900" y="52069"/>
                </a:lnTo>
                <a:lnTo>
                  <a:pt x="91439" y="54609"/>
                </a:lnTo>
                <a:lnTo>
                  <a:pt x="93979" y="59689"/>
                </a:lnTo>
                <a:lnTo>
                  <a:pt x="96520" y="63499"/>
                </a:lnTo>
                <a:lnTo>
                  <a:pt x="97789" y="67309"/>
                </a:lnTo>
                <a:lnTo>
                  <a:pt x="97789" y="69849"/>
                </a:lnTo>
                <a:lnTo>
                  <a:pt x="99060" y="72389"/>
                </a:lnTo>
                <a:lnTo>
                  <a:pt x="100329" y="80009"/>
                </a:lnTo>
                <a:lnTo>
                  <a:pt x="102870" y="99059"/>
                </a:lnTo>
                <a:lnTo>
                  <a:pt x="104139" y="123189"/>
                </a:lnTo>
                <a:lnTo>
                  <a:pt x="104139" y="755649"/>
                </a:lnTo>
                <a:lnTo>
                  <a:pt x="101600" y="783589"/>
                </a:lnTo>
                <a:lnTo>
                  <a:pt x="99060" y="795019"/>
                </a:lnTo>
                <a:lnTo>
                  <a:pt x="97789" y="805179"/>
                </a:lnTo>
                <a:lnTo>
                  <a:pt x="88900" y="822959"/>
                </a:lnTo>
                <a:lnTo>
                  <a:pt x="76200" y="835659"/>
                </a:lnTo>
                <a:lnTo>
                  <a:pt x="72389" y="838199"/>
                </a:lnTo>
                <a:lnTo>
                  <a:pt x="68579" y="839469"/>
                </a:lnTo>
                <a:lnTo>
                  <a:pt x="60960" y="844549"/>
                </a:lnTo>
                <a:lnTo>
                  <a:pt x="57150" y="845819"/>
                </a:lnTo>
                <a:lnTo>
                  <a:pt x="46989" y="848359"/>
                </a:lnTo>
                <a:lnTo>
                  <a:pt x="36829" y="849629"/>
                </a:lnTo>
                <a:lnTo>
                  <a:pt x="0" y="849629"/>
                </a:lnTo>
                <a:lnTo>
                  <a:pt x="0" y="873759"/>
                </a:lnTo>
                <a:lnTo>
                  <a:pt x="312420" y="873759"/>
                </a:lnTo>
                <a:lnTo>
                  <a:pt x="312420" y="849629"/>
                </a:lnTo>
                <a:lnTo>
                  <a:pt x="273050" y="849629"/>
                </a:lnTo>
                <a:lnTo>
                  <a:pt x="260350" y="847089"/>
                </a:lnTo>
                <a:lnTo>
                  <a:pt x="247650" y="842009"/>
                </a:lnTo>
                <a:lnTo>
                  <a:pt x="242570" y="838199"/>
                </a:lnTo>
                <a:lnTo>
                  <a:pt x="236220" y="834389"/>
                </a:lnTo>
                <a:lnTo>
                  <a:pt x="228600" y="829309"/>
                </a:lnTo>
                <a:lnTo>
                  <a:pt x="226060" y="825499"/>
                </a:lnTo>
                <a:lnTo>
                  <a:pt x="222250" y="821689"/>
                </a:lnTo>
                <a:lnTo>
                  <a:pt x="217170" y="814069"/>
                </a:lnTo>
                <a:lnTo>
                  <a:pt x="215900" y="810259"/>
                </a:lnTo>
                <a:lnTo>
                  <a:pt x="214629" y="808989"/>
                </a:lnTo>
                <a:lnTo>
                  <a:pt x="214629" y="806449"/>
                </a:lnTo>
                <a:lnTo>
                  <a:pt x="212089" y="801369"/>
                </a:lnTo>
                <a:lnTo>
                  <a:pt x="210820" y="793749"/>
                </a:lnTo>
                <a:lnTo>
                  <a:pt x="209550" y="783589"/>
                </a:lnTo>
                <a:lnTo>
                  <a:pt x="209550" y="774699"/>
                </a:lnTo>
                <a:lnTo>
                  <a:pt x="207010" y="750569"/>
                </a:lnTo>
                <a:lnTo>
                  <a:pt x="207010" y="444499"/>
                </a:lnTo>
                <a:lnTo>
                  <a:pt x="356870" y="444499"/>
                </a:lnTo>
                <a:lnTo>
                  <a:pt x="370839" y="447039"/>
                </a:lnTo>
                <a:lnTo>
                  <a:pt x="378460" y="449579"/>
                </a:lnTo>
                <a:lnTo>
                  <a:pt x="383539" y="450849"/>
                </a:lnTo>
                <a:lnTo>
                  <a:pt x="389889" y="453389"/>
                </a:lnTo>
                <a:lnTo>
                  <a:pt x="394970" y="455929"/>
                </a:lnTo>
                <a:lnTo>
                  <a:pt x="398779" y="459739"/>
                </a:lnTo>
                <a:lnTo>
                  <a:pt x="402589" y="462279"/>
                </a:lnTo>
                <a:lnTo>
                  <a:pt x="407670" y="466089"/>
                </a:lnTo>
                <a:lnTo>
                  <a:pt x="411479" y="471169"/>
                </a:lnTo>
                <a:lnTo>
                  <a:pt x="414020" y="476249"/>
                </a:lnTo>
                <a:lnTo>
                  <a:pt x="417829" y="481329"/>
                </a:lnTo>
                <a:lnTo>
                  <a:pt x="420370" y="486409"/>
                </a:lnTo>
                <a:lnTo>
                  <a:pt x="427989" y="505459"/>
                </a:lnTo>
                <a:lnTo>
                  <a:pt x="431800" y="532129"/>
                </a:lnTo>
                <a:lnTo>
                  <a:pt x="433070" y="543559"/>
                </a:lnTo>
                <a:lnTo>
                  <a:pt x="433070" y="554989"/>
                </a:lnTo>
                <a:lnTo>
                  <a:pt x="434339" y="567689"/>
                </a:lnTo>
                <a:lnTo>
                  <a:pt x="454660" y="567689"/>
                </a:lnTo>
                <a:lnTo>
                  <a:pt x="454660" y="271779"/>
                </a:lnTo>
                <a:lnTo>
                  <a:pt x="434339" y="271779"/>
                </a:lnTo>
                <a:lnTo>
                  <a:pt x="429260" y="303529"/>
                </a:lnTo>
                <a:lnTo>
                  <a:pt x="424179" y="331469"/>
                </a:lnTo>
                <a:lnTo>
                  <a:pt x="419100" y="341629"/>
                </a:lnTo>
                <a:lnTo>
                  <a:pt x="416560" y="351789"/>
                </a:lnTo>
                <a:lnTo>
                  <a:pt x="406400" y="367029"/>
                </a:lnTo>
                <a:lnTo>
                  <a:pt x="403860" y="369569"/>
                </a:lnTo>
                <a:lnTo>
                  <a:pt x="400050" y="372109"/>
                </a:lnTo>
                <a:lnTo>
                  <a:pt x="397510" y="374649"/>
                </a:lnTo>
                <a:lnTo>
                  <a:pt x="389889" y="379729"/>
                </a:lnTo>
                <a:lnTo>
                  <a:pt x="387350" y="380999"/>
                </a:lnTo>
                <a:lnTo>
                  <a:pt x="378460" y="384809"/>
                </a:lnTo>
                <a:lnTo>
                  <a:pt x="360679" y="389889"/>
                </a:lnTo>
                <a:lnTo>
                  <a:pt x="350520" y="389889"/>
                </a:lnTo>
                <a:lnTo>
                  <a:pt x="339089" y="391159"/>
                </a:lnTo>
                <a:lnTo>
                  <a:pt x="207010" y="391159"/>
                </a:lnTo>
                <a:lnTo>
                  <a:pt x="207010" y="46989"/>
                </a:lnTo>
                <a:lnTo>
                  <a:pt x="367029" y="46989"/>
                </a:lnTo>
                <a:lnTo>
                  <a:pt x="393700" y="48259"/>
                </a:lnTo>
                <a:lnTo>
                  <a:pt x="426720" y="52069"/>
                </a:lnTo>
                <a:lnTo>
                  <a:pt x="435610" y="54609"/>
                </a:lnTo>
                <a:lnTo>
                  <a:pt x="443229" y="57149"/>
                </a:lnTo>
                <a:lnTo>
                  <a:pt x="450850" y="60959"/>
                </a:lnTo>
                <a:lnTo>
                  <a:pt x="457200" y="63499"/>
                </a:lnTo>
                <a:lnTo>
                  <a:pt x="464820" y="67309"/>
                </a:lnTo>
                <a:lnTo>
                  <a:pt x="469900" y="72389"/>
                </a:lnTo>
                <a:lnTo>
                  <a:pt x="476250" y="77469"/>
                </a:lnTo>
                <a:lnTo>
                  <a:pt x="481329" y="82549"/>
                </a:lnTo>
                <a:lnTo>
                  <a:pt x="496570" y="101599"/>
                </a:lnTo>
                <a:lnTo>
                  <a:pt x="501650" y="109219"/>
                </a:lnTo>
                <a:lnTo>
                  <a:pt x="505460" y="118109"/>
                </a:lnTo>
                <a:lnTo>
                  <a:pt x="510539" y="128269"/>
                </a:lnTo>
                <a:lnTo>
                  <a:pt x="514350" y="138429"/>
                </a:lnTo>
                <a:lnTo>
                  <a:pt x="521970" y="163829"/>
                </a:lnTo>
                <a:lnTo>
                  <a:pt x="529589" y="191769"/>
                </a:lnTo>
                <a:lnTo>
                  <a:pt x="547370" y="191769"/>
                </a:lnTo>
                <a:lnTo>
                  <a:pt x="541020" y="0"/>
                </a:lnTo>
                <a:close/>
              </a:path>
            </a:pathLst>
          </a:custGeom>
          <a:solidFill>
            <a:srgbClr val="B1B1B1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3859" y="4376420"/>
            <a:ext cx="311150" cy="873760"/>
          </a:xfrm>
          <a:custGeom>
            <a:avLst/>
            <a:gdLst/>
            <a:ahLst/>
            <a:cxnLst/>
            <a:rect l="l" t="t" r="r" b="b"/>
            <a:pathLst>
              <a:path w="311150" h="873760">
                <a:moveTo>
                  <a:pt x="311150" y="0"/>
                </a:moveTo>
                <a:lnTo>
                  <a:pt x="0" y="0"/>
                </a:lnTo>
                <a:lnTo>
                  <a:pt x="0" y="24129"/>
                </a:lnTo>
                <a:lnTo>
                  <a:pt x="38100" y="24129"/>
                </a:lnTo>
                <a:lnTo>
                  <a:pt x="50800" y="26669"/>
                </a:lnTo>
                <a:lnTo>
                  <a:pt x="63500" y="31749"/>
                </a:lnTo>
                <a:lnTo>
                  <a:pt x="68579" y="35559"/>
                </a:lnTo>
                <a:lnTo>
                  <a:pt x="74929" y="39369"/>
                </a:lnTo>
                <a:lnTo>
                  <a:pt x="82550" y="44449"/>
                </a:lnTo>
                <a:lnTo>
                  <a:pt x="86360" y="48259"/>
                </a:lnTo>
                <a:lnTo>
                  <a:pt x="88900" y="52069"/>
                </a:lnTo>
                <a:lnTo>
                  <a:pt x="91439" y="54609"/>
                </a:lnTo>
                <a:lnTo>
                  <a:pt x="93979" y="59689"/>
                </a:lnTo>
                <a:lnTo>
                  <a:pt x="96519" y="67309"/>
                </a:lnTo>
                <a:lnTo>
                  <a:pt x="99060" y="72389"/>
                </a:lnTo>
                <a:lnTo>
                  <a:pt x="100329" y="80009"/>
                </a:lnTo>
                <a:lnTo>
                  <a:pt x="102869" y="99059"/>
                </a:lnTo>
                <a:lnTo>
                  <a:pt x="104139" y="123189"/>
                </a:lnTo>
                <a:lnTo>
                  <a:pt x="104139" y="718819"/>
                </a:lnTo>
                <a:lnTo>
                  <a:pt x="102869" y="755649"/>
                </a:lnTo>
                <a:lnTo>
                  <a:pt x="102869" y="769619"/>
                </a:lnTo>
                <a:lnTo>
                  <a:pt x="100329" y="783589"/>
                </a:lnTo>
                <a:lnTo>
                  <a:pt x="99060" y="795019"/>
                </a:lnTo>
                <a:lnTo>
                  <a:pt x="96519" y="805179"/>
                </a:lnTo>
                <a:lnTo>
                  <a:pt x="95250" y="807719"/>
                </a:lnTo>
                <a:lnTo>
                  <a:pt x="93979" y="812799"/>
                </a:lnTo>
                <a:lnTo>
                  <a:pt x="88900" y="822959"/>
                </a:lnTo>
                <a:lnTo>
                  <a:pt x="76200" y="835659"/>
                </a:lnTo>
                <a:lnTo>
                  <a:pt x="72389" y="838199"/>
                </a:lnTo>
                <a:lnTo>
                  <a:pt x="68579" y="839469"/>
                </a:lnTo>
                <a:lnTo>
                  <a:pt x="60960" y="844549"/>
                </a:lnTo>
                <a:lnTo>
                  <a:pt x="55879" y="845819"/>
                </a:lnTo>
                <a:lnTo>
                  <a:pt x="52069" y="847089"/>
                </a:lnTo>
                <a:lnTo>
                  <a:pt x="46989" y="848359"/>
                </a:lnTo>
                <a:lnTo>
                  <a:pt x="36829" y="849629"/>
                </a:lnTo>
                <a:lnTo>
                  <a:pt x="0" y="849629"/>
                </a:lnTo>
                <a:lnTo>
                  <a:pt x="0" y="873759"/>
                </a:lnTo>
                <a:lnTo>
                  <a:pt x="311150" y="873759"/>
                </a:lnTo>
                <a:lnTo>
                  <a:pt x="311150" y="849629"/>
                </a:lnTo>
                <a:lnTo>
                  <a:pt x="271779" y="849629"/>
                </a:lnTo>
                <a:lnTo>
                  <a:pt x="265429" y="848359"/>
                </a:lnTo>
                <a:lnTo>
                  <a:pt x="260350" y="847089"/>
                </a:lnTo>
                <a:lnTo>
                  <a:pt x="247650" y="842009"/>
                </a:lnTo>
                <a:lnTo>
                  <a:pt x="242569" y="838199"/>
                </a:lnTo>
                <a:lnTo>
                  <a:pt x="236219" y="834389"/>
                </a:lnTo>
                <a:lnTo>
                  <a:pt x="228600" y="829309"/>
                </a:lnTo>
                <a:lnTo>
                  <a:pt x="224789" y="825499"/>
                </a:lnTo>
                <a:lnTo>
                  <a:pt x="214629" y="810259"/>
                </a:lnTo>
                <a:lnTo>
                  <a:pt x="214629" y="808989"/>
                </a:lnTo>
                <a:lnTo>
                  <a:pt x="213360" y="806449"/>
                </a:lnTo>
                <a:lnTo>
                  <a:pt x="213360" y="803909"/>
                </a:lnTo>
                <a:lnTo>
                  <a:pt x="212089" y="801369"/>
                </a:lnTo>
                <a:lnTo>
                  <a:pt x="210819" y="793749"/>
                </a:lnTo>
                <a:lnTo>
                  <a:pt x="208279" y="774699"/>
                </a:lnTo>
                <a:lnTo>
                  <a:pt x="207010" y="750569"/>
                </a:lnTo>
                <a:lnTo>
                  <a:pt x="207010" y="118109"/>
                </a:lnTo>
                <a:lnTo>
                  <a:pt x="212089" y="78739"/>
                </a:lnTo>
                <a:lnTo>
                  <a:pt x="218439" y="58419"/>
                </a:lnTo>
                <a:lnTo>
                  <a:pt x="219710" y="54609"/>
                </a:lnTo>
                <a:lnTo>
                  <a:pt x="222250" y="50799"/>
                </a:lnTo>
                <a:lnTo>
                  <a:pt x="228600" y="44449"/>
                </a:lnTo>
                <a:lnTo>
                  <a:pt x="232410" y="41909"/>
                </a:lnTo>
                <a:lnTo>
                  <a:pt x="234950" y="38099"/>
                </a:lnTo>
                <a:lnTo>
                  <a:pt x="242569" y="33019"/>
                </a:lnTo>
                <a:lnTo>
                  <a:pt x="246379" y="31749"/>
                </a:lnTo>
                <a:lnTo>
                  <a:pt x="250189" y="29209"/>
                </a:lnTo>
                <a:lnTo>
                  <a:pt x="255269" y="27939"/>
                </a:lnTo>
                <a:lnTo>
                  <a:pt x="259079" y="26669"/>
                </a:lnTo>
                <a:lnTo>
                  <a:pt x="264160" y="25399"/>
                </a:lnTo>
                <a:lnTo>
                  <a:pt x="274319" y="24129"/>
                </a:lnTo>
                <a:lnTo>
                  <a:pt x="311150" y="24129"/>
                </a:lnTo>
                <a:lnTo>
                  <a:pt x="311150" y="0"/>
                </a:lnTo>
                <a:close/>
              </a:path>
            </a:pathLst>
          </a:custGeom>
          <a:solidFill>
            <a:srgbClr val="B1B1B1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600" y="4363720"/>
            <a:ext cx="2829560" cy="886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90259" y="4356100"/>
            <a:ext cx="482600" cy="914400"/>
          </a:xfrm>
          <a:custGeom>
            <a:avLst/>
            <a:gdLst/>
            <a:ahLst/>
            <a:cxnLst/>
            <a:rect l="l" t="t" r="r" b="b"/>
            <a:pathLst>
              <a:path w="482600" h="914400">
                <a:moveTo>
                  <a:pt x="434339" y="0"/>
                </a:moveTo>
                <a:lnTo>
                  <a:pt x="414019" y="0"/>
                </a:lnTo>
                <a:lnTo>
                  <a:pt x="412750" y="7619"/>
                </a:lnTo>
                <a:lnTo>
                  <a:pt x="410210" y="20319"/>
                </a:lnTo>
                <a:lnTo>
                  <a:pt x="407669" y="25400"/>
                </a:lnTo>
                <a:lnTo>
                  <a:pt x="406400" y="29210"/>
                </a:lnTo>
                <a:lnTo>
                  <a:pt x="403860" y="34289"/>
                </a:lnTo>
                <a:lnTo>
                  <a:pt x="403860" y="35560"/>
                </a:lnTo>
                <a:lnTo>
                  <a:pt x="402589" y="36830"/>
                </a:lnTo>
                <a:lnTo>
                  <a:pt x="401319" y="39369"/>
                </a:lnTo>
                <a:lnTo>
                  <a:pt x="400050" y="40639"/>
                </a:lnTo>
                <a:lnTo>
                  <a:pt x="397510" y="41910"/>
                </a:lnTo>
                <a:lnTo>
                  <a:pt x="394969" y="44450"/>
                </a:lnTo>
                <a:lnTo>
                  <a:pt x="389889" y="46989"/>
                </a:lnTo>
                <a:lnTo>
                  <a:pt x="386079" y="48260"/>
                </a:lnTo>
                <a:lnTo>
                  <a:pt x="381000" y="50800"/>
                </a:lnTo>
                <a:lnTo>
                  <a:pt x="375919" y="50800"/>
                </a:lnTo>
                <a:lnTo>
                  <a:pt x="374650" y="49530"/>
                </a:lnTo>
                <a:lnTo>
                  <a:pt x="369569" y="49530"/>
                </a:lnTo>
                <a:lnTo>
                  <a:pt x="365760" y="48260"/>
                </a:lnTo>
                <a:lnTo>
                  <a:pt x="360679" y="45719"/>
                </a:lnTo>
                <a:lnTo>
                  <a:pt x="355600" y="44450"/>
                </a:lnTo>
                <a:lnTo>
                  <a:pt x="349250" y="40639"/>
                </a:lnTo>
                <a:lnTo>
                  <a:pt x="318769" y="26669"/>
                </a:lnTo>
                <a:lnTo>
                  <a:pt x="303529" y="19050"/>
                </a:lnTo>
                <a:lnTo>
                  <a:pt x="287019" y="12700"/>
                </a:lnTo>
                <a:lnTo>
                  <a:pt x="271779" y="7619"/>
                </a:lnTo>
                <a:lnTo>
                  <a:pt x="256539" y="5080"/>
                </a:lnTo>
                <a:lnTo>
                  <a:pt x="241300" y="1269"/>
                </a:lnTo>
                <a:lnTo>
                  <a:pt x="227329" y="0"/>
                </a:lnTo>
                <a:lnTo>
                  <a:pt x="189229" y="0"/>
                </a:lnTo>
                <a:lnTo>
                  <a:pt x="147319" y="8889"/>
                </a:lnTo>
                <a:lnTo>
                  <a:pt x="109219" y="26669"/>
                </a:lnTo>
                <a:lnTo>
                  <a:pt x="74929" y="52069"/>
                </a:lnTo>
                <a:lnTo>
                  <a:pt x="45719" y="85089"/>
                </a:lnTo>
                <a:lnTo>
                  <a:pt x="22860" y="123189"/>
                </a:lnTo>
                <a:lnTo>
                  <a:pt x="8889" y="162560"/>
                </a:lnTo>
                <a:lnTo>
                  <a:pt x="6350" y="173989"/>
                </a:lnTo>
                <a:lnTo>
                  <a:pt x="3810" y="184150"/>
                </a:lnTo>
                <a:lnTo>
                  <a:pt x="1269" y="207010"/>
                </a:lnTo>
                <a:lnTo>
                  <a:pt x="0" y="229869"/>
                </a:lnTo>
                <a:lnTo>
                  <a:pt x="0" y="243839"/>
                </a:lnTo>
                <a:lnTo>
                  <a:pt x="7619" y="294639"/>
                </a:lnTo>
                <a:lnTo>
                  <a:pt x="25400" y="340360"/>
                </a:lnTo>
                <a:lnTo>
                  <a:pt x="53339" y="383539"/>
                </a:lnTo>
                <a:lnTo>
                  <a:pt x="80010" y="411480"/>
                </a:lnTo>
                <a:lnTo>
                  <a:pt x="90169" y="421639"/>
                </a:lnTo>
                <a:lnTo>
                  <a:pt x="133350" y="455930"/>
                </a:lnTo>
                <a:lnTo>
                  <a:pt x="168910" y="482600"/>
                </a:lnTo>
                <a:lnTo>
                  <a:pt x="212089" y="511810"/>
                </a:lnTo>
                <a:lnTo>
                  <a:pt x="287019" y="563880"/>
                </a:lnTo>
                <a:lnTo>
                  <a:pt x="311150" y="581660"/>
                </a:lnTo>
                <a:lnTo>
                  <a:pt x="320039" y="589280"/>
                </a:lnTo>
                <a:lnTo>
                  <a:pt x="326389" y="594360"/>
                </a:lnTo>
                <a:lnTo>
                  <a:pt x="334010" y="601980"/>
                </a:lnTo>
                <a:lnTo>
                  <a:pt x="340360" y="609600"/>
                </a:lnTo>
                <a:lnTo>
                  <a:pt x="347979" y="615950"/>
                </a:lnTo>
                <a:lnTo>
                  <a:pt x="353060" y="623569"/>
                </a:lnTo>
                <a:lnTo>
                  <a:pt x="359410" y="631189"/>
                </a:lnTo>
                <a:lnTo>
                  <a:pt x="364489" y="638810"/>
                </a:lnTo>
                <a:lnTo>
                  <a:pt x="368300" y="647700"/>
                </a:lnTo>
                <a:lnTo>
                  <a:pt x="372110" y="655319"/>
                </a:lnTo>
                <a:lnTo>
                  <a:pt x="375919" y="664210"/>
                </a:lnTo>
                <a:lnTo>
                  <a:pt x="381000" y="679450"/>
                </a:lnTo>
                <a:lnTo>
                  <a:pt x="383539" y="688339"/>
                </a:lnTo>
                <a:lnTo>
                  <a:pt x="386079" y="703580"/>
                </a:lnTo>
                <a:lnTo>
                  <a:pt x="386079" y="734060"/>
                </a:lnTo>
                <a:lnTo>
                  <a:pt x="384810" y="741680"/>
                </a:lnTo>
                <a:lnTo>
                  <a:pt x="384810" y="749300"/>
                </a:lnTo>
                <a:lnTo>
                  <a:pt x="382269" y="755650"/>
                </a:lnTo>
                <a:lnTo>
                  <a:pt x="379729" y="768350"/>
                </a:lnTo>
                <a:lnTo>
                  <a:pt x="372110" y="787400"/>
                </a:lnTo>
                <a:lnTo>
                  <a:pt x="368300" y="793750"/>
                </a:lnTo>
                <a:lnTo>
                  <a:pt x="364489" y="798830"/>
                </a:lnTo>
                <a:lnTo>
                  <a:pt x="356869" y="810260"/>
                </a:lnTo>
                <a:lnTo>
                  <a:pt x="347979" y="821689"/>
                </a:lnTo>
                <a:lnTo>
                  <a:pt x="337819" y="831850"/>
                </a:lnTo>
                <a:lnTo>
                  <a:pt x="332739" y="835660"/>
                </a:lnTo>
                <a:lnTo>
                  <a:pt x="326389" y="839469"/>
                </a:lnTo>
                <a:lnTo>
                  <a:pt x="321310" y="843280"/>
                </a:lnTo>
                <a:lnTo>
                  <a:pt x="274319" y="861060"/>
                </a:lnTo>
                <a:lnTo>
                  <a:pt x="242569" y="863600"/>
                </a:lnTo>
                <a:lnTo>
                  <a:pt x="227329" y="863600"/>
                </a:lnTo>
                <a:lnTo>
                  <a:pt x="186689" y="855980"/>
                </a:lnTo>
                <a:lnTo>
                  <a:pt x="135889" y="833119"/>
                </a:lnTo>
                <a:lnTo>
                  <a:pt x="93979" y="797560"/>
                </a:lnTo>
                <a:lnTo>
                  <a:pt x="71119" y="765810"/>
                </a:lnTo>
                <a:lnTo>
                  <a:pt x="64769" y="755650"/>
                </a:lnTo>
                <a:lnTo>
                  <a:pt x="58419" y="742950"/>
                </a:lnTo>
                <a:lnTo>
                  <a:pt x="53339" y="728980"/>
                </a:lnTo>
                <a:lnTo>
                  <a:pt x="46989" y="713739"/>
                </a:lnTo>
                <a:lnTo>
                  <a:pt x="43179" y="695960"/>
                </a:lnTo>
                <a:lnTo>
                  <a:pt x="38100" y="678180"/>
                </a:lnTo>
                <a:lnTo>
                  <a:pt x="34289" y="659130"/>
                </a:lnTo>
                <a:lnTo>
                  <a:pt x="26669" y="614680"/>
                </a:lnTo>
                <a:lnTo>
                  <a:pt x="6350" y="614680"/>
                </a:lnTo>
                <a:lnTo>
                  <a:pt x="6350" y="914400"/>
                </a:lnTo>
                <a:lnTo>
                  <a:pt x="26669" y="914400"/>
                </a:lnTo>
                <a:lnTo>
                  <a:pt x="27939" y="906780"/>
                </a:lnTo>
                <a:lnTo>
                  <a:pt x="30479" y="894080"/>
                </a:lnTo>
                <a:lnTo>
                  <a:pt x="30479" y="889000"/>
                </a:lnTo>
                <a:lnTo>
                  <a:pt x="33019" y="883919"/>
                </a:lnTo>
                <a:lnTo>
                  <a:pt x="34289" y="880110"/>
                </a:lnTo>
                <a:lnTo>
                  <a:pt x="35560" y="878840"/>
                </a:lnTo>
                <a:lnTo>
                  <a:pt x="35560" y="876300"/>
                </a:lnTo>
                <a:lnTo>
                  <a:pt x="40639" y="871219"/>
                </a:lnTo>
                <a:lnTo>
                  <a:pt x="40639" y="869950"/>
                </a:lnTo>
                <a:lnTo>
                  <a:pt x="41910" y="869950"/>
                </a:lnTo>
                <a:lnTo>
                  <a:pt x="44450" y="867410"/>
                </a:lnTo>
                <a:lnTo>
                  <a:pt x="46989" y="867410"/>
                </a:lnTo>
                <a:lnTo>
                  <a:pt x="49529" y="866139"/>
                </a:lnTo>
                <a:lnTo>
                  <a:pt x="53339" y="864869"/>
                </a:lnTo>
                <a:lnTo>
                  <a:pt x="63500" y="864869"/>
                </a:lnTo>
                <a:lnTo>
                  <a:pt x="68579" y="866139"/>
                </a:lnTo>
                <a:lnTo>
                  <a:pt x="74929" y="867410"/>
                </a:lnTo>
                <a:lnTo>
                  <a:pt x="101600" y="876300"/>
                </a:lnTo>
                <a:lnTo>
                  <a:pt x="125729" y="885190"/>
                </a:lnTo>
                <a:lnTo>
                  <a:pt x="168910" y="900430"/>
                </a:lnTo>
                <a:lnTo>
                  <a:pt x="184150" y="905510"/>
                </a:lnTo>
                <a:lnTo>
                  <a:pt x="194310" y="908050"/>
                </a:lnTo>
                <a:lnTo>
                  <a:pt x="223519" y="913130"/>
                </a:lnTo>
                <a:lnTo>
                  <a:pt x="237489" y="913130"/>
                </a:lnTo>
                <a:lnTo>
                  <a:pt x="254000" y="914400"/>
                </a:lnTo>
                <a:lnTo>
                  <a:pt x="302260" y="909319"/>
                </a:lnTo>
                <a:lnTo>
                  <a:pt x="345439" y="895350"/>
                </a:lnTo>
                <a:lnTo>
                  <a:pt x="392429" y="867410"/>
                </a:lnTo>
                <a:lnTo>
                  <a:pt x="433069" y="822960"/>
                </a:lnTo>
                <a:lnTo>
                  <a:pt x="445769" y="803910"/>
                </a:lnTo>
                <a:lnTo>
                  <a:pt x="452119" y="795019"/>
                </a:lnTo>
                <a:lnTo>
                  <a:pt x="469900" y="753110"/>
                </a:lnTo>
                <a:lnTo>
                  <a:pt x="477519" y="718819"/>
                </a:lnTo>
                <a:lnTo>
                  <a:pt x="480060" y="707389"/>
                </a:lnTo>
                <a:lnTo>
                  <a:pt x="481329" y="695960"/>
                </a:lnTo>
                <a:lnTo>
                  <a:pt x="482600" y="670560"/>
                </a:lnTo>
                <a:lnTo>
                  <a:pt x="481329" y="657860"/>
                </a:lnTo>
                <a:lnTo>
                  <a:pt x="481329" y="645160"/>
                </a:lnTo>
                <a:lnTo>
                  <a:pt x="478789" y="632460"/>
                </a:lnTo>
                <a:lnTo>
                  <a:pt x="477519" y="619760"/>
                </a:lnTo>
                <a:lnTo>
                  <a:pt x="473710" y="607060"/>
                </a:lnTo>
                <a:lnTo>
                  <a:pt x="471169" y="595630"/>
                </a:lnTo>
                <a:lnTo>
                  <a:pt x="466089" y="582930"/>
                </a:lnTo>
                <a:lnTo>
                  <a:pt x="462279" y="571500"/>
                </a:lnTo>
                <a:lnTo>
                  <a:pt x="444500" y="537210"/>
                </a:lnTo>
                <a:lnTo>
                  <a:pt x="405129" y="488950"/>
                </a:lnTo>
                <a:lnTo>
                  <a:pt x="351789" y="445769"/>
                </a:lnTo>
                <a:lnTo>
                  <a:pt x="312419" y="417830"/>
                </a:lnTo>
                <a:lnTo>
                  <a:pt x="265429" y="387350"/>
                </a:lnTo>
                <a:lnTo>
                  <a:pt x="209550" y="349250"/>
                </a:lnTo>
                <a:lnTo>
                  <a:pt x="163829" y="314960"/>
                </a:lnTo>
                <a:lnTo>
                  <a:pt x="130810" y="284480"/>
                </a:lnTo>
                <a:lnTo>
                  <a:pt x="102869" y="250189"/>
                </a:lnTo>
                <a:lnTo>
                  <a:pt x="87629" y="214630"/>
                </a:lnTo>
                <a:lnTo>
                  <a:pt x="85089" y="195580"/>
                </a:lnTo>
                <a:lnTo>
                  <a:pt x="85089" y="179069"/>
                </a:lnTo>
                <a:lnTo>
                  <a:pt x="86360" y="172719"/>
                </a:lnTo>
                <a:lnTo>
                  <a:pt x="86360" y="166369"/>
                </a:lnTo>
                <a:lnTo>
                  <a:pt x="90169" y="147319"/>
                </a:lnTo>
                <a:lnTo>
                  <a:pt x="91439" y="142239"/>
                </a:lnTo>
                <a:lnTo>
                  <a:pt x="93979" y="135889"/>
                </a:lnTo>
                <a:lnTo>
                  <a:pt x="96519" y="130810"/>
                </a:lnTo>
                <a:lnTo>
                  <a:pt x="99060" y="124460"/>
                </a:lnTo>
                <a:lnTo>
                  <a:pt x="130810" y="82550"/>
                </a:lnTo>
                <a:lnTo>
                  <a:pt x="173989" y="57150"/>
                </a:lnTo>
                <a:lnTo>
                  <a:pt x="213360" y="50800"/>
                </a:lnTo>
                <a:lnTo>
                  <a:pt x="237489" y="53339"/>
                </a:lnTo>
                <a:lnTo>
                  <a:pt x="250189" y="55880"/>
                </a:lnTo>
                <a:lnTo>
                  <a:pt x="261619" y="58419"/>
                </a:lnTo>
                <a:lnTo>
                  <a:pt x="273050" y="63500"/>
                </a:lnTo>
                <a:lnTo>
                  <a:pt x="285750" y="68580"/>
                </a:lnTo>
                <a:lnTo>
                  <a:pt x="320039" y="88900"/>
                </a:lnTo>
                <a:lnTo>
                  <a:pt x="349250" y="116839"/>
                </a:lnTo>
                <a:lnTo>
                  <a:pt x="373379" y="151130"/>
                </a:lnTo>
                <a:lnTo>
                  <a:pt x="396239" y="207010"/>
                </a:lnTo>
                <a:lnTo>
                  <a:pt x="407669" y="260350"/>
                </a:lnTo>
                <a:lnTo>
                  <a:pt x="411479" y="280669"/>
                </a:lnTo>
                <a:lnTo>
                  <a:pt x="414019" y="302260"/>
                </a:lnTo>
                <a:lnTo>
                  <a:pt x="434339" y="302260"/>
                </a:lnTo>
                <a:lnTo>
                  <a:pt x="434339" y="0"/>
                </a:lnTo>
                <a:close/>
              </a:path>
            </a:pathLst>
          </a:custGeom>
          <a:solidFill>
            <a:srgbClr val="B1B1B1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50329" y="4376420"/>
            <a:ext cx="750570" cy="873760"/>
          </a:xfrm>
          <a:custGeom>
            <a:avLst/>
            <a:gdLst/>
            <a:ahLst/>
            <a:cxnLst/>
            <a:rect l="l" t="t" r="r" b="b"/>
            <a:pathLst>
              <a:path w="750570" h="873760">
                <a:moveTo>
                  <a:pt x="750570" y="0"/>
                </a:moveTo>
                <a:lnTo>
                  <a:pt x="439420" y="0"/>
                </a:lnTo>
                <a:lnTo>
                  <a:pt x="439420" y="24129"/>
                </a:lnTo>
                <a:lnTo>
                  <a:pt x="477520" y="24129"/>
                </a:lnTo>
                <a:lnTo>
                  <a:pt x="490220" y="26669"/>
                </a:lnTo>
                <a:lnTo>
                  <a:pt x="502920" y="31749"/>
                </a:lnTo>
                <a:lnTo>
                  <a:pt x="508000" y="35559"/>
                </a:lnTo>
                <a:lnTo>
                  <a:pt x="514350" y="39369"/>
                </a:lnTo>
                <a:lnTo>
                  <a:pt x="521970" y="44449"/>
                </a:lnTo>
                <a:lnTo>
                  <a:pt x="524510" y="48259"/>
                </a:lnTo>
                <a:lnTo>
                  <a:pt x="530860" y="54609"/>
                </a:lnTo>
                <a:lnTo>
                  <a:pt x="533400" y="59689"/>
                </a:lnTo>
                <a:lnTo>
                  <a:pt x="534670" y="63499"/>
                </a:lnTo>
                <a:lnTo>
                  <a:pt x="535940" y="64769"/>
                </a:lnTo>
                <a:lnTo>
                  <a:pt x="535940" y="67309"/>
                </a:lnTo>
                <a:lnTo>
                  <a:pt x="538479" y="72389"/>
                </a:lnTo>
                <a:lnTo>
                  <a:pt x="541020" y="88899"/>
                </a:lnTo>
                <a:lnTo>
                  <a:pt x="541020" y="99059"/>
                </a:lnTo>
                <a:lnTo>
                  <a:pt x="543560" y="124459"/>
                </a:lnTo>
                <a:lnTo>
                  <a:pt x="543560" y="405129"/>
                </a:lnTo>
                <a:lnTo>
                  <a:pt x="207010" y="405129"/>
                </a:lnTo>
                <a:lnTo>
                  <a:pt x="207010" y="125729"/>
                </a:lnTo>
                <a:lnTo>
                  <a:pt x="208279" y="101599"/>
                </a:lnTo>
                <a:lnTo>
                  <a:pt x="209550" y="91439"/>
                </a:lnTo>
                <a:lnTo>
                  <a:pt x="209550" y="82549"/>
                </a:lnTo>
                <a:lnTo>
                  <a:pt x="212090" y="74929"/>
                </a:lnTo>
                <a:lnTo>
                  <a:pt x="212090" y="72389"/>
                </a:lnTo>
                <a:lnTo>
                  <a:pt x="213360" y="69849"/>
                </a:lnTo>
                <a:lnTo>
                  <a:pt x="214629" y="64769"/>
                </a:lnTo>
                <a:lnTo>
                  <a:pt x="217170" y="59689"/>
                </a:lnTo>
                <a:lnTo>
                  <a:pt x="218440" y="54609"/>
                </a:lnTo>
                <a:lnTo>
                  <a:pt x="222250" y="50799"/>
                </a:lnTo>
                <a:lnTo>
                  <a:pt x="224790" y="46989"/>
                </a:lnTo>
                <a:lnTo>
                  <a:pt x="228600" y="44449"/>
                </a:lnTo>
                <a:lnTo>
                  <a:pt x="231140" y="40639"/>
                </a:lnTo>
                <a:lnTo>
                  <a:pt x="241300" y="35559"/>
                </a:lnTo>
                <a:lnTo>
                  <a:pt x="247650" y="31749"/>
                </a:lnTo>
                <a:lnTo>
                  <a:pt x="252729" y="29209"/>
                </a:lnTo>
                <a:lnTo>
                  <a:pt x="259079" y="26669"/>
                </a:lnTo>
                <a:lnTo>
                  <a:pt x="271779" y="24129"/>
                </a:lnTo>
                <a:lnTo>
                  <a:pt x="311150" y="24129"/>
                </a:lnTo>
                <a:lnTo>
                  <a:pt x="311150" y="0"/>
                </a:lnTo>
                <a:lnTo>
                  <a:pt x="0" y="0"/>
                </a:lnTo>
                <a:lnTo>
                  <a:pt x="0" y="24129"/>
                </a:lnTo>
                <a:lnTo>
                  <a:pt x="38100" y="24129"/>
                </a:lnTo>
                <a:lnTo>
                  <a:pt x="50800" y="26669"/>
                </a:lnTo>
                <a:lnTo>
                  <a:pt x="85090" y="48259"/>
                </a:lnTo>
                <a:lnTo>
                  <a:pt x="91440" y="54609"/>
                </a:lnTo>
                <a:lnTo>
                  <a:pt x="93979" y="59689"/>
                </a:lnTo>
                <a:lnTo>
                  <a:pt x="96520" y="67309"/>
                </a:lnTo>
                <a:lnTo>
                  <a:pt x="99060" y="72389"/>
                </a:lnTo>
                <a:lnTo>
                  <a:pt x="100329" y="80009"/>
                </a:lnTo>
                <a:lnTo>
                  <a:pt x="100329" y="88899"/>
                </a:lnTo>
                <a:lnTo>
                  <a:pt x="101600" y="99059"/>
                </a:lnTo>
                <a:lnTo>
                  <a:pt x="104140" y="154939"/>
                </a:lnTo>
                <a:lnTo>
                  <a:pt x="104140" y="718819"/>
                </a:lnTo>
                <a:lnTo>
                  <a:pt x="102870" y="755649"/>
                </a:lnTo>
                <a:lnTo>
                  <a:pt x="99060" y="795019"/>
                </a:lnTo>
                <a:lnTo>
                  <a:pt x="96520" y="805179"/>
                </a:lnTo>
                <a:lnTo>
                  <a:pt x="95250" y="807719"/>
                </a:lnTo>
                <a:lnTo>
                  <a:pt x="93979" y="812799"/>
                </a:lnTo>
                <a:lnTo>
                  <a:pt x="88900" y="822959"/>
                </a:lnTo>
                <a:lnTo>
                  <a:pt x="85090" y="825499"/>
                </a:lnTo>
                <a:lnTo>
                  <a:pt x="82550" y="829309"/>
                </a:lnTo>
                <a:lnTo>
                  <a:pt x="78740" y="831849"/>
                </a:lnTo>
                <a:lnTo>
                  <a:pt x="76200" y="835659"/>
                </a:lnTo>
                <a:lnTo>
                  <a:pt x="72390" y="838199"/>
                </a:lnTo>
                <a:lnTo>
                  <a:pt x="68579" y="839469"/>
                </a:lnTo>
                <a:lnTo>
                  <a:pt x="64770" y="842009"/>
                </a:lnTo>
                <a:lnTo>
                  <a:pt x="59690" y="844549"/>
                </a:lnTo>
                <a:lnTo>
                  <a:pt x="55879" y="845819"/>
                </a:lnTo>
                <a:lnTo>
                  <a:pt x="50800" y="847089"/>
                </a:lnTo>
                <a:lnTo>
                  <a:pt x="46990" y="848359"/>
                </a:lnTo>
                <a:lnTo>
                  <a:pt x="35560" y="849629"/>
                </a:lnTo>
                <a:lnTo>
                  <a:pt x="0" y="849629"/>
                </a:lnTo>
                <a:lnTo>
                  <a:pt x="0" y="873759"/>
                </a:lnTo>
                <a:lnTo>
                  <a:pt x="311150" y="873759"/>
                </a:lnTo>
                <a:lnTo>
                  <a:pt x="311150" y="849629"/>
                </a:lnTo>
                <a:lnTo>
                  <a:pt x="271779" y="849629"/>
                </a:lnTo>
                <a:lnTo>
                  <a:pt x="259079" y="847089"/>
                </a:lnTo>
                <a:lnTo>
                  <a:pt x="252729" y="844549"/>
                </a:lnTo>
                <a:lnTo>
                  <a:pt x="247650" y="842009"/>
                </a:lnTo>
                <a:lnTo>
                  <a:pt x="241300" y="838199"/>
                </a:lnTo>
                <a:lnTo>
                  <a:pt x="236220" y="834389"/>
                </a:lnTo>
                <a:lnTo>
                  <a:pt x="231140" y="831849"/>
                </a:lnTo>
                <a:lnTo>
                  <a:pt x="227329" y="829309"/>
                </a:lnTo>
                <a:lnTo>
                  <a:pt x="224790" y="825499"/>
                </a:lnTo>
                <a:lnTo>
                  <a:pt x="220979" y="821689"/>
                </a:lnTo>
                <a:lnTo>
                  <a:pt x="218440" y="817879"/>
                </a:lnTo>
                <a:lnTo>
                  <a:pt x="217170" y="814069"/>
                </a:lnTo>
                <a:lnTo>
                  <a:pt x="214629" y="810259"/>
                </a:lnTo>
                <a:lnTo>
                  <a:pt x="213360" y="808989"/>
                </a:lnTo>
                <a:lnTo>
                  <a:pt x="213360" y="806449"/>
                </a:lnTo>
                <a:lnTo>
                  <a:pt x="212090" y="803909"/>
                </a:lnTo>
                <a:lnTo>
                  <a:pt x="212090" y="801369"/>
                </a:lnTo>
                <a:lnTo>
                  <a:pt x="210820" y="793749"/>
                </a:lnTo>
                <a:lnTo>
                  <a:pt x="208279" y="774699"/>
                </a:lnTo>
                <a:lnTo>
                  <a:pt x="207010" y="750569"/>
                </a:lnTo>
                <a:lnTo>
                  <a:pt x="207010" y="453389"/>
                </a:lnTo>
                <a:lnTo>
                  <a:pt x="543560" y="453389"/>
                </a:lnTo>
                <a:lnTo>
                  <a:pt x="543560" y="718819"/>
                </a:lnTo>
                <a:lnTo>
                  <a:pt x="542290" y="755649"/>
                </a:lnTo>
                <a:lnTo>
                  <a:pt x="538479" y="795019"/>
                </a:lnTo>
                <a:lnTo>
                  <a:pt x="535940" y="805179"/>
                </a:lnTo>
                <a:lnTo>
                  <a:pt x="534670" y="807719"/>
                </a:lnTo>
                <a:lnTo>
                  <a:pt x="533400" y="812799"/>
                </a:lnTo>
                <a:lnTo>
                  <a:pt x="532129" y="815339"/>
                </a:lnTo>
                <a:lnTo>
                  <a:pt x="529590" y="817879"/>
                </a:lnTo>
                <a:lnTo>
                  <a:pt x="527050" y="822959"/>
                </a:lnTo>
                <a:lnTo>
                  <a:pt x="524510" y="825499"/>
                </a:lnTo>
                <a:lnTo>
                  <a:pt x="521970" y="829309"/>
                </a:lnTo>
                <a:lnTo>
                  <a:pt x="518160" y="831849"/>
                </a:lnTo>
                <a:lnTo>
                  <a:pt x="515620" y="835659"/>
                </a:lnTo>
                <a:lnTo>
                  <a:pt x="511810" y="838199"/>
                </a:lnTo>
                <a:lnTo>
                  <a:pt x="508000" y="839469"/>
                </a:lnTo>
                <a:lnTo>
                  <a:pt x="500379" y="844549"/>
                </a:lnTo>
                <a:lnTo>
                  <a:pt x="490220" y="847089"/>
                </a:lnTo>
                <a:lnTo>
                  <a:pt x="486410" y="848359"/>
                </a:lnTo>
                <a:lnTo>
                  <a:pt x="476250" y="849629"/>
                </a:lnTo>
                <a:lnTo>
                  <a:pt x="439420" y="849629"/>
                </a:lnTo>
                <a:lnTo>
                  <a:pt x="439420" y="873759"/>
                </a:lnTo>
                <a:lnTo>
                  <a:pt x="750570" y="873759"/>
                </a:lnTo>
                <a:lnTo>
                  <a:pt x="750570" y="849629"/>
                </a:lnTo>
                <a:lnTo>
                  <a:pt x="711200" y="849629"/>
                </a:lnTo>
                <a:lnTo>
                  <a:pt x="704850" y="848359"/>
                </a:lnTo>
                <a:lnTo>
                  <a:pt x="699770" y="847089"/>
                </a:lnTo>
                <a:lnTo>
                  <a:pt x="687070" y="842009"/>
                </a:lnTo>
                <a:lnTo>
                  <a:pt x="680720" y="838199"/>
                </a:lnTo>
                <a:lnTo>
                  <a:pt x="675640" y="834389"/>
                </a:lnTo>
                <a:lnTo>
                  <a:pt x="670560" y="831849"/>
                </a:lnTo>
                <a:lnTo>
                  <a:pt x="664210" y="825499"/>
                </a:lnTo>
                <a:lnTo>
                  <a:pt x="654050" y="810259"/>
                </a:lnTo>
                <a:lnTo>
                  <a:pt x="654050" y="808989"/>
                </a:lnTo>
                <a:lnTo>
                  <a:pt x="652779" y="806449"/>
                </a:lnTo>
                <a:lnTo>
                  <a:pt x="652779" y="803909"/>
                </a:lnTo>
                <a:lnTo>
                  <a:pt x="651510" y="801369"/>
                </a:lnTo>
                <a:lnTo>
                  <a:pt x="650240" y="793749"/>
                </a:lnTo>
                <a:lnTo>
                  <a:pt x="647700" y="774699"/>
                </a:lnTo>
                <a:lnTo>
                  <a:pt x="646429" y="750569"/>
                </a:lnTo>
                <a:lnTo>
                  <a:pt x="646429" y="125729"/>
                </a:lnTo>
                <a:lnTo>
                  <a:pt x="647700" y="101599"/>
                </a:lnTo>
                <a:lnTo>
                  <a:pt x="648970" y="91439"/>
                </a:lnTo>
                <a:lnTo>
                  <a:pt x="648970" y="82549"/>
                </a:lnTo>
                <a:lnTo>
                  <a:pt x="651510" y="74929"/>
                </a:lnTo>
                <a:lnTo>
                  <a:pt x="651510" y="72389"/>
                </a:lnTo>
                <a:lnTo>
                  <a:pt x="652779" y="69849"/>
                </a:lnTo>
                <a:lnTo>
                  <a:pt x="654050" y="64769"/>
                </a:lnTo>
                <a:lnTo>
                  <a:pt x="659129" y="54609"/>
                </a:lnTo>
                <a:lnTo>
                  <a:pt x="660400" y="53339"/>
                </a:lnTo>
                <a:lnTo>
                  <a:pt x="661670" y="50799"/>
                </a:lnTo>
                <a:lnTo>
                  <a:pt x="664210" y="46989"/>
                </a:lnTo>
                <a:lnTo>
                  <a:pt x="668020" y="44449"/>
                </a:lnTo>
                <a:lnTo>
                  <a:pt x="671829" y="40639"/>
                </a:lnTo>
                <a:lnTo>
                  <a:pt x="675640" y="38099"/>
                </a:lnTo>
                <a:lnTo>
                  <a:pt x="681990" y="35559"/>
                </a:lnTo>
                <a:lnTo>
                  <a:pt x="688340" y="31749"/>
                </a:lnTo>
                <a:lnTo>
                  <a:pt x="693420" y="29209"/>
                </a:lnTo>
                <a:lnTo>
                  <a:pt x="699770" y="26669"/>
                </a:lnTo>
                <a:lnTo>
                  <a:pt x="704850" y="25399"/>
                </a:lnTo>
                <a:lnTo>
                  <a:pt x="712470" y="24129"/>
                </a:lnTo>
                <a:lnTo>
                  <a:pt x="750570" y="24129"/>
                </a:lnTo>
                <a:lnTo>
                  <a:pt x="750570" y="0"/>
                </a:lnTo>
                <a:close/>
              </a:path>
            </a:pathLst>
          </a:custGeom>
          <a:solidFill>
            <a:srgbClr val="B1B1B1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26000" y="4363720"/>
            <a:ext cx="547370" cy="873760"/>
          </a:xfrm>
          <a:custGeom>
            <a:avLst/>
            <a:gdLst/>
            <a:ahLst/>
            <a:cxnLst/>
            <a:rect l="l" t="t" r="r" b="b"/>
            <a:pathLst>
              <a:path w="547370" h="873760">
                <a:moveTo>
                  <a:pt x="541020" y="0"/>
                </a:moveTo>
                <a:lnTo>
                  <a:pt x="0" y="0"/>
                </a:lnTo>
                <a:lnTo>
                  <a:pt x="0" y="24129"/>
                </a:lnTo>
                <a:lnTo>
                  <a:pt x="39370" y="24129"/>
                </a:lnTo>
                <a:lnTo>
                  <a:pt x="52070" y="26669"/>
                </a:lnTo>
                <a:lnTo>
                  <a:pt x="57150" y="29209"/>
                </a:lnTo>
                <a:lnTo>
                  <a:pt x="63500" y="31749"/>
                </a:lnTo>
                <a:lnTo>
                  <a:pt x="69850" y="35559"/>
                </a:lnTo>
                <a:lnTo>
                  <a:pt x="74929" y="39369"/>
                </a:lnTo>
                <a:lnTo>
                  <a:pt x="82550" y="44449"/>
                </a:lnTo>
                <a:lnTo>
                  <a:pt x="86360" y="48259"/>
                </a:lnTo>
                <a:lnTo>
                  <a:pt x="96520" y="63499"/>
                </a:lnTo>
                <a:lnTo>
                  <a:pt x="97789" y="67309"/>
                </a:lnTo>
                <a:lnTo>
                  <a:pt x="97789" y="69849"/>
                </a:lnTo>
                <a:lnTo>
                  <a:pt x="99060" y="72389"/>
                </a:lnTo>
                <a:lnTo>
                  <a:pt x="100329" y="80009"/>
                </a:lnTo>
                <a:lnTo>
                  <a:pt x="102870" y="99059"/>
                </a:lnTo>
                <a:lnTo>
                  <a:pt x="104139" y="123189"/>
                </a:lnTo>
                <a:lnTo>
                  <a:pt x="104139" y="755649"/>
                </a:lnTo>
                <a:lnTo>
                  <a:pt x="101600" y="783589"/>
                </a:lnTo>
                <a:lnTo>
                  <a:pt x="99060" y="795019"/>
                </a:lnTo>
                <a:lnTo>
                  <a:pt x="97789" y="805179"/>
                </a:lnTo>
                <a:lnTo>
                  <a:pt x="96520" y="808989"/>
                </a:lnTo>
                <a:lnTo>
                  <a:pt x="93979" y="812799"/>
                </a:lnTo>
                <a:lnTo>
                  <a:pt x="88900" y="822959"/>
                </a:lnTo>
                <a:lnTo>
                  <a:pt x="76200" y="835659"/>
                </a:lnTo>
                <a:lnTo>
                  <a:pt x="72389" y="838199"/>
                </a:lnTo>
                <a:lnTo>
                  <a:pt x="68579" y="839469"/>
                </a:lnTo>
                <a:lnTo>
                  <a:pt x="60960" y="844549"/>
                </a:lnTo>
                <a:lnTo>
                  <a:pt x="57150" y="845819"/>
                </a:lnTo>
                <a:lnTo>
                  <a:pt x="46989" y="848359"/>
                </a:lnTo>
                <a:lnTo>
                  <a:pt x="36829" y="849629"/>
                </a:lnTo>
                <a:lnTo>
                  <a:pt x="0" y="849629"/>
                </a:lnTo>
                <a:lnTo>
                  <a:pt x="0" y="873759"/>
                </a:lnTo>
                <a:lnTo>
                  <a:pt x="312420" y="873759"/>
                </a:lnTo>
                <a:lnTo>
                  <a:pt x="312420" y="849629"/>
                </a:lnTo>
                <a:lnTo>
                  <a:pt x="273050" y="849629"/>
                </a:lnTo>
                <a:lnTo>
                  <a:pt x="260350" y="847089"/>
                </a:lnTo>
                <a:lnTo>
                  <a:pt x="247650" y="842009"/>
                </a:lnTo>
                <a:lnTo>
                  <a:pt x="242570" y="838199"/>
                </a:lnTo>
                <a:lnTo>
                  <a:pt x="236220" y="834389"/>
                </a:lnTo>
                <a:lnTo>
                  <a:pt x="228600" y="829309"/>
                </a:lnTo>
                <a:lnTo>
                  <a:pt x="226060" y="825499"/>
                </a:lnTo>
                <a:lnTo>
                  <a:pt x="222250" y="821689"/>
                </a:lnTo>
                <a:lnTo>
                  <a:pt x="217170" y="814069"/>
                </a:lnTo>
                <a:lnTo>
                  <a:pt x="215900" y="810259"/>
                </a:lnTo>
                <a:lnTo>
                  <a:pt x="214629" y="808989"/>
                </a:lnTo>
                <a:lnTo>
                  <a:pt x="214629" y="806449"/>
                </a:lnTo>
                <a:lnTo>
                  <a:pt x="212089" y="801369"/>
                </a:lnTo>
                <a:lnTo>
                  <a:pt x="209550" y="784859"/>
                </a:lnTo>
                <a:lnTo>
                  <a:pt x="209550" y="774699"/>
                </a:lnTo>
                <a:lnTo>
                  <a:pt x="207010" y="750569"/>
                </a:lnTo>
                <a:lnTo>
                  <a:pt x="207010" y="444499"/>
                </a:lnTo>
                <a:lnTo>
                  <a:pt x="347979" y="444499"/>
                </a:lnTo>
                <a:lnTo>
                  <a:pt x="356870" y="445769"/>
                </a:lnTo>
                <a:lnTo>
                  <a:pt x="363220" y="445769"/>
                </a:lnTo>
                <a:lnTo>
                  <a:pt x="370839" y="447039"/>
                </a:lnTo>
                <a:lnTo>
                  <a:pt x="377189" y="449579"/>
                </a:lnTo>
                <a:lnTo>
                  <a:pt x="383539" y="450849"/>
                </a:lnTo>
                <a:lnTo>
                  <a:pt x="389889" y="453389"/>
                </a:lnTo>
                <a:lnTo>
                  <a:pt x="394970" y="455929"/>
                </a:lnTo>
                <a:lnTo>
                  <a:pt x="398779" y="459739"/>
                </a:lnTo>
                <a:lnTo>
                  <a:pt x="402589" y="462279"/>
                </a:lnTo>
                <a:lnTo>
                  <a:pt x="411479" y="471169"/>
                </a:lnTo>
                <a:lnTo>
                  <a:pt x="414020" y="476249"/>
                </a:lnTo>
                <a:lnTo>
                  <a:pt x="417829" y="481329"/>
                </a:lnTo>
                <a:lnTo>
                  <a:pt x="420370" y="486409"/>
                </a:lnTo>
                <a:lnTo>
                  <a:pt x="427989" y="505459"/>
                </a:lnTo>
                <a:lnTo>
                  <a:pt x="431800" y="532129"/>
                </a:lnTo>
                <a:lnTo>
                  <a:pt x="433070" y="543559"/>
                </a:lnTo>
                <a:lnTo>
                  <a:pt x="433070" y="554989"/>
                </a:lnTo>
                <a:lnTo>
                  <a:pt x="434339" y="567689"/>
                </a:lnTo>
                <a:lnTo>
                  <a:pt x="454660" y="567689"/>
                </a:lnTo>
                <a:lnTo>
                  <a:pt x="454660" y="271779"/>
                </a:lnTo>
                <a:lnTo>
                  <a:pt x="434339" y="271779"/>
                </a:lnTo>
                <a:lnTo>
                  <a:pt x="431800" y="288289"/>
                </a:lnTo>
                <a:lnTo>
                  <a:pt x="426720" y="317499"/>
                </a:lnTo>
                <a:lnTo>
                  <a:pt x="422910" y="331469"/>
                </a:lnTo>
                <a:lnTo>
                  <a:pt x="419100" y="341629"/>
                </a:lnTo>
                <a:lnTo>
                  <a:pt x="416560" y="351789"/>
                </a:lnTo>
                <a:lnTo>
                  <a:pt x="414020" y="356869"/>
                </a:lnTo>
                <a:lnTo>
                  <a:pt x="411479" y="359409"/>
                </a:lnTo>
                <a:lnTo>
                  <a:pt x="406400" y="367029"/>
                </a:lnTo>
                <a:lnTo>
                  <a:pt x="403860" y="369569"/>
                </a:lnTo>
                <a:lnTo>
                  <a:pt x="400050" y="372109"/>
                </a:lnTo>
                <a:lnTo>
                  <a:pt x="397510" y="374649"/>
                </a:lnTo>
                <a:lnTo>
                  <a:pt x="389889" y="379729"/>
                </a:lnTo>
                <a:lnTo>
                  <a:pt x="387350" y="380999"/>
                </a:lnTo>
                <a:lnTo>
                  <a:pt x="378460" y="384809"/>
                </a:lnTo>
                <a:lnTo>
                  <a:pt x="360679" y="389889"/>
                </a:lnTo>
                <a:lnTo>
                  <a:pt x="350520" y="389889"/>
                </a:lnTo>
                <a:lnTo>
                  <a:pt x="339089" y="391159"/>
                </a:lnTo>
                <a:lnTo>
                  <a:pt x="207010" y="391159"/>
                </a:lnTo>
                <a:lnTo>
                  <a:pt x="207010" y="48259"/>
                </a:lnTo>
                <a:lnTo>
                  <a:pt x="393700" y="48259"/>
                </a:lnTo>
                <a:lnTo>
                  <a:pt x="416560" y="50799"/>
                </a:lnTo>
                <a:lnTo>
                  <a:pt x="426720" y="53339"/>
                </a:lnTo>
                <a:lnTo>
                  <a:pt x="435610" y="54609"/>
                </a:lnTo>
                <a:lnTo>
                  <a:pt x="443229" y="57149"/>
                </a:lnTo>
                <a:lnTo>
                  <a:pt x="450850" y="60959"/>
                </a:lnTo>
                <a:lnTo>
                  <a:pt x="457200" y="63499"/>
                </a:lnTo>
                <a:lnTo>
                  <a:pt x="464820" y="67309"/>
                </a:lnTo>
                <a:lnTo>
                  <a:pt x="469900" y="72389"/>
                </a:lnTo>
                <a:lnTo>
                  <a:pt x="476250" y="77469"/>
                </a:lnTo>
                <a:lnTo>
                  <a:pt x="481329" y="82549"/>
                </a:lnTo>
                <a:lnTo>
                  <a:pt x="496570" y="101599"/>
                </a:lnTo>
                <a:lnTo>
                  <a:pt x="501650" y="109219"/>
                </a:lnTo>
                <a:lnTo>
                  <a:pt x="505460" y="118109"/>
                </a:lnTo>
                <a:lnTo>
                  <a:pt x="510539" y="128269"/>
                </a:lnTo>
                <a:lnTo>
                  <a:pt x="514350" y="138429"/>
                </a:lnTo>
                <a:lnTo>
                  <a:pt x="521970" y="163829"/>
                </a:lnTo>
                <a:lnTo>
                  <a:pt x="529589" y="191769"/>
                </a:lnTo>
                <a:lnTo>
                  <a:pt x="547370" y="191769"/>
                </a:lnTo>
                <a:lnTo>
                  <a:pt x="541020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45759" y="4363720"/>
            <a:ext cx="311150" cy="873760"/>
          </a:xfrm>
          <a:custGeom>
            <a:avLst/>
            <a:gdLst/>
            <a:ahLst/>
            <a:cxnLst/>
            <a:rect l="l" t="t" r="r" b="b"/>
            <a:pathLst>
              <a:path w="311150" h="873760">
                <a:moveTo>
                  <a:pt x="311150" y="0"/>
                </a:moveTo>
                <a:lnTo>
                  <a:pt x="0" y="0"/>
                </a:lnTo>
                <a:lnTo>
                  <a:pt x="0" y="24129"/>
                </a:lnTo>
                <a:lnTo>
                  <a:pt x="38100" y="24129"/>
                </a:lnTo>
                <a:lnTo>
                  <a:pt x="50800" y="26669"/>
                </a:lnTo>
                <a:lnTo>
                  <a:pt x="63500" y="31749"/>
                </a:lnTo>
                <a:lnTo>
                  <a:pt x="68579" y="35559"/>
                </a:lnTo>
                <a:lnTo>
                  <a:pt x="74929" y="39369"/>
                </a:lnTo>
                <a:lnTo>
                  <a:pt x="82550" y="44449"/>
                </a:lnTo>
                <a:lnTo>
                  <a:pt x="86360" y="48259"/>
                </a:lnTo>
                <a:lnTo>
                  <a:pt x="93979" y="59689"/>
                </a:lnTo>
                <a:lnTo>
                  <a:pt x="96519" y="67309"/>
                </a:lnTo>
                <a:lnTo>
                  <a:pt x="99060" y="72389"/>
                </a:lnTo>
                <a:lnTo>
                  <a:pt x="101600" y="88899"/>
                </a:lnTo>
                <a:lnTo>
                  <a:pt x="101600" y="99059"/>
                </a:lnTo>
                <a:lnTo>
                  <a:pt x="104139" y="123189"/>
                </a:lnTo>
                <a:lnTo>
                  <a:pt x="104139" y="720089"/>
                </a:lnTo>
                <a:lnTo>
                  <a:pt x="102869" y="755649"/>
                </a:lnTo>
                <a:lnTo>
                  <a:pt x="99060" y="795019"/>
                </a:lnTo>
                <a:lnTo>
                  <a:pt x="76200" y="835659"/>
                </a:lnTo>
                <a:lnTo>
                  <a:pt x="68579" y="839469"/>
                </a:lnTo>
                <a:lnTo>
                  <a:pt x="60960" y="844549"/>
                </a:lnTo>
                <a:lnTo>
                  <a:pt x="55879" y="845819"/>
                </a:lnTo>
                <a:lnTo>
                  <a:pt x="52069" y="847089"/>
                </a:lnTo>
                <a:lnTo>
                  <a:pt x="46989" y="848359"/>
                </a:lnTo>
                <a:lnTo>
                  <a:pt x="36829" y="849629"/>
                </a:lnTo>
                <a:lnTo>
                  <a:pt x="0" y="849629"/>
                </a:lnTo>
                <a:lnTo>
                  <a:pt x="0" y="873759"/>
                </a:lnTo>
                <a:lnTo>
                  <a:pt x="311150" y="873759"/>
                </a:lnTo>
                <a:lnTo>
                  <a:pt x="311150" y="849629"/>
                </a:lnTo>
                <a:lnTo>
                  <a:pt x="271779" y="849629"/>
                </a:lnTo>
                <a:lnTo>
                  <a:pt x="265429" y="848359"/>
                </a:lnTo>
                <a:lnTo>
                  <a:pt x="260350" y="847089"/>
                </a:lnTo>
                <a:lnTo>
                  <a:pt x="247650" y="842009"/>
                </a:lnTo>
                <a:lnTo>
                  <a:pt x="241300" y="838199"/>
                </a:lnTo>
                <a:lnTo>
                  <a:pt x="236219" y="834389"/>
                </a:lnTo>
                <a:lnTo>
                  <a:pt x="228600" y="829309"/>
                </a:lnTo>
                <a:lnTo>
                  <a:pt x="224789" y="825499"/>
                </a:lnTo>
                <a:lnTo>
                  <a:pt x="214629" y="810259"/>
                </a:lnTo>
                <a:lnTo>
                  <a:pt x="214629" y="808989"/>
                </a:lnTo>
                <a:lnTo>
                  <a:pt x="212089" y="803909"/>
                </a:lnTo>
                <a:lnTo>
                  <a:pt x="212089" y="801369"/>
                </a:lnTo>
                <a:lnTo>
                  <a:pt x="210819" y="793749"/>
                </a:lnTo>
                <a:lnTo>
                  <a:pt x="208279" y="774699"/>
                </a:lnTo>
                <a:lnTo>
                  <a:pt x="207010" y="750569"/>
                </a:lnTo>
                <a:lnTo>
                  <a:pt x="207010" y="118109"/>
                </a:lnTo>
                <a:lnTo>
                  <a:pt x="209550" y="90169"/>
                </a:lnTo>
                <a:lnTo>
                  <a:pt x="212089" y="78739"/>
                </a:lnTo>
                <a:lnTo>
                  <a:pt x="214629" y="68579"/>
                </a:lnTo>
                <a:lnTo>
                  <a:pt x="214629" y="64769"/>
                </a:lnTo>
                <a:lnTo>
                  <a:pt x="217169" y="60959"/>
                </a:lnTo>
                <a:lnTo>
                  <a:pt x="222250" y="50799"/>
                </a:lnTo>
                <a:lnTo>
                  <a:pt x="228600" y="44449"/>
                </a:lnTo>
                <a:lnTo>
                  <a:pt x="232410" y="41909"/>
                </a:lnTo>
                <a:lnTo>
                  <a:pt x="234950" y="38099"/>
                </a:lnTo>
                <a:lnTo>
                  <a:pt x="238760" y="35559"/>
                </a:lnTo>
                <a:lnTo>
                  <a:pt x="242569" y="34289"/>
                </a:lnTo>
                <a:lnTo>
                  <a:pt x="250189" y="29209"/>
                </a:lnTo>
                <a:lnTo>
                  <a:pt x="255269" y="27939"/>
                </a:lnTo>
                <a:lnTo>
                  <a:pt x="259079" y="26669"/>
                </a:lnTo>
                <a:lnTo>
                  <a:pt x="264160" y="25399"/>
                </a:lnTo>
                <a:lnTo>
                  <a:pt x="274319" y="24129"/>
                </a:lnTo>
                <a:lnTo>
                  <a:pt x="311150" y="24129"/>
                </a:lnTo>
                <a:lnTo>
                  <a:pt x="311150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52159" y="4343400"/>
            <a:ext cx="482600" cy="914400"/>
          </a:xfrm>
          <a:custGeom>
            <a:avLst/>
            <a:gdLst/>
            <a:ahLst/>
            <a:cxnLst/>
            <a:rect l="l" t="t" r="r" b="b"/>
            <a:pathLst>
              <a:path w="482600" h="914400">
                <a:moveTo>
                  <a:pt x="26669" y="614680"/>
                </a:moveTo>
                <a:lnTo>
                  <a:pt x="6350" y="614680"/>
                </a:lnTo>
                <a:lnTo>
                  <a:pt x="6350" y="914400"/>
                </a:lnTo>
                <a:lnTo>
                  <a:pt x="26669" y="914400"/>
                </a:lnTo>
                <a:lnTo>
                  <a:pt x="27939" y="906780"/>
                </a:lnTo>
                <a:lnTo>
                  <a:pt x="30479" y="894080"/>
                </a:lnTo>
                <a:lnTo>
                  <a:pt x="30479" y="889000"/>
                </a:lnTo>
                <a:lnTo>
                  <a:pt x="33019" y="883919"/>
                </a:lnTo>
                <a:lnTo>
                  <a:pt x="34289" y="880110"/>
                </a:lnTo>
                <a:lnTo>
                  <a:pt x="34289" y="878839"/>
                </a:lnTo>
                <a:lnTo>
                  <a:pt x="35560" y="876300"/>
                </a:lnTo>
                <a:lnTo>
                  <a:pt x="39369" y="872489"/>
                </a:lnTo>
                <a:lnTo>
                  <a:pt x="40639" y="869950"/>
                </a:lnTo>
                <a:lnTo>
                  <a:pt x="41910" y="869950"/>
                </a:lnTo>
                <a:lnTo>
                  <a:pt x="44450" y="867410"/>
                </a:lnTo>
                <a:lnTo>
                  <a:pt x="46989" y="867410"/>
                </a:lnTo>
                <a:lnTo>
                  <a:pt x="49529" y="866139"/>
                </a:lnTo>
                <a:lnTo>
                  <a:pt x="53339" y="864869"/>
                </a:lnTo>
                <a:lnTo>
                  <a:pt x="394969" y="864869"/>
                </a:lnTo>
                <a:lnTo>
                  <a:pt x="396239" y="863600"/>
                </a:lnTo>
                <a:lnTo>
                  <a:pt x="227329" y="863600"/>
                </a:lnTo>
                <a:lnTo>
                  <a:pt x="213360" y="862330"/>
                </a:lnTo>
                <a:lnTo>
                  <a:pt x="173989" y="852169"/>
                </a:lnTo>
                <a:lnTo>
                  <a:pt x="135889" y="833119"/>
                </a:lnTo>
                <a:lnTo>
                  <a:pt x="102869" y="807719"/>
                </a:lnTo>
                <a:lnTo>
                  <a:pt x="93979" y="797560"/>
                </a:lnTo>
                <a:lnTo>
                  <a:pt x="85089" y="788669"/>
                </a:lnTo>
                <a:lnTo>
                  <a:pt x="77469" y="777239"/>
                </a:lnTo>
                <a:lnTo>
                  <a:pt x="71119" y="765810"/>
                </a:lnTo>
                <a:lnTo>
                  <a:pt x="63500" y="755650"/>
                </a:lnTo>
                <a:lnTo>
                  <a:pt x="58419" y="742950"/>
                </a:lnTo>
                <a:lnTo>
                  <a:pt x="53339" y="728980"/>
                </a:lnTo>
                <a:lnTo>
                  <a:pt x="46989" y="713739"/>
                </a:lnTo>
                <a:lnTo>
                  <a:pt x="43179" y="697230"/>
                </a:lnTo>
                <a:lnTo>
                  <a:pt x="38100" y="678180"/>
                </a:lnTo>
                <a:lnTo>
                  <a:pt x="34289" y="659130"/>
                </a:lnTo>
                <a:lnTo>
                  <a:pt x="26669" y="614680"/>
                </a:lnTo>
                <a:close/>
              </a:path>
              <a:path w="482600" h="914400">
                <a:moveTo>
                  <a:pt x="394969" y="864869"/>
                </a:moveTo>
                <a:lnTo>
                  <a:pt x="63500" y="864869"/>
                </a:lnTo>
                <a:lnTo>
                  <a:pt x="68579" y="866139"/>
                </a:lnTo>
                <a:lnTo>
                  <a:pt x="74929" y="867410"/>
                </a:lnTo>
                <a:lnTo>
                  <a:pt x="101600" y="876300"/>
                </a:lnTo>
                <a:lnTo>
                  <a:pt x="168910" y="900430"/>
                </a:lnTo>
                <a:lnTo>
                  <a:pt x="222250" y="913130"/>
                </a:lnTo>
                <a:lnTo>
                  <a:pt x="237489" y="913130"/>
                </a:lnTo>
                <a:lnTo>
                  <a:pt x="254000" y="914400"/>
                </a:lnTo>
                <a:lnTo>
                  <a:pt x="302260" y="909319"/>
                </a:lnTo>
                <a:lnTo>
                  <a:pt x="345439" y="896619"/>
                </a:lnTo>
                <a:lnTo>
                  <a:pt x="392429" y="867410"/>
                </a:lnTo>
                <a:lnTo>
                  <a:pt x="394969" y="864869"/>
                </a:lnTo>
                <a:close/>
              </a:path>
              <a:path w="482600" h="914400">
                <a:moveTo>
                  <a:pt x="227329" y="0"/>
                </a:moveTo>
                <a:lnTo>
                  <a:pt x="212089" y="0"/>
                </a:lnTo>
                <a:lnTo>
                  <a:pt x="189229" y="1269"/>
                </a:lnTo>
                <a:lnTo>
                  <a:pt x="147319" y="8889"/>
                </a:lnTo>
                <a:lnTo>
                  <a:pt x="109219" y="26669"/>
                </a:lnTo>
                <a:lnTo>
                  <a:pt x="74929" y="52069"/>
                </a:lnTo>
                <a:lnTo>
                  <a:pt x="45719" y="85089"/>
                </a:lnTo>
                <a:lnTo>
                  <a:pt x="22860" y="123189"/>
                </a:lnTo>
                <a:lnTo>
                  <a:pt x="8889" y="162560"/>
                </a:lnTo>
                <a:lnTo>
                  <a:pt x="6350" y="173989"/>
                </a:lnTo>
                <a:lnTo>
                  <a:pt x="3810" y="184150"/>
                </a:lnTo>
                <a:lnTo>
                  <a:pt x="1269" y="207010"/>
                </a:lnTo>
                <a:lnTo>
                  <a:pt x="0" y="229869"/>
                </a:lnTo>
                <a:lnTo>
                  <a:pt x="0" y="243839"/>
                </a:lnTo>
                <a:lnTo>
                  <a:pt x="7619" y="294639"/>
                </a:lnTo>
                <a:lnTo>
                  <a:pt x="25400" y="340360"/>
                </a:lnTo>
                <a:lnTo>
                  <a:pt x="53339" y="383539"/>
                </a:lnTo>
                <a:lnTo>
                  <a:pt x="80010" y="411480"/>
                </a:lnTo>
                <a:lnTo>
                  <a:pt x="90169" y="421639"/>
                </a:lnTo>
                <a:lnTo>
                  <a:pt x="133350" y="455930"/>
                </a:lnTo>
                <a:lnTo>
                  <a:pt x="168910" y="482600"/>
                </a:lnTo>
                <a:lnTo>
                  <a:pt x="212089" y="511810"/>
                </a:lnTo>
                <a:lnTo>
                  <a:pt x="287019" y="563880"/>
                </a:lnTo>
                <a:lnTo>
                  <a:pt x="311150" y="581660"/>
                </a:lnTo>
                <a:lnTo>
                  <a:pt x="320039" y="589280"/>
                </a:lnTo>
                <a:lnTo>
                  <a:pt x="326389" y="594360"/>
                </a:lnTo>
                <a:lnTo>
                  <a:pt x="334010" y="601980"/>
                </a:lnTo>
                <a:lnTo>
                  <a:pt x="340360" y="609600"/>
                </a:lnTo>
                <a:lnTo>
                  <a:pt x="347979" y="615950"/>
                </a:lnTo>
                <a:lnTo>
                  <a:pt x="353060" y="623569"/>
                </a:lnTo>
                <a:lnTo>
                  <a:pt x="359410" y="631189"/>
                </a:lnTo>
                <a:lnTo>
                  <a:pt x="364489" y="638810"/>
                </a:lnTo>
                <a:lnTo>
                  <a:pt x="368300" y="647700"/>
                </a:lnTo>
                <a:lnTo>
                  <a:pt x="372110" y="655319"/>
                </a:lnTo>
                <a:lnTo>
                  <a:pt x="375919" y="664210"/>
                </a:lnTo>
                <a:lnTo>
                  <a:pt x="381000" y="679450"/>
                </a:lnTo>
                <a:lnTo>
                  <a:pt x="383539" y="688339"/>
                </a:lnTo>
                <a:lnTo>
                  <a:pt x="384810" y="697230"/>
                </a:lnTo>
                <a:lnTo>
                  <a:pt x="386079" y="703580"/>
                </a:lnTo>
                <a:lnTo>
                  <a:pt x="386079" y="735330"/>
                </a:lnTo>
                <a:lnTo>
                  <a:pt x="384810" y="741680"/>
                </a:lnTo>
                <a:lnTo>
                  <a:pt x="383539" y="749300"/>
                </a:lnTo>
                <a:lnTo>
                  <a:pt x="379729" y="768350"/>
                </a:lnTo>
                <a:lnTo>
                  <a:pt x="372110" y="787400"/>
                </a:lnTo>
                <a:lnTo>
                  <a:pt x="368300" y="793750"/>
                </a:lnTo>
                <a:lnTo>
                  <a:pt x="364489" y="798830"/>
                </a:lnTo>
                <a:lnTo>
                  <a:pt x="356869" y="810260"/>
                </a:lnTo>
                <a:lnTo>
                  <a:pt x="347979" y="821689"/>
                </a:lnTo>
                <a:lnTo>
                  <a:pt x="337819" y="831850"/>
                </a:lnTo>
                <a:lnTo>
                  <a:pt x="332739" y="835660"/>
                </a:lnTo>
                <a:lnTo>
                  <a:pt x="326389" y="839469"/>
                </a:lnTo>
                <a:lnTo>
                  <a:pt x="321310" y="843280"/>
                </a:lnTo>
                <a:lnTo>
                  <a:pt x="314960" y="847089"/>
                </a:lnTo>
                <a:lnTo>
                  <a:pt x="302260" y="853439"/>
                </a:lnTo>
                <a:lnTo>
                  <a:pt x="274319" y="861060"/>
                </a:lnTo>
                <a:lnTo>
                  <a:pt x="242569" y="863600"/>
                </a:lnTo>
                <a:lnTo>
                  <a:pt x="396239" y="863600"/>
                </a:lnTo>
                <a:lnTo>
                  <a:pt x="433069" y="824230"/>
                </a:lnTo>
                <a:lnTo>
                  <a:pt x="457200" y="784860"/>
                </a:lnTo>
                <a:lnTo>
                  <a:pt x="472439" y="741680"/>
                </a:lnTo>
                <a:lnTo>
                  <a:pt x="476250" y="730250"/>
                </a:lnTo>
                <a:lnTo>
                  <a:pt x="477519" y="718819"/>
                </a:lnTo>
                <a:lnTo>
                  <a:pt x="480060" y="707389"/>
                </a:lnTo>
                <a:lnTo>
                  <a:pt x="481329" y="695960"/>
                </a:lnTo>
                <a:lnTo>
                  <a:pt x="482600" y="670560"/>
                </a:lnTo>
                <a:lnTo>
                  <a:pt x="481456" y="659130"/>
                </a:lnTo>
                <a:lnTo>
                  <a:pt x="481329" y="645160"/>
                </a:lnTo>
                <a:lnTo>
                  <a:pt x="478789" y="632460"/>
                </a:lnTo>
                <a:lnTo>
                  <a:pt x="477519" y="619760"/>
                </a:lnTo>
                <a:lnTo>
                  <a:pt x="473710" y="607060"/>
                </a:lnTo>
                <a:lnTo>
                  <a:pt x="471169" y="595630"/>
                </a:lnTo>
                <a:lnTo>
                  <a:pt x="466089" y="582930"/>
                </a:lnTo>
                <a:lnTo>
                  <a:pt x="462279" y="571500"/>
                </a:lnTo>
                <a:lnTo>
                  <a:pt x="455929" y="560069"/>
                </a:lnTo>
                <a:lnTo>
                  <a:pt x="450850" y="548639"/>
                </a:lnTo>
                <a:lnTo>
                  <a:pt x="444500" y="537210"/>
                </a:lnTo>
                <a:lnTo>
                  <a:pt x="405129" y="488950"/>
                </a:lnTo>
                <a:lnTo>
                  <a:pt x="351789" y="445769"/>
                </a:lnTo>
                <a:lnTo>
                  <a:pt x="312419" y="417830"/>
                </a:lnTo>
                <a:lnTo>
                  <a:pt x="265429" y="387350"/>
                </a:lnTo>
                <a:lnTo>
                  <a:pt x="209550" y="349250"/>
                </a:lnTo>
                <a:lnTo>
                  <a:pt x="163829" y="314960"/>
                </a:lnTo>
                <a:lnTo>
                  <a:pt x="130810" y="284480"/>
                </a:lnTo>
                <a:lnTo>
                  <a:pt x="113029" y="264160"/>
                </a:lnTo>
                <a:lnTo>
                  <a:pt x="107950" y="259080"/>
                </a:lnTo>
                <a:lnTo>
                  <a:pt x="97789" y="241300"/>
                </a:lnTo>
                <a:lnTo>
                  <a:pt x="90169" y="223519"/>
                </a:lnTo>
                <a:lnTo>
                  <a:pt x="87629" y="214630"/>
                </a:lnTo>
                <a:lnTo>
                  <a:pt x="86360" y="204469"/>
                </a:lnTo>
                <a:lnTo>
                  <a:pt x="85089" y="195580"/>
                </a:lnTo>
                <a:lnTo>
                  <a:pt x="85089" y="172719"/>
                </a:lnTo>
                <a:lnTo>
                  <a:pt x="88900" y="153669"/>
                </a:lnTo>
                <a:lnTo>
                  <a:pt x="90169" y="148589"/>
                </a:lnTo>
                <a:lnTo>
                  <a:pt x="91439" y="142239"/>
                </a:lnTo>
                <a:lnTo>
                  <a:pt x="93979" y="135889"/>
                </a:lnTo>
                <a:lnTo>
                  <a:pt x="96519" y="130810"/>
                </a:lnTo>
                <a:lnTo>
                  <a:pt x="99060" y="124460"/>
                </a:lnTo>
                <a:lnTo>
                  <a:pt x="130810" y="82550"/>
                </a:lnTo>
                <a:lnTo>
                  <a:pt x="173989" y="57150"/>
                </a:lnTo>
                <a:lnTo>
                  <a:pt x="199389" y="52069"/>
                </a:lnTo>
                <a:lnTo>
                  <a:pt x="434339" y="52069"/>
                </a:lnTo>
                <a:lnTo>
                  <a:pt x="434339" y="50800"/>
                </a:lnTo>
                <a:lnTo>
                  <a:pt x="375919" y="50800"/>
                </a:lnTo>
                <a:lnTo>
                  <a:pt x="374650" y="49530"/>
                </a:lnTo>
                <a:lnTo>
                  <a:pt x="369569" y="49530"/>
                </a:lnTo>
                <a:lnTo>
                  <a:pt x="365760" y="48260"/>
                </a:lnTo>
                <a:lnTo>
                  <a:pt x="360679" y="46989"/>
                </a:lnTo>
                <a:lnTo>
                  <a:pt x="354329" y="44450"/>
                </a:lnTo>
                <a:lnTo>
                  <a:pt x="349250" y="40639"/>
                </a:lnTo>
                <a:lnTo>
                  <a:pt x="318769" y="26669"/>
                </a:lnTo>
                <a:lnTo>
                  <a:pt x="303529" y="19050"/>
                </a:lnTo>
                <a:lnTo>
                  <a:pt x="287019" y="12700"/>
                </a:lnTo>
                <a:lnTo>
                  <a:pt x="241300" y="1269"/>
                </a:lnTo>
                <a:lnTo>
                  <a:pt x="227329" y="0"/>
                </a:lnTo>
                <a:close/>
              </a:path>
              <a:path w="482600" h="914400">
                <a:moveTo>
                  <a:pt x="434339" y="52069"/>
                </a:moveTo>
                <a:lnTo>
                  <a:pt x="224789" y="52069"/>
                </a:lnTo>
                <a:lnTo>
                  <a:pt x="237489" y="53339"/>
                </a:lnTo>
                <a:lnTo>
                  <a:pt x="250189" y="55880"/>
                </a:lnTo>
                <a:lnTo>
                  <a:pt x="261619" y="58419"/>
                </a:lnTo>
                <a:lnTo>
                  <a:pt x="273050" y="63500"/>
                </a:lnTo>
                <a:lnTo>
                  <a:pt x="285750" y="68580"/>
                </a:lnTo>
                <a:lnTo>
                  <a:pt x="320039" y="88900"/>
                </a:lnTo>
                <a:lnTo>
                  <a:pt x="349250" y="116839"/>
                </a:lnTo>
                <a:lnTo>
                  <a:pt x="373379" y="151130"/>
                </a:lnTo>
                <a:lnTo>
                  <a:pt x="396239" y="207010"/>
                </a:lnTo>
                <a:lnTo>
                  <a:pt x="400050" y="223519"/>
                </a:lnTo>
                <a:lnTo>
                  <a:pt x="405129" y="241300"/>
                </a:lnTo>
                <a:lnTo>
                  <a:pt x="407669" y="261619"/>
                </a:lnTo>
                <a:lnTo>
                  <a:pt x="411479" y="280669"/>
                </a:lnTo>
                <a:lnTo>
                  <a:pt x="414019" y="302260"/>
                </a:lnTo>
                <a:lnTo>
                  <a:pt x="434339" y="302260"/>
                </a:lnTo>
                <a:lnTo>
                  <a:pt x="434339" y="52069"/>
                </a:lnTo>
                <a:close/>
              </a:path>
              <a:path w="482600" h="914400">
                <a:moveTo>
                  <a:pt x="434339" y="0"/>
                </a:moveTo>
                <a:lnTo>
                  <a:pt x="414019" y="0"/>
                </a:lnTo>
                <a:lnTo>
                  <a:pt x="412750" y="7619"/>
                </a:lnTo>
                <a:lnTo>
                  <a:pt x="410210" y="20319"/>
                </a:lnTo>
                <a:lnTo>
                  <a:pt x="407669" y="25400"/>
                </a:lnTo>
                <a:lnTo>
                  <a:pt x="406400" y="30480"/>
                </a:lnTo>
                <a:lnTo>
                  <a:pt x="403860" y="34289"/>
                </a:lnTo>
                <a:lnTo>
                  <a:pt x="402589" y="35560"/>
                </a:lnTo>
                <a:lnTo>
                  <a:pt x="402589" y="36830"/>
                </a:lnTo>
                <a:lnTo>
                  <a:pt x="401319" y="39369"/>
                </a:lnTo>
                <a:lnTo>
                  <a:pt x="400050" y="40639"/>
                </a:lnTo>
                <a:lnTo>
                  <a:pt x="397510" y="41910"/>
                </a:lnTo>
                <a:lnTo>
                  <a:pt x="392429" y="46989"/>
                </a:lnTo>
                <a:lnTo>
                  <a:pt x="389889" y="46989"/>
                </a:lnTo>
                <a:lnTo>
                  <a:pt x="386079" y="49530"/>
                </a:lnTo>
                <a:lnTo>
                  <a:pt x="383539" y="49530"/>
                </a:lnTo>
                <a:lnTo>
                  <a:pt x="381000" y="50800"/>
                </a:lnTo>
                <a:lnTo>
                  <a:pt x="434339" y="50800"/>
                </a:lnTo>
                <a:lnTo>
                  <a:pt x="434339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2229" y="4363720"/>
            <a:ext cx="750570" cy="873760"/>
          </a:xfrm>
          <a:custGeom>
            <a:avLst/>
            <a:gdLst/>
            <a:ahLst/>
            <a:cxnLst/>
            <a:rect l="l" t="t" r="r" b="b"/>
            <a:pathLst>
              <a:path w="750570" h="873760">
                <a:moveTo>
                  <a:pt x="750570" y="0"/>
                </a:moveTo>
                <a:lnTo>
                  <a:pt x="439420" y="0"/>
                </a:lnTo>
                <a:lnTo>
                  <a:pt x="439420" y="24129"/>
                </a:lnTo>
                <a:lnTo>
                  <a:pt x="477520" y="24129"/>
                </a:lnTo>
                <a:lnTo>
                  <a:pt x="490220" y="26669"/>
                </a:lnTo>
                <a:lnTo>
                  <a:pt x="502920" y="31749"/>
                </a:lnTo>
                <a:lnTo>
                  <a:pt x="508000" y="35559"/>
                </a:lnTo>
                <a:lnTo>
                  <a:pt x="514350" y="39369"/>
                </a:lnTo>
                <a:lnTo>
                  <a:pt x="521970" y="44449"/>
                </a:lnTo>
                <a:lnTo>
                  <a:pt x="524510" y="48259"/>
                </a:lnTo>
                <a:lnTo>
                  <a:pt x="528320" y="52069"/>
                </a:lnTo>
                <a:lnTo>
                  <a:pt x="533400" y="59689"/>
                </a:lnTo>
                <a:lnTo>
                  <a:pt x="534670" y="63499"/>
                </a:lnTo>
                <a:lnTo>
                  <a:pt x="535940" y="64769"/>
                </a:lnTo>
                <a:lnTo>
                  <a:pt x="535940" y="67309"/>
                </a:lnTo>
                <a:lnTo>
                  <a:pt x="538479" y="72389"/>
                </a:lnTo>
                <a:lnTo>
                  <a:pt x="541020" y="88899"/>
                </a:lnTo>
                <a:lnTo>
                  <a:pt x="541020" y="99059"/>
                </a:lnTo>
                <a:lnTo>
                  <a:pt x="543560" y="124459"/>
                </a:lnTo>
                <a:lnTo>
                  <a:pt x="543560" y="405129"/>
                </a:lnTo>
                <a:lnTo>
                  <a:pt x="205740" y="405129"/>
                </a:lnTo>
                <a:lnTo>
                  <a:pt x="205740" y="154939"/>
                </a:lnTo>
                <a:lnTo>
                  <a:pt x="208279" y="101599"/>
                </a:lnTo>
                <a:lnTo>
                  <a:pt x="208279" y="91439"/>
                </a:lnTo>
                <a:lnTo>
                  <a:pt x="210820" y="74929"/>
                </a:lnTo>
                <a:lnTo>
                  <a:pt x="213360" y="69849"/>
                </a:lnTo>
                <a:lnTo>
                  <a:pt x="214629" y="64769"/>
                </a:lnTo>
                <a:lnTo>
                  <a:pt x="217170" y="59689"/>
                </a:lnTo>
                <a:lnTo>
                  <a:pt x="218440" y="55879"/>
                </a:lnTo>
                <a:lnTo>
                  <a:pt x="222250" y="50799"/>
                </a:lnTo>
                <a:lnTo>
                  <a:pt x="228600" y="44449"/>
                </a:lnTo>
                <a:lnTo>
                  <a:pt x="231140" y="40639"/>
                </a:lnTo>
                <a:lnTo>
                  <a:pt x="234950" y="38099"/>
                </a:lnTo>
                <a:lnTo>
                  <a:pt x="241300" y="35559"/>
                </a:lnTo>
                <a:lnTo>
                  <a:pt x="247650" y="31749"/>
                </a:lnTo>
                <a:lnTo>
                  <a:pt x="252729" y="29209"/>
                </a:lnTo>
                <a:lnTo>
                  <a:pt x="259079" y="26669"/>
                </a:lnTo>
                <a:lnTo>
                  <a:pt x="271779" y="24129"/>
                </a:lnTo>
                <a:lnTo>
                  <a:pt x="311150" y="24129"/>
                </a:lnTo>
                <a:lnTo>
                  <a:pt x="311150" y="0"/>
                </a:lnTo>
                <a:lnTo>
                  <a:pt x="0" y="0"/>
                </a:lnTo>
                <a:lnTo>
                  <a:pt x="0" y="24129"/>
                </a:lnTo>
                <a:lnTo>
                  <a:pt x="38100" y="24129"/>
                </a:lnTo>
                <a:lnTo>
                  <a:pt x="50800" y="26669"/>
                </a:lnTo>
                <a:lnTo>
                  <a:pt x="85090" y="48259"/>
                </a:lnTo>
                <a:lnTo>
                  <a:pt x="88900" y="52069"/>
                </a:lnTo>
                <a:lnTo>
                  <a:pt x="91440" y="55879"/>
                </a:lnTo>
                <a:lnTo>
                  <a:pt x="92710" y="59689"/>
                </a:lnTo>
                <a:lnTo>
                  <a:pt x="95250" y="63499"/>
                </a:lnTo>
                <a:lnTo>
                  <a:pt x="96520" y="67309"/>
                </a:lnTo>
                <a:lnTo>
                  <a:pt x="97790" y="69849"/>
                </a:lnTo>
                <a:lnTo>
                  <a:pt x="97790" y="72389"/>
                </a:lnTo>
                <a:lnTo>
                  <a:pt x="100329" y="80009"/>
                </a:lnTo>
                <a:lnTo>
                  <a:pt x="100329" y="88899"/>
                </a:lnTo>
                <a:lnTo>
                  <a:pt x="101600" y="99059"/>
                </a:lnTo>
                <a:lnTo>
                  <a:pt x="104140" y="154939"/>
                </a:lnTo>
                <a:lnTo>
                  <a:pt x="104140" y="720089"/>
                </a:lnTo>
                <a:lnTo>
                  <a:pt x="99060" y="795019"/>
                </a:lnTo>
                <a:lnTo>
                  <a:pt x="85090" y="825499"/>
                </a:lnTo>
                <a:lnTo>
                  <a:pt x="82550" y="829309"/>
                </a:lnTo>
                <a:lnTo>
                  <a:pt x="78740" y="831849"/>
                </a:lnTo>
                <a:lnTo>
                  <a:pt x="76200" y="835659"/>
                </a:lnTo>
                <a:lnTo>
                  <a:pt x="72390" y="838199"/>
                </a:lnTo>
                <a:lnTo>
                  <a:pt x="68580" y="839469"/>
                </a:lnTo>
                <a:lnTo>
                  <a:pt x="64770" y="842009"/>
                </a:lnTo>
                <a:lnTo>
                  <a:pt x="59690" y="844549"/>
                </a:lnTo>
                <a:lnTo>
                  <a:pt x="55880" y="845819"/>
                </a:lnTo>
                <a:lnTo>
                  <a:pt x="50800" y="847089"/>
                </a:lnTo>
                <a:lnTo>
                  <a:pt x="46990" y="848359"/>
                </a:lnTo>
                <a:lnTo>
                  <a:pt x="35560" y="849629"/>
                </a:lnTo>
                <a:lnTo>
                  <a:pt x="0" y="849629"/>
                </a:lnTo>
                <a:lnTo>
                  <a:pt x="0" y="873759"/>
                </a:lnTo>
                <a:lnTo>
                  <a:pt x="311150" y="873759"/>
                </a:lnTo>
                <a:lnTo>
                  <a:pt x="311150" y="849629"/>
                </a:lnTo>
                <a:lnTo>
                  <a:pt x="271779" y="849629"/>
                </a:lnTo>
                <a:lnTo>
                  <a:pt x="259079" y="847089"/>
                </a:lnTo>
                <a:lnTo>
                  <a:pt x="224790" y="825499"/>
                </a:lnTo>
                <a:lnTo>
                  <a:pt x="220979" y="821689"/>
                </a:lnTo>
                <a:lnTo>
                  <a:pt x="218440" y="817879"/>
                </a:lnTo>
                <a:lnTo>
                  <a:pt x="217170" y="814069"/>
                </a:lnTo>
                <a:lnTo>
                  <a:pt x="214629" y="810259"/>
                </a:lnTo>
                <a:lnTo>
                  <a:pt x="213360" y="808989"/>
                </a:lnTo>
                <a:lnTo>
                  <a:pt x="213360" y="806449"/>
                </a:lnTo>
                <a:lnTo>
                  <a:pt x="210820" y="801369"/>
                </a:lnTo>
                <a:lnTo>
                  <a:pt x="210820" y="793749"/>
                </a:lnTo>
                <a:lnTo>
                  <a:pt x="208279" y="784859"/>
                </a:lnTo>
                <a:lnTo>
                  <a:pt x="208279" y="774699"/>
                </a:lnTo>
                <a:lnTo>
                  <a:pt x="207010" y="750569"/>
                </a:lnTo>
                <a:lnTo>
                  <a:pt x="205740" y="720089"/>
                </a:lnTo>
                <a:lnTo>
                  <a:pt x="205740" y="453389"/>
                </a:lnTo>
                <a:lnTo>
                  <a:pt x="543560" y="453389"/>
                </a:lnTo>
                <a:lnTo>
                  <a:pt x="543560" y="720089"/>
                </a:lnTo>
                <a:lnTo>
                  <a:pt x="538479" y="795019"/>
                </a:lnTo>
                <a:lnTo>
                  <a:pt x="529590" y="817879"/>
                </a:lnTo>
                <a:lnTo>
                  <a:pt x="527050" y="822959"/>
                </a:lnTo>
                <a:lnTo>
                  <a:pt x="524510" y="825499"/>
                </a:lnTo>
                <a:lnTo>
                  <a:pt x="521970" y="829309"/>
                </a:lnTo>
                <a:lnTo>
                  <a:pt x="518160" y="831849"/>
                </a:lnTo>
                <a:lnTo>
                  <a:pt x="515620" y="835659"/>
                </a:lnTo>
                <a:lnTo>
                  <a:pt x="511810" y="838199"/>
                </a:lnTo>
                <a:lnTo>
                  <a:pt x="508000" y="839469"/>
                </a:lnTo>
                <a:lnTo>
                  <a:pt x="500379" y="844549"/>
                </a:lnTo>
                <a:lnTo>
                  <a:pt x="490220" y="847089"/>
                </a:lnTo>
                <a:lnTo>
                  <a:pt x="486410" y="848359"/>
                </a:lnTo>
                <a:lnTo>
                  <a:pt x="476250" y="849629"/>
                </a:lnTo>
                <a:lnTo>
                  <a:pt x="439420" y="849629"/>
                </a:lnTo>
                <a:lnTo>
                  <a:pt x="439420" y="873759"/>
                </a:lnTo>
                <a:lnTo>
                  <a:pt x="750570" y="873759"/>
                </a:lnTo>
                <a:lnTo>
                  <a:pt x="750570" y="849629"/>
                </a:lnTo>
                <a:lnTo>
                  <a:pt x="711200" y="849629"/>
                </a:lnTo>
                <a:lnTo>
                  <a:pt x="704850" y="848359"/>
                </a:lnTo>
                <a:lnTo>
                  <a:pt x="675640" y="834389"/>
                </a:lnTo>
                <a:lnTo>
                  <a:pt x="670560" y="831849"/>
                </a:lnTo>
                <a:lnTo>
                  <a:pt x="664210" y="825499"/>
                </a:lnTo>
                <a:lnTo>
                  <a:pt x="654050" y="810259"/>
                </a:lnTo>
                <a:lnTo>
                  <a:pt x="654050" y="808989"/>
                </a:lnTo>
                <a:lnTo>
                  <a:pt x="652779" y="806449"/>
                </a:lnTo>
                <a:lnTo>
                  <a:pt x="652779" y="803909"/>
                </a:lnTo>
                <a:lnTo>
                  <a:pt x="651510" y="801369"/>
                </a:lnTo>
                <a:lnTo>
                  <a:pt x="650240" y="793749"/>
                </a:lnTo>
                <a:lnTo>
                  <a:pt x="647700" y="774699"/>
                </a:lnTo>
                <a:lnTo>
                  <a:pt x="646429" y="750569"/>
                </a:lnTo>
                <a:lnTo>
                  <a:pt x="646429" y="125729"/>
                </a:lnTo>
                <a:lnTo>
                  <a:pt x="647700" y="101599"/>
                </a:lnTo>
                <a:lnTo>
                  <a:pt x="648970" y="91439"/>
                </a:lnTo>
                <a:lnTo>
                  <a:pt x="648970" y="82549"/>
                </a:lnTo>
                <a:lnTo>
                  <a:pt x="651510" y="74929"/>
                </a:lnTo>
                <a:lnTo>
                  <a:pt x="651510" y="72389"/>
                </a:lnTo>
                <a:lnTo>
                  <a:pt x="652779" y="69849"/>
                </a:lnTo>
                <a:lnTo>
                  <a:pt x="654050" y="64769"/>
                </a:lnTo>
                <a:lnTo>
                  <a:pt x="657860" y="57149"/>
                </a:lnTo>
                <a:lnTo>
                  <a:pt x="659129" y="55879"/>
                </a:lnTo>
                <a:lnTo>
                  <a:pt x="661670" y="50799"/>
                </a:lnTo>
                <a:lnTo>
                  <a:pt x="671829" y="40639"/>
                </a:lnTo>
                <a:lnTo>
                  <a:pt x="675640" y="38099"/>
                </a:lnTo>
                <a:lnTo>
                  <a:pt x="681990" y="35559"/>
                </a:lnTo>
                <a:lnTo>
                  <a:pt x="687070" y="31749"/>
                </a:lnTo>
                <a:lnTo>
                  <a:pt x="699770" y="26669"/>
                </a:lnTo>
                <a:lnTo>
                  <a:pt x="704850" y="25399"/>
                </a:lnTo>
                <a:lnTo>
                  <a:pt x="711200" y="24129"/>
                </a:lnTo>
                <a:lnTo>
                  <a:pt x="750570" y="24129"/>
                </a:lnTo>
                <a:lnTo>
                  <a:pt x="750570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81200" y="5638800"/>
            <a:ext cx="2296160" cy="927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47540" y="5638800"/>
            <a:ext cx="2143760" cy="927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9269" y="1863090"/>
            <a:ext cx="8058150" cy="374142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80365" marR="30480" indent="-342900">
              <a:lnSpc>
                <a:spcPts val="3829"/>
              </a:lnSpc>
              <a:spcBef>
                <a:spcPts val="235"/>
              </a:spcBef>
            </a:pPr>
            <a:r>
              <a:rPr sz="4800" spc="-930" baseline="6076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3200" dirty="0">
                <a:latin typeface="Arial"/>
                <a:cs typeface="Arial"/>
              </a:rPr>
              <a:t>One of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spc="5" dirty="0">
                <a:latin typeface="Arial"/>
                <a:cs typeface="Arial"/>
              </a:rPr>
              <a:t>most </a:t>
            </a:r>
            <a:r>
              <a:rPr sz="3200" dirty="0">
                <a:latin typeface="Arial"/>
                <a:cs typeface="Arial"/>
              </a:rPr>
              <a:t>ideal </a:t>
            </a:r>
            <a:r>
              <a:rPr sz="3200" spc="-5" dirty="0">
                <a:latin typeface="Arial"/>
                <a:cs typeface="Arial"/>
              </a:rPr>
              <a:t>finfishes </a:t>
            </a:r>
            <a:r>
              <a:rPr sz="3200" spc="-10" dirty="0">
                <a:latin typeface="Arial"/>
                <a:cs typeface="Arial"/>
              </a:rPr>
              <a:t>for </a:t>
            </a:r>
            <a:r>
              <a:rPr sz="3200" dirty="0">
                <a:latin typeface="Arial"/>
                <a:cs typeface="Arial"/>
              </a:rPr>
              <a:t>farming 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coastal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areas.</a:t>
            </a:r>
            <a:endParaRPr sz="3200">
              <a:latin typeface="Arial"/>
              <a:cs typeface="Arial"/>
            </a:endParaRPr>
          </a:p>
          <a:p>
            <a:pPr marL="380365" marR="554990" indent="-342900">
              <a:lnSpc>
                <a:spcPct val="100000"/>
              </a:lnSpc>
              <a:spcBef>
                <a:spcPts val="675"/>
              </a:spcBef>
            </a:pPr>
            <a:r>
              <a:rPr sz="4800" spc="-930" baseline="5208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3200" dirty="0">
                <a:latin typeface="Arial"/>
                <a:cs typeface="Arial"/>
              </a:rPr>
              <a:t>Fast </a:t>
            </a:r>
            <a:r>
              <a:rPr sz="3200" spc="-5" dirty="0">
                <a:latin typeface="Arial"/>
                <a:cs typeface="Arial"/>
              </a:rPr>
              <a:t>growing, tolerates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10" dirty="0">
                <a:latin typeface="Arial"/>
                <a:cs typeface="Arial"/>
              </a:rPr>
              <a:t>wide </a:t>
            </a:r>
            <a:r>
              <a:rPr sz="3200" dirty="0">
                <a:latin typeface="Arial"/>
                <a:cs typeface="Arial"/>
              </a:rPr>
              <a:t>range </a:t>
            </a:r>
            <a:r>
              <a:rPr sz="3200" spc="-5" dirty="0">
                <a:latin typeface="Arial"/>
                <a:cs typeface="Arial"/>
              </a:rPr>
              <a:t>of  </a:t>
            </a:r>
            <a:r>
              <a:rPr sz="3200" dirty="0">
                <a:latin typeface="Arial"/>
                <a:cs typeface="Arial"/>
              </a:rPr>
              <a:t>temperature, </a:t>
            </a:r>
            <a:r>
              <a:rPr sz="3200" spc="-5" dirty="0">
                <a:latin typeface="Arial"/>
                <a:cs typeface="Arial"/>
              </a:rPr>
              <a:t>oxygen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salinity.</a:t>
            </a:r>
            <a:endParaRPr sz="3200">
              <a:latin typeface="Arial"/>
              <a:cs typeface="Arial"/>
            </a:endParaRPr>
          </a:p>
          <a:p>
            <a:pPr marL="380365" marR="546100" indent="-342900">
              <a:lnSpc>
                <a:spcPct val="100000"/>
              </a:lnSpc>
              <a:spcBef>
                <a:spcPts val="800"/>
              </a:spcBef>
            </a:pPr>
            <a:r>
              <a:rPr sz="4800" spc="-930" baseline="6076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3200" dirty="0">
                <a:latin typeface="Arial"/>
                <a:cs typeface="Arial"/>
              </a:rPr>
              <a:t>Feed mostly </a:t>
            </a:r>
            <a:r>
              <a:rPr sz="3200" spc="-5" dirty="0">
                <a:latin typeface="Arial"/>
                <a:cs typeface="Arial"/>
              </a:rPr>
              <a:t>on </a:t>
            </a:r>
            <a:r>
              <a:rPr sz="3200" dirty="0">
                <a:latin typeface="Arial"/>
                <a:cs typeface="Arial"/>
              </a:rPr>
              <a:t>filamentous algae </a:t>
            </a:r>
            <a:r>
              <a:rPr sz="3200" spc="-5" dirty="0">
                <a:latin typeface="Arial"/>
                <a:cs typeface="Arial"/>
              </a:rPr>
              <a:t>from  the bottom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pond.</a:t>
            </a:r>
            <a:endParaRPr sz="3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790"/>
              </a:spcBef>
            </a:pPr>
            <a:r>
              <a:rPr sz="4800" spc="-930" baseline="5208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3200" dirty="0">
                <a:latin typeface="Arial"/>
                <a:cs typeface="Arial"/>
              </a:rPr>
              <a:t>Free </a:t>
            </a:r>
            <a:r>
              <a:rPr sz="3200" spc="-5" dirty="0">
                <a:latin typeface="Arial"/>
                <a:cs typeface="Arial"/>
              </a:rPr>
              <a:t>from </a:t>
            </a:r>
            <a:r>
              <a:rPr sz="3200" spc="5" dirty="0">
                <a:latin typeface="Arial"/>
                <a:cs typeface="Arial"/>
              </a:rPr>
              <a:t>major </a:t>
            </a:r>
            <a:r>
              <a:rPr sz="3200" dirty="0">
                <a:latin typeface="Arial"/>
                <a:cs typeface="Arial"/>
              </a:rPr>
              <a:t>diseases and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parasites.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24200" y="0"/>
            <a:ext cx="238125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569" y="1634490"/>
            <a:ext cx="7940040" cy="3641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 marR="304165" indent="-342900">
              <a:lnSpc>
                <a:spcPct val="100000"/>
              </a:lnSpc>
              <a:spcBef>
                <a:spcPts val="100"/>
              </a:spcBef>
            </a:pPr>
            <a:r>
              <a:rPr sz="4800" spc="-930" baseline="5208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3200" spc="-5" dirty="0">
                <a:latin typeface="Arial"/>
                <a:cs typeface="Arial"/>
              </a:rPr>
              <a:t>Milkfish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5" dirty="0">
                <a:latin typeface="Arial"/>
                <a:cs typeface="Arial"/>
              </a:rPr>
              <a:t>cultured in </a:t>
            </a:r>
            <a:r>
              <a:rPr sz="3200" dirty="0">
                <a:latin typeface="Arial"/>
                <a:cs typeface="Arial"/>
              </a:rPr>
              <a:t>large scales </a:t>
            </a:r>
            <a:r>
              <a:rPr sz="3200" spc="-10" dirty="0">
                <a:latin typeface="Arial"/>
                <a:cs typeface="Arial"/>
              </a:rPr>
              <a:t>in  </a:t>
            </a:r>
            <a:r>
              <a:rPr sz="3200" spc="-5" dirty="0">
                <a:latin typeface="Arial"/>
                <a:cs typeface="Arial"/>
              </a:rPr>
              <a:t>countries like </a:t>
            </a:r>
            <a:r>
              <a:rPr sz="3200" dirty="0">
                <a:latin typeface="Arial"/>
                <a:cs typeface="Arial"/>
              </a:rPr>
              <a:t>Indonesia, </a:t>
            </a:r>
            <a:r>
              <a:rPr sz="3200" spc="-5" dirty="0">
                <a:latin typeface="Arial"/>
                <a:cs typeface="Arial"/>
              </a:rPr>
              <a:t>Philippines and  Taiwan </a:t>
            </a:r>
            <a:r>
              <a:rPr sz="3200" spc="-10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ponds </a:t>
            </a:r>
            <a:r>
              <a:rPr sz="3200" spc="-5" dirty="0">
                <a:latin typeface="Arial"/>
                <a:cs typeface="Arial"/>
              </a:rPr>
              <a:t>called</a:t>
            </a:r>
            <a:r>
              <a:rPr sz="3200" dirty="0">
                <a:latin typeface="Arial"/>
                <a:cs typeface="Arial"/>
              </a:rPr>
              <a:t> “Tambak”.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700">
              <a:latin typeface="Arial"/>
              <a:cs typeface="Arial"/>
            </a:endParaRPr>
          </a:p>
          <a:p>
            <a:pPr marL="393065" marR="17780" indent="-342900">
              <a:lnSpc>
                <a:spcPct val="100000"/>
              </a:lnSpc>
            </a:pPr>
            <a:r>
              <a:rPr sz="4800" spc="-930" baseline="5208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3200" spc="-5" dirty="0">
                <a:latin typeface="Arial"/>
                <a:cs typeface="Arial"/>
              </a:rPr>
              <a:t>In India too the popularity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its </a:t>
            </a:r>
            <a:r>
              <a:rPr sz="3200" dirty="0">
                <a:latin typeface="Arial"/>
                <a:cs typeface="Arial"/>
              </a:rPr>
              <a:t>farming </a:t>
            </a:r>
            <a:r>
              <a:rPr sz="3200" spc="-10" dirty="0">
                <a:latin typeface="Arial"/>
                <a:cs typeface="Arial"/>
              </a:rPr>
              <a:t>is  </a:t>
            </a:r>
            <a:r>
              <a:rPr sz="3200" spc="-5" dirty="0">
                <a:latin typeface="Arial"/>
                <a:cs typeface="Arial"/>
              </a:rPr>
              <a:t>growing </a:t>
            </a:r>
            <a:r>
              <a:rPr sz="3200" dirty="0">
                <a:latin typeface="Arial"/>
                <a:cs typeface="Arial"/>
              </a:rPr>
              <a:t>especially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Tamil Nadu </a:t>
            </a:r>
            <a:r>
              <a:rPr sz="3200" spc="-5" dirty="0">
                <a:latin typeface="Arial"/>
                <a:cs typeface="Arial"/>
              </a:rPr>
              <a:t>and  Kerala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53200" y="5257800"/>
            <a:ext cx="2286000" cy="1466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73779"/>
            <a:ext cx="3810000" cy="3284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6380" y="1099820"/>
            <a:ext cx="6676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Water salinity </a:t>
            </a:r>
            <a:r>
              <a:rPr sz="1800" spc="-10" dirty="0">
                <a:latin typeface="Arial"/>
                <a:cs typeface="Arial"/>
              </a:rPr>
              <a:t>based on dissolved </a:t>
            </a:r>
            <a:r>
              <a:rPr sz="1800" dirty="0">
                <a:latin typeface="Arial"/>
                <a:cs typeface="Arial"/>
              </a:rPr>
              <a:t>salts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parts per thousand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(ppt)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5220" y="1375410"/>
            <a:ext cx="1314450" cy="858519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800" b="1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Fresh</a:t>
            </a:r>
            <a:r>
              <a:rPr sz="1800" b="1" spc="-7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b="1" spc="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water</a:t>
            </a:r>
            <a:endParaRPr sz="1800">
              <a:latin typeface="Arial"/>
              <a:cs typeface="Arial"/>
            </a:endParaRPr>
          </a:p>
          <a:p>
            <a:pPr marL="195580">
              <a:lnSpc>
                <a:spcPct val="100000"/>
              </a:lnSpc>
              <a:spcBef>
                <a:spcPts val="1120"/>
              </a:spcBef>
            </a:pPr>
            <a:r>
              <a:rPr sz="1800" b="1" spc="-5" dirty="0">
                <a:latin typeface="Arial"/>
                <a:cs typeface="Arial"/>
              </a:rPr>
              <a:t>&lt;0.5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6362" y="1375410"/>
            <a:ext cx="1654810" cy="858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0690" marR="5080" indent="-428625">
              <a:lnSpc>
                <a:spcPct val="151900"/>
              </a:lnSpc>
              <a:spcBef>
                <a:spcPts val="95"/>
              </a:spcBef>
            </a:pPr>
            <a:r>
              <a:rPr sz="1800" b="1" spc="-10" dirty="0">
                <a:latin typeface="Arial"/>
                <a:cs typeface="Arial"/>
              </a:rPr>
              <a:t>Brackish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water  </a:t>
            </a:r>
            <a:r>
              <a:rPr sz="1800" b="1" spc="-10" dirty="0">
                <a:latin typeface="Arial"/>
                <a:cs typeface="Arial"/>
              </a:rPr>
              <a:t>0.5–30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4259" y="1375410"/>
            <a:ext cx="1365250" cy="858519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800" b="1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Saline</a:t>
            </a:r>
            <a:r>
              <a:rPr sz="1800" b="1" spc="-7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 </a:t>
            </a:r>
            <a:r>
              <a:rPr sz="1800" b="1" spc="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water</a:t>
            </a:r>
            <a:endParaRPr sz="1800" dirty="0">
              <a:latin typeface="Arial"/>
              <a:cs typeface="Arial"/>
            </a:endParaRPr>
          </a:p>
          <a:p>
            <a:pPr marL="527050">
              <a:lnSpc>
                <a:spcPct val="100000"/>
              </a:lnSpc>
              <a:spcBef>
                <a:spcPts val="1120"/>
              </a:spcBef>
            </a:pPr>
            <a:r>
              <a:rPr sz="1800" b="1" spc="-10" dirty="0">
                <a:latin typeface="Arial"/>
                <a:cs typeface="Arial"/>
              </a:rPr>
              <a:t>30–50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0270" y="2928620"/>
            <a:ext cx="4949190" cy="1266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367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Brackish </a:t>
            </a:r>
            <a:r>
              <a:rPr sz="1800" b="1" spc="5" dirty="0">
                <a:latin typeface="Arial"/>
                <a:cs typeface="Arial"/>
              </a:rPr>
              <a:t>water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spc="-15" dirty="0">
                <a:latin typeface="Arial"/>
                <a:cs typeface="Arial"/>
              </a:rPr>
              <a:t>water </a:t>
            </a:r>
            <a:r>
              <a:rPr sz="1800" spc="-10" dirty="0">
                <a:latin typeface="Arial"/>
                <a:cs typeface="Arial"/>
              </a:rPr>
              <a:t>that has </a:t>
            </a:r>
            <a:r>
              <a:rPr sz="1800" spc="-5" dirty="0">
                <a:latin typeface="Arial"/>
                <a:cs typeface="Arial"/>
              </a:rPr>
              <a:t>more </a:t>
            </a:r>
            <a:r>
              <a:rPr sz="1800" spc="-5" dirty="0">
                <a:solidFill>
                  <a:srgbClr val="009999"/>
                </a:solidFill>
                <a:latin typeface="Arial"/>
                <a:cs typeface="Arial"/>
                <a:hlinkClick r:id="rId5"/>
              </a:rPr>
              <a:t>salinity </a:t>
            </a:r>
            <a:r>
              <a:rPr sz="1800" spc="-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than fresh </a:t>
            </a:r>
            <a:r>
              <a:rPr sz="1800" spc="-10" dirty="0">
                <a:latin typeface="Arial"/>
                <a:cs typeface="Arial"/>
              </a:rPr>
              <a:t>water, but not </a:t>
            </a:r>
            <a:r>
              <a:rPr sz="1800" spc="-5" dirty="0">
                <a:latin typeface="Arial"/>
                <a:cs typeface="Arial"/>
              </a:rPr>
              <a:t>as much 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seawater.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130"/>
              </a:spcBef>
            </a:pPr>
            <a:r>
              <a:rPr sz="1800" spc="-5" dirty="0"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009999"/>
                </a:solidFill>
                <a:latin typeface="Arial"/>
                <a:cs typeface="Arial"/>
                <a:hlinkClick r:id="rId6"/>
              </a:rPr>
              <a:t>estuaries </a:t>
            </a:r>
            <a:r>
              <a:rPr sz="1800" spc="-5" dirty="0">
                <a:latin typeface="Arial"/>
                <a:cs typeface="Arial"/>
              </a:rPr>
              <a:t>it result from </a:t>
            </a:r>
            <a:r>
              <a:rPr sz="1800" spc="-10" dirty="0">
                <a:latin typeface="Arial"/>
                <a:cs typeface="Arial"/>
              </a:rPr>
              <a:t>mixing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seawater </a:t>
            </a:r>
            <a:r>
              <a:rPr sz="1800" spc="-15" dirty="0">
                <a:latin typeface="Arial"/>
                <a:cs typeface="Arial"/>
              </a:rPr>
              <a:t>with  </a:t>
            </a:r>
            <a:r>
              <a:rPr sz="1800" spc="-5" dirty="0">
                <a:latin typeface="Arial"/>
                <a:cs typeface="Arial"/>
              </a:rPr>
              <a:t>fresh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water.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152400"/>
            <a:ext cx="45720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2070" y="2928620"/>
            <a:ext cx="3448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660066"/>
                </a:solidFill>
              </a:rPr>
              <a:t>Seed</a:t>
            </a:r>
            <a:r>
              <a:rPr sz="3600" spc="-85" dirty="0">
                <a:solidFill>
                  <a:srgbClr val="660066"/>
                </a:solidFill>
              </a:rPr>
              <a:t> </a:t>
            </a:r>
            <a:r>
              <a:rPr sz="3600" spc="-5" dirty="0">
                <a:solidFill>
                  <a:srgbClr val="660066"/>
                </a:solidFill>
              </a:rPr>
              <a:t>Collection</a:t>
            </a:r>
            <a:endParaRPr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2529" y="147320"/>
            <a:ext cx="42125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9999"/>
                </a:solidFill>
              </a:rPr>
              <a:t>Seed</a:t>
            </a:r>
            <a:r>
              <a:rPr sz="4400" spc="-90" dirty="0">
                <a:solidFill>
                  <a:srgbClr val="009999"/>
                </a:solidFill>
              </a:rPr>
              <a:t> </a:t>
            </a:r>
            <a:r>
              <a:rPr sz="4400" spc="-5" dirty="0">
                <a:solidFill>
                  <a:srgbClr val="009999"/>
                </a:solidFill>
              </a:rPr>
              <a:t>Collection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18770" y="988059"/>
            <a:ext cx="8618855" cy="494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3600" spc="-697" baseline="5787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2400" spc="-10" dirty="0">
                <a:latin typeface="Arial"/>
                <a:cs typeface="Arial"/>
              </a:rPr>
              <a:t>Seeds </a:t>
            </a:r>
            <a:r>
              <a:rPr sz="2400" spc="-5" dirty="0">
                <a:latin typeface="Arial"/>
                <a:cs typeface="Arial"/>
              </a:rPr>
              <a:t>are collected from natural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sources.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3600" spc="-697" baseline="5787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2400" dirty="0">
                <a:latin typeface="Arial"/>
                <a:cs typeface="Arial"/>
              </a:rPr>
              <a:t>The main fry </a:t>
            </a:r>
            <a:r>
              <a:rPr sz="2400" spc="-5" dirty="0">
                <a:latin typeface="Arial"/>
                <a:cs typeface="Arial"/>
              </a:rPr>
              <a:t>season extends </a:t>
            </a:r>
            <a:r>
              <a:rPr sz="2400" dirty="0">
                <a:latin typeface="Arial"/>
                <a:cs typeface="Arial"/>
              </a:rPr>
              <a:t>from March </a:t>
            </a:r>
            <a:r>
              <a:rPr sz="2400" spc="5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June.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>
              <a:latin typeface="Arial"/>
              <a:cs typeface="Arial"/>
            </a:endParaRPr>
          </a:p>
          <a:p>
            <a:pPr marL="419100" marR="101600" indent="-342900">
              <a:lnSpc>
                <a:spcPts val="2590"/>
              </a:lnSpc>
            </a:pPr>
            <a:r>
              <a:rPr sz="3600" spc="-697" baseline="5787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seeds are collected using scoop nets, dip nets and  hand nets.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estuaries </a:t>
            </a:r>
            <a:r>
              <a:rPr sz="2400" spc="-10" dirty="0">
                <a:latin typeface="Arial"/>
                <a:cs typeface="Arial"/>
              </a:rPr>
              <a:t>and lagoons, </a:t>
            </a:r>
            <a:r>
              <a:rPr sz="2400" spc="-5" dirty="0">
                <a:latin typeface="Arial"/>
                <a:cs typeface="Arial"/>
              </a:rPr>
              <a:t>drag nets or seine nets  </a:t>
            </a:r>
            <a:r>
              <a:rPr sz="2400" spc="5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50">
              <a:latin typeface="Arial"/>
              <a:cs typeface="Arial"/>
            </a:endParaRPr>
          </a:p>
          <a:p>
            <a:pPr marL="419100" marR="55880" indent="-342900">
              <a:lnSpc>
                <a:spcPts val="2590"/>
              </a:lnSpc>
            </a:pPr>
            <a:r>
              <a:rPr sz="3600" spc="-697" baseline="5787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2400" spc="-10" dirty="0">
                <a:latin typeface="Arial"/>
                <a:cs typeface="Arial"/>
              </a:rPr>
              <a:t>Soon </a:t>
            </a:r>
            <a:r>
              <a:rPr sz="2400" spc="-5" dirty="0">
                <a:latin typeface="Arial"/>
                <a:cs typeface="Arial"/>
              </a:rPr>
              <a:t>after collected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seeds are conditioned </a:t>
            </a:r>
            <a:r>
              <a:rPr sz="2400" spc="-10" dirty="0">
                <a:latin typeface="Arial"/>
                <a:cs typeface="Arial"/>
              </a:rPr>
              <a:t>by keeping </a:t>
            </a:r>
            <a:r>
              <a:rPr sz="2400" spc="-5" dirty="0">
                <a:latin typeface="Arial"/>
                <a:cs typeface="Arial"/>
              </a:rPr>
              <a:t>in  </a:t>
            </a:r>
            <a:r>
              <a:rPr sz="2400" dirty="0">
                <a:latin typeface="Arial"/>
                <a:cs typeface="Arial"/>
              </a:rPr>
              <a:t>a limited </a:t>
            </a:r>
            <a:r>
              <a:rPr sz="2400" spc="-5" dirty="0">
                <a:latin typeface="Arial"/>
                <a:cs typeface="Arial"/>
              </a:rPr>
              <a:t>volume of clear water for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definite period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50">
              <a:latin typeface="Arial"/>
              <a:cs typeface="Arial"/>
            </a:endParaRPr>
          </a:p>
          <a:p>
            <a:pPr marL="419100" marR="355600" indent="-342900">
              <a:lnSpc>
                <a:spcPts val="2590"/>
              </a:lnSpc>
              <a:spcBef>
                <a:spcPts val="5"/>
              </a:spcBef>
              <a:tabLst>
                <a:tab pos="503555" algn="l"/>
              </a:tabLst>
            </a:pPr>
            <a:r>
              <a:rPr sz="3600" spc="-697" baseline="5787" dirty="0">
                <a:solidFill>
                  <a:srgbClr val="660066"/>
                </a:solidFill>
                <a:latin typeface="UnDotum"/>
                <a:cs typeface="UnDotum"/>
              </a:rPr>
              <a:t>		</a:t>
            </a:r>
            <a:r>
              <a:rPr sz="2400" spc="-10" dirty="0">
                <a:latin typeface="Arial"/>
                <a:cs typeface="Arial"/>
              </a:rPr>
              <a:t>Seeds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sz="2400" spc="-5" dirty="0">
                <a:latin typeface="Arial"/>
                <a:cs typeface="Arial"/>
              </a:rPr>
              <a:t>transported in containers with diluted seawater  of 10-15 </a:t>
            </a:r>
            <a:r>
              <a:rPr sz="2400" spc="-10" dirty="0">
                <a:latin typeface="Arial"/>
                <a:cs typeface="Arial"/>
              </a:rPr>
              <a:t>ppt </a:t>
            </a:r>
            <a:r>
              <a:rPr sz="2400" spc="-5" dirty="0">
                <a:latin typeface="Arial"/>
                <a:cs typeface="Arial"/>
              </a:rPr>
              <a:t>salinity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at a </a:t>
            </a:r>
            <a:r>
              <a:rPr sz="2400" spc="-5" dirty="0">
                <a:latin typeface="Arial"/>
                <a:cs typeface="Arial"/>
              </a:rPr>
              <a:t>rate of </a:t>
            </a:r>
            <a:r>
              <a:rPr sz="2400" spc="-10" dirty="0">
                <a:latin typeface="Arial"/>
                <a:cs typeface="Arial"/>
              </a:rPr>
              <a:t>about 100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fry/L.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8600"/>
            <a:ext cx="9144000" cy="6629400"/>
            <a:chOff x="0" y="228600"/>
            <a:chExt cx="9144000" cy="6629400"/>
          </a:xfrm>
        </p:grpSpPr>
        <p:sp>
          <p:nvSpPr>
            <p:cNvPr id="3" name="object 3"/>
            <p:cNvSpPr/>
            <p:nvPr/>
          </p:nvSpPr>
          <p:spPr>
            <a:xfrm>
              <a:off x="0" y="228600"/>
              <a:ext cx="5448300" cy="3175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57800" y="457200"/>
              <a:ext cx="3886200" cy="2743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6000" y="3200400"/>
              <a:ext cx="5080000" cy="3657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1600" y="3495040"/>
              <a:ext cx="54610" cy="162560"/>
            </a:xfrm>
            <a:custGeom>
              <a:avLst/>
              <a:gdLst/>
              <a:ahLst/>
              <a:cxnLst/>
              <a:rect l="l" t="t" r="r" b="b"/>
              <a:pathLst>
                <a:path w="54609" h="162560">
                  <a:moveTo>
                    <a:pt x="0" y="162560"/>
                  </a:moveTo>
                  <a:lnTo>
                    <a:pt x="54609" y="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88110" y="3429000"/>
              <a:ext cx="71120" cy="82550"/>
            </a:xfrm>
            <a:custGeom>
              <a:avLst/>
              <a:gdLst/>
              <a:ahLst/>
              <a:cxnLst/>
              <a:rect l="l" t="t" r="r" b="b"/>
              <a:pathLst>
                <a:path w="71119" h="82550">
                  <a:moveTo>
                    <a:pt x="59690" y="0"/>
                  </a:moveTo>
                  <a:lnTo>
                    <a:pt x="0" y="59689"/>
                  </a:lnTo>
                  <a:lnTo>
                    <a:pt x="71120" y="82550"/>
                  </a:lnTo>
                  <a:lnTo>
                    <a:pt x="596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7469" y="3463290"/>
            <a:ext cx="10140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scoop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1470" y="1863090"/>
            <a:ext cx="9124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hand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0470" y="5825490"/>
            <a:ext cx="8616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drag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152400"/>
            <a:ext cx="45720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2928620"/>
            <a:ext cx="3578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660066"/>
                </a:solidFill>
              </a:rPr>
              <a:t>Nursery</a:t>
            </a:r>
            <a:r>
              <a:rPr sz="3600" spc="-105" dirty="0">
                <a:solidFill>
                  <a:srgbClr val="660066"/>
                </a:solidFill>
              </a:rPr>
              <a:t> </a:t>
            </a:r>
            <a:r>
              <a:rPr sz="3600" spc="-5" dirty="0">
                <a:solidFill>
                  <a:srgbClr val="660066"/>
                </a:solidFill>
              </a:rPr>
              <a:t>Rearing</a:t>
            </a:r>
            <a:endParaRPr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5060" y="147320"/>
            <a:ext cx="43688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9999"/>
                </a:solidFill>
              </a:rPr>
              <a:t>Nursery</a:t>
            </a:r>
            <a:r>
              <a:rPr sz="4400" spc="-105" dirty="0">
                <a:solidFill>
                  <a:srgbClr val="009999"/>
                </a:solidFill>
              </a:rPr>
              <a:t> </a:t>
            </a:r>
            <a:r>
              <a:rPr sz="4400" spc="-5" dirty="0">
                <a:solidFill>
                  <a:srgbClr val="009999"/>
                </a:solidFill>
              </a:rPr>
              <a:t>Rearing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1969" y="948690"/>
            <a:ext cx="8234045" cy="315341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67030" marR="17780" indent="-341630">
              <a:lnSpc>
                <a:spcPts val="3829"/>
              </a:lnSpc>
              <a:spcBef>
                <a:spcPts val="235"/>
              </a:spcBef>
            </a:pPr>
            <a:r>
              <a:rPr sz="4800" spc="-930" baseline="6076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3200" dirty="0">
                <a:latin typeface="Arial"/>
                <a:cs typeface="Arial"/>
              </a:rPr>
              <a:t>Nurseries are ponds </a:t>
            </a:r>
            <a:r>
              <a:rPr sz="3200" spc="-5" dirty="0">
                <a:latin typeface="Arial"/>
                <a:cs typeface="Arial"/>
              </a:rPr>
              <a:t>for </a:t>
            </a:r>
            <a:r>
              <a:rPr sz="3200" dirty="0">
                <a:latin typeface="Arial"/>
                <a:cs typeface="Arial"/>
              </a:rPr>
              <a:t>rearing </a:t>
            </a:r>
            <a:r>
              <a:rPr sz="3200" spc="-5" dirty="0">
                <a:latin typeface="Arial"/>
                <a:cs typeface="Arial"/>
              </a:rPr>
              <a:t>the fry </a:t>
            </a:r>
            <a:r>
              <a:rPr sz="3200" spc="-10" dirty="0">
                <a:latin typeface="Arial"/>
                <a:cs typeface="Arial"/>
              </a:rPr>
              <a:t>until  </a:t>
            </a:r>
            <a:r>
              <a:rPr sz="3200" dirty="0">
                <a:latin typeface="Arial"/>
                <a:cs typeface="Arial"/>
              </a:rPr>
              <a:t>they </a:t>
            </a:r>
            <a:r>
              <a:rPr sz="3200" spc="-5" dirty="0">
                <a:latin typeface="Arial"/>
                <a:cs typeface="Arial"/>
              </a:rPr>
              <a:t>attain </a:t>
            </a:r>
            <a:r>
              <a:rPr sz="3200" dirty="0">
                <a:latin typeface="Arial"/>
                <a:cs typeface="Arial"/>
              </a:rPr>
              <a:t>5-7 cm </a:t>
            </a:r>
            <a:r>
              <a:rPr sz="3200" spc="-5" dirty="0">
                <a:latin typeface="Arial"/>
                <a:cs typeface="Arial"/>
              </a:rPr>
              <a:t>in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length.</a:t>
            </a:r>
            <a:endParaRPr sz="3200">
              <a:latin typeface="Arial"/>
              <a:cs typeface="Arial"/>
            </a:endParaRPr>
          </a:p>
          <a:p>
            <a:pPr marL="367030" marR="690880" indent="-341630">
              <a:lnSpc>
                <a:spcPct val="100000"/>
              </a:lnSpc>
              <a:spcBef>
                <a:spcPts val="675"/>
              </a:spcBef>
            </a:pPr>
            <a:r>
              <a:rPr sz="4800" spc="-930" baseline="5208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3200" dirty="0">
                <a:latin typeface="Arial"/>
                <a:cs typeface="Arial"/>
              </a:rPr>
              <a:t>The area of nursery ponds ranges </a:t>
            </a:r>
            <a:r>
              <a:rPr sz="3200" spc="-5" dirty="0">
                <a:latin typeface="Arial"/>
                <a:cs typeface="Arial"/>
              </a:rPr>
              <a:t>from  </a:t>
            </a:r>
            <a:r>
              <a:rPr sz="3200" dirty="0">
                <a:latin typeface="Arial"/>
                <a:cs typeface="Arial"/>
              </a:rPr>
              <a:t>500 </a:t>
            </a:r>
            <a:r>
              <a:rPr sz="3200" spc="-5" dirty="0">
                <a:latin typeface="Arial"/>
                <a:cs typeface="Arial"/>
              </a:rPr>
              <a:t>to 5,000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m2.</a:t>
            </a:r>
            <a:endParaRPr sz="3200">
              <a:latin typeface="Arial"/>
              <a:cs typeface="Arial"/>
            </a:endParaRPr>
          </a:p>
          <a:p>
            <a:pPr marL="367030" marR="178435" indent="-341630">
              <a:lnSpc>
                <a:spcPct val="100000"/>
              </a:lnSpc>
              <a:spcBef>
                <a:spcPts val="800"/>
              </a:spcBef>
            </a:pPr>
            <a:r>
              <a:rPr sz="4800" spc="-930" baseline="6076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3200" dirty="0">
                <a:latin typeface="Arial"/>
                <a:cs typeface="Arial"/>
              </a:rPr>
              <a:t>At </a:t>
            </a:r>
            <a:r>
              <a:rPr sz="3200" spc="-5" dirty="0">
                <a:latin typeface="Arial"/>
                <a:cs typeface="Arial"/>
              </a:rPr>
              <a:t>the nursery site the fry </a:t>
            </a:r>
            <a:r>
              <a:rPr sz="3200" dirty="0">
                <a:latin typeface="Arial"/>
                <a:cs typeface="Arial"/>
              </a:rPr>
              <a:t>are acclimatized  </a:t>
            </a:r>
            <a:r>
              <a:rPr sz="3200" spc="-5" dirty="0">
                <a:latin typeface="Arial"/>
                <a:cs typeface="Arial"/>
              </a:rPr>
              <a:t>to the salinity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pond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water.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2200" y="4191000"/>
            <a:ext cx="41910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359" y="497840"/>
            <a:ext cx="7943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Preparation of pond for</a:t>
            </a:r>
            <a:r>
              <a:rPr sz="4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5" dirty="0">
                <a:solidFill>
                  <a:srgbClr val="000000"/>
                </a:solidFill>
                <a:latin typeface="Arial"/>
                <a:cs typeface="Arial"/>
              </a:rPr>
              <a:t>stocking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612140" indent="-342900">
              <a:lnSpc>
                <a:spcPct val="100000"/>
              </a:lnSpc>
              <a:spcBef>
                <a:spcPts val="100"/>
              </a:spcBef>
            </a:pPr>
            <a:r>
              <a:rPr sz="4800" spc="-930" baseline="5208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3200" dirty="0"/>
              <a:t>The ponds are drained and dried </a:t>
            </a:r>
            <a:r>
              <a:rPr sz="3200" spc="-10" dirty="0"/>
              <a:t>for  </a:t>
            </a:r>
            <a:r>
              <a:rPr sz="3200" dirty="0"/>
              <a:t>about </a:t>
            </a:r>
            <a:r>
              <a:rPr sz="3200" spc="-5" dirty="0"/>
              <a:t>10 to </a:t>
            </a:r>
            <a:r>
              <a:rPr sz="3200" dirty="0"/>
              <a:t>15 days and </a:t>
            </a:r>
            <a:r>
              <a:rPr sz="3200" spc="-5" dirty="0"/>
              <a:t>later tilled </a:t>
            </a:r>
            <a:r>
              <a:rPr sz="3200" dirty="0"/>
              <a:t>and  raked.</a:t>
            </a:r>
            <a:endParaRPr sz="3200">
              <a:latin typeface="UnDotum"/>
              <a:cs typeface="UnDotum"/>
            </a:endParaRPr>
          </a:p>
          <a:p>
            <a:pPr marL="367665" marR="17780" indent="-342900">
              <a:lnSpc>
                <a:spcPct val="100000"/>
              </a:lnSpc>
              <a:spcBef>
                <a:spcPts val="790"/>
              </a:spcBef>
            </a:pPr>
            <a:r>
              <a:rPr sz="4800" spc="-930" baseline="5208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3200" spc="5" dirty="0"/>
              <a:t>Lime </a:t>
            </a:r>
            <a:r>
              <a:rPr sz="3200" spc="-5" dirty="0"/>
              <a:t>is </a:t>
            </a:r>
            <a:r>
              <a:rPr sz="3200" dirty="0"/>
              <a:t>added @ 1000 kg/ha and </a:t>
            </a:r>
            <a:r>
              <a:rPr sz="3200" spc="-5" dirty="0"/>
              <a:t>water is  let</a:t>
            </a:r>
            <a:r>
              <a:rPr sz="3200" spc="-10" dirty="0"/>
              <a:t> </a:t>
            </a:r>
            <a:r>
              <a:rPr sz="3200" dirty="0"/>
              <a:t>in.</a:t>
            </a:r>
            <a:endParaRPr sz="3200">
              <a:latin typeface="UnDotum"/>
              <a:cs typeface="UnDotum"/>
            </a:endParaRPr>
          </a:p>
          <a:p>
            <a:pPr marL="367665" marR="349250" indent="-342900">
              <a:lnSpc>
                <a:spcPct val="100000"/>
              </a:lnSpc>
              <a:spcBef>
                <a:spcPts val="800"/>
              </a:spcBef>
            </a:pPr>
            <a:r>
              <a:rPr sz="4800" spc="-930" baseline="6076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3200" dirty="0"/>
              <a:t>Pond </a:t>
            </a:r>
            <a:r>
              <a:rPr sz="3200" spc="-5" dirty="0"/>
              <a:t>water </a:t>
            </a:r>
            <a:r>
              <a:rPr sz="3200" spc="-10" dirty="0"/>
              <a:t>is </a:t>
            </a:r>
            <a:r>
              <a:rPr sz="3200" spc="-5" dirty="0"/>
              <a:t>fertilized </a:t>
            </a:r>
            <a:r>
              <a:rPr sz="3200" spc="-10" dirty="0"/>
              <a:t>with </a:t>
            </a:r>
            <a:r>
              <a:rPr sz="3200" dirty="0"/>
              <a:t>organic and  </a:t>
            </a:r>
            <a:r>
              <a:rPr sz="3200" spc="-5" dirty="0"/>
              <a:t>inorganic fertilizers.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3600" y="4800600"/>
            <a:ext cx="306705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569" y="1591309"/>
            <a:ext cx="8080375" cy="44665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93065" marR="69850" indent="-342900">
              <a:lnSpc>
                <a:spcPct val="90000"/>
              </a:lnSpc>
              <a:spcBef>
                <a:spcPts val="434"/>
              </a:spcBef>
            </a:pPr>
            <a:r>
              <a:rPr sz="4200" spc="-817" baseline="5952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2800" spc="-5" dirty="0">
                <a:latin typeface="Arial"/>
                <a:cs typeface="Arial"/>
              </a:rPr>
              <a:t>Within 3-7 days, </a:t>
            </a:r>
            <a:r>
              <a:rPr sz="2800" dirty="0">
                <a:latin typeface="Arial"/>
                <a:cs typeface="Arial"/>
              </a:rPr>
              <a:t>a complex </a:t>
            </a:r>
            <a:r>
              <a:rPr sz="2800" spc="-5" dirty="0">
                <a:latin typeface="Arial"/>
                <a:cs typeface="Arial"/>
              </a:rPr>
              <a:t>of blue green algae,  diatom, bacteria, nematode worms develop at  the bottom of the pond called “Lab-Lab”. This  algal consortium is </a:t>
            </a:r>
            <a:r>
              <a:rPr sz="2800" dirty="0">
                <a:latin typeface="Arial"/>
                <a:cs typeface="Arial"/>
              </a:rPr>
              <a:t>most vital </a:t>
            </a:r>
            <a:r>
              <a:rPr sz="2800" spc="-5" dirty="0">
                <a:latin typeface="Arial"/>
                <a:cs typeface="Arial"/>
              </a:rPr>
              <a:t>for developing frys  of </a:t>
            </a:r>
            <a:r>
              <a:rPr sz="2800" dirty="0">
                <a:latin typeface="Arial"/>
                <a:cs typeface="Arial"/>
              </a:rPr>
              <a:t>milkfish.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50">
              <a:latin typeface="Arial"/>
              <a:cs typeface="Arial"/>
            </a:endParaRPr>
          </a:p>
          <a:p>
            <a:pPr marL="393065" marR="43180" indent="-342900">
              <a:lnSpc>
                <a:spcPts val="3020"/>
              </a:lnSpc>
            </a:pPr>
            <a:r>
              <a:rPr sz="4200" spc="-817" baseline="5952" dirty="0">
                <a:solidFill>
                  <a:srgbClr val="660066"/>
                </a:solidFill>
                <a:latin typeface="UnDotum"/>
                <a:cs typeface="UnDotum"/>
              </a:rPr>
              <a:t>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threat of predatory fishes, crabs and  </a:t>
            </a:r>
            <a:r>
              <a:rPr sz="2800" dirty="0">
                <a:latin typeface="Arial"/>
                <a:cs typeface="Arial"/>
              </a:rPr>
              <a:t>snakes can </a:t>
            </a:r>
            <a:r>
              <a:rPr sz="2800" spc="-5" dirty="0">
                <a:latin typeface="Arial"/>
                <a:cs typeface="Arial"/>
              </a:rPr>
              <a:t>be screened from entering the pond  using nets. Erecting poles along the  </a:t>
            </a:r>
            <a:r>
              <a:rPr sz="2800" dirty="0">
                <a:latin typeface="Arial"/>
                <a:cs typeface="Arial"/>
              </a:rPr>
              <a:t>embankments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crisscrossing </a:t>
            </a:r>
            <a:r>
              <a:rPr sz="2800" spc="-5" dirty="0">
                <a:latin typeface="Arial"/>
                <a:cs typeface="Arial"/>
              </a:rPr>
              <a:t>with strings </a:t>
            </a:r>
            <a:r>
              <a:rPr sz="2800" dirty="0">
                <a:latin typeface="Arial"/>
                <a:cs typeface="Arial"/>
              </a:rPr>
              <a:t>can  discourage </a:t>
            </a:r>
            <a:r>
              <a:rPr sz="2800" spc="-5" dirty="0">
                <a:latin typeface="Arial"/>
                <a:cs typeface="Arial"/>
              </a:rPr>
              <a:t>predatory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birds.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57400" cy="153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6600" y="0"/>
            <a:ext cx="2209800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600" y="0"/>
            <a:ext cx="2438400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914400"/>
            <a:ext cx="57150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152400"/>
            <a:ext cx="45720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5870" y="2929890"/>
            <a:ext cx="36398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660066"/>
                </a:solidFill>
              </a:rPr>
              <a:t>Pond</a:t>
            </a:r>
            <a:r>
              <a:rPr spc="-50" dirty="0">
                <a:solidFill>
                  <a:srgbClr val="660066"/>
                </a:solidFill>
              </a:rPr>
              <a:t> </a:t>
            </a:r>
            <a:r>
              <a:rPr spc="-5" dirty="0">
                <a:solidFill>
                  <a:srgbClr val="660066"/>
                </a:solidFill>
              </a:rPr>
              <a:t>Management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6450" y="223520"/>
            <a:ext cx="49853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9999"/>
                </a:solidFill>
              </a:rPr>
              <a:t>Pond</a:t>
            </a:r>
            <a:r>
              <a:rPr sz="4400" spc="-75" dirty="0">
                <a:solidFill>
                  <a:srgbClr val="009999"/>
                </a:solidFill>
              </a:rPr>
              <a:t> </a:t>
            </a:r>
            <a:r>
              <a:rPr sz="4400" spc="-10" dirty="0">
                <a:solidFill>
                  <a:srgbClr val="009999"/>
                </a:solidFill>
              </a:rPr>
              <a:t>Management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939800"/>
            <a:ext cx="7926705" cy="544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Farming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earthen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ponds</a:t>
            </a:r>
            <a:endParaRPr sz="2800">
              <a:latin typeface="Arial"/>
              <a:cs typeface="Arial"/>
            </a:endParaRPr>
          </a:p>
          <a:p>
            <a:pPr marL="354965" marR="28575" indent="-342900" algn="just">
              <a:lnSpc>
                <a:spcPct val="79900"/>
              </a:lnSpc>
              <a:spcBef>
                <a:spcPts val="695"/>
              </a:spcBef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production pond ranges from 0.5 ha </a:t>
            </a:r>
            <a:r>
              <a:rPr sz="2800" dirty="0">
                <a:latin typeface="Arial"/>
                <a:cs typeface="Arial"/>
              </a:rPr>
              <a:t>to 3 </a:t>
            </a:r>
            <a:r>
              <a:rPr sz="2800" spc="-5" dirty="0">
                <a:latin typeface="Arial"/>
                <a:cs typeface="Arial"/>
              </a:rPr>
              <a:t>ha  in area and are rectangular </a:t>
            </a:r>
            <a:r>
              <a:rPr sz="2800" dirty="0">
                <a:latin typeface="Arial"/>
                <a:cs typeface="Arial"/>
              </a:rPr>
              <a:t>in shape,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spc="-10" dirty="0">
                <a:latin typeface="Arial"/>
                <a:cs typeface="Arial"/>
              </a:rPr>
              <a:t>water  </a:t>
            </a:r>
            <a:r>
              <a:rPr sz="2800" spc="-5" dirty="0">
                <a:latin typeface="Arial"/>
                <a:cs typeface="Arial"/>
              </a:rPr>
              <a:t>depth ranging from </a:t>
            </a:r>
            <a:r>
              <a:rPr sz="2800" dirty="0">
                <a:latin typeface="Arial"/>
                <a:cs typeface="Arial"/>
              </a:rPr>
              <a:t>0.3 to 0.7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m.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900">
              <a:latin typeface="Arial"/>
              <a:cs typeface="Arial"/>
            </a:endParaRPr>
          </a:p>
          <a:p>
            <a:pPr marL="354965" marR="32384" indent="-342900">
              <a:lnSpc>
                <a:spcPct val="799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P.M </a:t>
            </a:r>
            <a:r>
              <a:rPr sz="2800" dirty="0">
                <a:latin typeface="Arial"/>
                <a:cs typeface="Arial"/>
              </a:rPr>
              <a:t>similar to </a:t>
            </a:r>
            <a:r>
              <a:rPr sz="2800" spc="-5" dirty="0">
                <a:latin typeface="Arial"/>
                <a:cs typeface="Arial"/>
              </a:rPr>
              <a:t>those practiced </a:t>
            </a:r>
            <a:r>
              <a:rPr sz="2800" dirty="0">
                <a:latin typeface="Arial"/>
                <a:cs typeface="Arial"/>
              </a:rPr>
              <a:t>in nursery </a:t>
            </a:r>
            <a:r>
              <a:rPr sz="2800" spc="-5" dirty="0">
                <a:latin typeface="Arial"/>
                <a:cs typeface="Arial"/>
              </a:rPr>
              <a:t>pond  </a:t>
            </a:r>
            <a:r>
              <a:rPr sz="2800" dirty="0">
                <a:latin typeface="Arial"/>
                <a:cs typeface="Arial"/>
              </a:rPr>
              <a:t>viz., </a:t>
            </a:r>
            <a:r>
              <a:rPr sz="2800" spc="-5" dirty="0">
                <a:latin typeface="Arial"/>
                <a:cs typeface="Arial"/>
              </a:rPr>
              <a:t>draining of the water, drying, tilling, leveling  and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raking.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900">
              <a:latin typeface="Arial"/>
              <a:cs typeface="Arial"/>
            </a:endParaRPr>
          </a:p>
          <a:p>
            <a:pPr marL="354965" marR="5080" indent="-342900">
              <a:lnSpc>
                <a:spcPct val="8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Manuring </a:t>
            </a:r>
            <a:r>
              <a:rPr sz="2800" spc="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ponds is </a:t>
            </a:r>
            <a:r>
              <a:rPr sz="2800" spc="-10" dirty="0">
                <a:latin typeface="Arial"/>
                <a:cs typeface="Arial"/>
              </a:rPr>
              <a:t>always </a:t>
            </a:r>
            <a:r>
              <a:rPr sz="2800" dirty="0">
                <a:latin typeface="Arial"/>
                <a:cs typeface="Arial"/>
              </a:rPr>
              <a:t>carried </a:t>
            </a:r>
            <a:r>
              <a:rPr sz="2800" spc="-5" dirty="0">
                <a:latin typeface="Arial"/>
                <a:cs typeface="Arial"/>
              </a:rPr>
              <a:t>out.  Usually, green </a:t>
            </a:r>
            <a:r>
              <a:rPr sz="2800" dirty="0">
                <a:latin typeface="Arial"/>
                <a:cs typeface="Arial"/>
              </a:rPr>
              <a:t>manure </a:t>
            </a:r>
            <a:r>
              <a:rPr sz="2800" spc="-5" dirty="0">
                <a:latin typeface="Arial"/>
                <a:cs typeface="Arial"/>
              </a:rPr>
              <a:t>is used, such as leaves  and twigs of mangrove plants, </a:t>
            </a:r>
            <a:r>
              <a:rPr sz="2800" dirty="0">
                <a:latin typeface="Arial"/>
                <a:cs typeface="Arial"/>
              </a:rPr>
              <a:t>rice </a:t>
            </a:r>
            <a:r>
              <a:rPr sz="2800" spc="-5" dirty="0">
                <a:latin typeface="Arial"/>
                <a:cs typeface="Arial"/>
              </a:rPr>
              <a:t>straw, copra,  </a:t>
            </a:r>
            <a:r>
              <a:rPr sz="2800" dirty="0">
                <a:latin typeface="Arial"/>
                <a:cs typeface="Arial"/>
              </a:rPr>
              <a:t>rice </a:t>
            </a:r>
            <a:r>
              <a:rPr sz="2800" spc="-5" dirty="0">
                <a:latin typeface="Arial"/>
                <a:cs typeface="Arial"/>
              </a:rPr>
              <a:t>bran, oilcakes, pig manure, </a:t>
            </a:r>
            <a:r>
              <a:rPr sz="2800" dirty="0">
                <a:latin typeface="Arial"/>
                <a:cs typeface="Arial"/>
              </a:rPr>
              <a:t>chicken </a:t>
            </a:r>
            <a:r>
              <a:rPr sz="2800" spc="-5" dirty="0">
                <a:latin typeface="Arial"/>
                <a:cs typeface="Arial"/>
              </a:rPr>
              <a:t>manure  etc.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3090" y="4457700"/>
            <a:ext cx="2199640" cy="2394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4970" y="481330"/>
            <a:ext cx="154939" cy="16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4970" y="1578610"/>
            <a:ext cx="154939" cy="16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4970" y="2401570"/>
            <a:ext cx="154939" cy="16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600" y="414020"/>
            <a:ext cx="8763000" cy="446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" indent="15367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660066"/>
                </a:solidFill>
                <a:latin typeface="Arial"/>
                <a:cs typeface="Arial"/>
              </a:rPr>
              <a:t>Brackish </a:t>
            </a:r>
            <a:r>
              <a:rPr sz="1800" b="1" spc="5" dirty="0">
                <a:solidFill>
                  <a:srgbClr val="660066"/>
                </a:solidFill>
                <a:latin typeface="Arial"/>
                <a:cs typeface="Arial"/>
              </a:rPr>
              <a:t>water </a:t>
            </a:r>
            <a:r>
              <a:rPr sz="1800" b="1" spc="-5" dirty="0">
                <a:solidFill>
                  <a:srgbClr val="660066"/>
                </a:solidFill>
                <a:latin typeface="Arial"/>
                <a:cs typeface="Arial"/>
              </a:rPr>
              <a:t>fish farming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system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aquaculture that </a:t>
            </a:r>
            <a:r>
              <a:rPr sz="1800" spc="-5" dirty="0">
                <a:latin typeface="Arial"/>
                <a:cs typeface="Arial"/>
              </a:rPr>
              <a:t>focuses </a:t>
            </a:r>
            <a:r>
              <a:rPr sz="1800" spc="-10" dirty="0">
                <a:latin typeface="Arial"/>
                <a:cs typeface="Arial"/>
              </a:rPr>
              <a:t>on </a:t>
            </a:r>
            <a:r>
              <a:rPr sz="1800" spc="-5" dirty="0">
                <a:latin typeface="Arial"/>
                <a:cs typeface="Arial"/>
              </a:rPr>
              <a:t>the  production </a:t>
            </a:r>
            <a:r>
              <a:rPr sz="1800" spc="-10" dirty="0">
                <a:latin typeface="Arial"/>
                <a:cs typeface="Arial"/>
              </a:rPr>
              <a:t>of quality fin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spc="-10" dirty="0">
                <a:latin typeface="Arial"/>
                <a:cs typeface="Arial"/>
              </a:rPr>
              <a:t>shell </a:t>
            </a:r>
            <a:r>
              <a:rPr sz="1800" spc="-5" dirty="0">
                <a:latin typeface="Arial"/>
                <a:cs typeface="Arial"/>
              </a:rPr>
              <a:t>fish that are found in the creeks, </a:t>
            </a:r>
            <a:r>
              <a:rPr sz="1800" spc="-10" dirty="0">
                <a:latin typeface="Arial"/>
                <a:cs typeface="Arial"/>
              </a:rPr>
              <a:t>lagoons, and  estuaries.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 marR="5080" indent="15367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India, traditional </a:t>
            </a:r>
            <a:r>
              <a:rPr sz="1800" spc="-5" dirty="0">
                <a:latin typeface="Arial"/>
                <a:cs typeface="Arial"/>
              </a:rPr>
              <a:t>system of </a:t>
            </a:r>
            <a:r>
              <a:rPr sz="1800" spc="-10" dirty="0">
                <a:latin typeface="Arial"/>
                <a:cs typeface="Arial"/>
              </a:rPr>
              <a:t>brackishwater aquaculture </a:t>
            </a:r>
            <a:r>
              <a:rPr sz="1800" spc="-5" dirty="0">
                <a:latin typeface="Arial"/>
                <a:cs typeface="Arial"/>
              </a:rPr>
              <a:t>is in vogue since time  immemorial in </a:t>
            </a:r>
            <a:r>
              <a:rPr sz="1800" b="1" dirty="0">
                <a:latin typeface="Arial"/>
                <a:cs typeface="Arial"/>
              </a:rPr>
              <a:t>West </a:t>
            </a:r>
            <a:r>
              <a:rPr sz="1800" b="1" spc="-5" dirty="0">
                <a:latin typeface="Arial"/>
                <a:cs typeface="Arial"/>
              </a:rPr>
              <a:t>Bengal (Bheris) and </a:t>
            </a:r>
            <a:r>
              <a:rPr sz="1800" b="1" spc="-10" dirty="0">
                <a:latin typeface="Arial"/>
                <a:cs typeface="Arial"/>
              </a:rPr>
              <a:t>Kerala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(Pokkalifields).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166370">
              <a:lnSpc>
                <a:spcPct val="100000"/>
              </a:lnSpc>
            </a:pPr>
            <a:r>
              <a:rPr sz="1800" b="1" spc="-10" dirty="0">
                <a:solidFill>
                  <a:srgbClr val="660066"/>
                </a:solidFill>
                <a:latin typeface="Arial"/>
                <a:cs typeface="Arial"/>
              </a:rPr>
              <a:t>Present </a:t>
            </a:r>
            <a:r>
              <a:rPr sz="1800" b="1" spc="-5" dirty="0">
                <a:solidFill>
                  <a:srgbClr val="660066"/>
                </a:solidFill>
                <a:latin typeface="Arial"/>
                <a:cs typeface="Arial"/>
              </a:rPr>
              <a:t>day traditional</a:t>
            </a:r>
            <a:r>
              <a:rPr sz="1800" b="1" spc="-10" dirty="0">
                <a:solidFill>
                  <a:srgbClr val="660066"/>
                </a:solidFill>
                <a:latin typeface="Arial"/>
                <a:cs typeface="Arial"/>
              </a:rPr>
              <a:t> systems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12700" marR="5641975">
              <a:lnSpc>
                <a:spcPct val="100000"/>
              </a:lnSpc>
            </a:pPr>
            <a:r>
              <a:rPr lang="en-US" spc="-5" dirty="0" err="1">
                <a:latin typeface="Arial"/>
                <a:cs typeface="Arial"/>
              </a:rPr>
              <a:t>B</a:t>
            </a:r>
            <a:r>
              <a:rPr sz="1800" spc="-5" dirty="0" err="1">
                <a:latin typeface="Arial"/>
                <a:cs typeface="Arial"/>
              </a:rPr>
              <a:t>heris</a:t>
            </a:r>
            <a:r>
              <a:rPr sz="1800" spc="-5" dirty="0">
                <a:latin typeface="Arial"/>
                <a:cs typeface="Arial"/>
              </a:rPr>
              <a:t> of </a:t>
            </a:r>
            <a:r>
              <a:rPr lang="en-US" sz="1800" spc="-5" dirty="0">
                <a:latin typeface="Arial"/>
                <a:cs typeface="Arial"/>
              </a:rPr>
              <a:t>West Bengal &amp; </a:t>
            </a:r>
            <a:r>
              <a:rPr sz="1800" spc="-10" dirty="0">
                <a:latin typeface="Arial"/>
                <a:cs typeface="Arial"/>
              </a:rPr>
              <a:t>Orissa  </a:t>
            </a:r>
            <a:endParaRPr lang="en-US" sz="1800" spc="-10" dirty="0">
              <a:latin typeface="Arial"/>
              <a:cs typeface="Arial"/>
            </a:endParaRPr>
          </a:p>
          <a:p>
            <a:pPr marL="12700" marR="5641975">
              <a:lnSpc>
                <a:spcPct val="100000"/>
              </a:lnSpc>
            </a:pPr>
            <a:endParaRPr lang="en-US" sz="1800" spc="-10" dirty="0">
              <a:latin typeface="Arial"/>
              <a:cs typeface="Arial"/>
            </a:endParaRPr>
          </a:p>
          <a:p>
            <a:pPr marL="12700" marR="5641975">
              <a:lnSpc>
                <a:spcPct val="100000"/>
              </a:lnSpc>
            </a:pPr>
            <a:r>
              <a:rPr sz="1800" spc="-10" dirty="0" err="1">
                <a:latin typeface="Arial"/>
                <a:cs typeface="Arial"/>
              </a:rPr>
              <a:t>Kharlands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(</a:t>
            </a:r>
            <a:r>
              <a:rPr lang="en-US" spc="-10" dirty="0" err="1">
                <a:latin typeface="Arial"/>
                <a:cs typeface="Arial"/>
              </a:rPr>
              <a:t>Ghazani</a:t>
            </a:r>
            <a:r>
              <a:rPr lang="en-US" spc="-10" dirty="0">
                <a:latin typeface="Arial"/>
                <a:cs typeface="Arial"/>
              </a:rPr>
              <a:t>) </a:t>
            </a:r>
            <a:r>
              <a:rPr sz="1800" spc="-10" dirty="0">
                <a:latin typeface="Arial"/>
                <a:cs typeface="Arial"/>
              </a:rPr>
              <a:t>of</a:t>
            </a:r>
            <a:r>
              <a:rPr lang="en-US" spc="-10" dirty="0">
                <a:latin typeface="Arial"/>
                <a:cs typeface="Arial"/>
              </a:rPr>
              <a:t> Karnataka</a:t>
            </a:r>
            <a:endParaRPr lang="en-US" sz="1800" spc="-10" dirty="0">
              <a:latin typeface="Arial"/>
              <a:cs typeface="Arial"/>
            </a:endParaRPr>
          </a:p>
          <a:p>
            <a:pPr marL="12700" marR="5641975">
              <a:lnSpc>
                <a:spcPct val="100000"/>
              </a:lnSpc>
            </a:pPr>
            <a:endParaRPr lang="en-US" spc="-10" dirty="0">
              <a:latin typeface="Arial"/>
              <a:cs typeface="Arial"/>
            </a:endParaRPr>
          </a:p>
          <a:p>
            <a:pPr marL="12700" marR="5641975">
              <a:lnSpc>
                <a:spcPct val="100000"/>
              </a:lnSpc>
            </a:pPr>
            <a:r>
              <a:rPr lang="en-US" spc="-10" dirty="0">
                <a:latin typeface="Arial"/>
                <a:cs typeface="Arial"/>
              </a:rPr>
              <a:t>Khazan </a:t>
            </a:r>
            <a:r>
              <a:rPr sz="1800" spc="-10" dirty="0">
                <a:latin typeface="Arial"/>
                <a:cs typeface="Arial"/>
              </a:rPr>
              <a:t>fields of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Goa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567690"/>
            <a:ext cx="8043545" cy="549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999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Beside organic manure, inorganic fertilizers  containing nitrates, phosphates and potassium  </a:t>
            </a:r>
            <a:r>
              <a:rPr sz="2800" spc="-10" dirty="0">
                <a:latin typeface="Arial"/>
                <a:cs typeface="Arial"/>
              </a:rPr>
              <a:t>(NPK) </a:t>
            </a:r>
            <a:r>
              <a:rPr sz="2800" spc="-5" dirty="0">
                <a:latin typeface="Arial"/>
                <a:cs typeface="Arial"/>
              </a:rPr>
              <a:t>such as superphosphates, </a:t>
            </a:r>
            <a:r>
              <a:rPr sz="2800" dirty="0">
                <a:latin typeface="Arial"/>
                <a:cs typeface="Arial"/>
              </a:rPr>
              <a:t>triple  </a:t>
            </a:r>
            <a:r>
              <a:rPr sz="2800" spc="-5" dirty="0">
                <a:latin typeface="Arial"/>
                <a:cs typeface="Arial"/>
              </a:rPr>
              <a:t>superphosphates, urea etc </a:t>
            </a:r>
            <a:r>
              <a:rPr sz="2800" spc="5" dirty="0">
                <a:latin typeface="Arial"/>
                <a:cs typeface="Arial"/>
              </a:rPr>
              <a:t>may </a:t>
            </a:r>
            <a:r>
              <a:rPr sz="2800" spc="-5" dirty="0">
                <a:latin typeface="Arial"/>
                <a:cs typeface="Arial"/>
              </a:rPr>
              <a:t>also be applied</a:t>
            </a:r>
            <a:r>
              <a:rPr sz="2800" dirty="0">
                <a:latin typeface="Arial"/>
                <a:cs typeface="Arial"/>
              </a:rPr>
              <a:t> 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100">
              <a:latin typeface="Arial"/>
              <a:cs typeface="Arial"/>
            </a:endParaRPr>
          </a:p>
          <a:p>
            <a:pPr marL="354965" marR="1066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Within </a:t>
            </a:r>
            <a:r>
              <a:rPr sz="2800" spc="-10" dirty="0">
                <a:latin typeface="Arial"/>
                <a:cs typeface="Arial"/>
              </a:rPr>
              <a:t>two weeks </a:t>
            </a:r>
            <a:r>
              <a:rPr sz="2800" spc="-5" dirty="0">
                <a:latin typeface="Arial"/>
                <a:cs typeface="Arial"/>
              </a:rPr>
              <a:t>the algal-periphyton </a:t>
            </a:r>
            <a:r>
              <a:rPr sz="2800" dirty="0">
                <a:latin typeface="Arial"/>
                <a:cs typeface="Arial"/>
              </a:rPr>
              <a:t>complex  </a:t>
            </a:r>
            <a:r>
              <a:rPr sz="2800" spc="-5" dirty="0">
                <a:latin typeface="Arial"/>
                <a:cs typeface="Arial"/>
              </a:rPr>
              <a:t>(Lab-lab) develops at the pond bottom. Stocking  in earthen pond follows only after </a:t>
            </a:r>
            <a:r>
              <a:rPr sz="280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growth of  Lab-lab.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100">
              <a:latin typeface="Arial"/>
              <a:cs typeface="Arial"/>
            </a:endParaRPr>
          </a:p>
          <a:p>
            <a:pPr marL="354965" marR="874394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Usually fingerlings of </a:t>
            </a:r>
            <a:r>
              <a:rPr sz="2800" dirty="0">
                <a:latin typeface="Arial"/>
                <a:cs typeface="Arial"/>
              </a:rPr>
              <a:t>7 to </a:t>
            </a:r>
            <a:r>
              <a:rPr sz="2800" spc="-5" dirty="0">
                <a:latin typeface="Arial"/>
                <a:cs typeface="Arial"/>
              </a:rPr>
              <a:t>15 </a:t>
            </a:r>
            <a:r>
              <a:rPr sz="2800" dirty="0">
                <a:latin typeface="Arial"/>
                <a:cs typeface="Arial"/>
              </a:rPr>
              <a:t>cm </a:t>
            </a:r>
            <a:r>
              <a:rPr sz="2800" spc="-5" dirty="0">
                <a:latin typeface="Arial"/>
                <a:cs typeface="Arial"/>
              </a:rPr>
              <a:t>length </a:t>
            </a:r>
            <a:r>
              <a:rPr sz="2800" dirty="0">
                <a:latin typeface="Arial"/>
                <a:cs typeface="Arial"/>
              </a:rPr>
              <a:t>are  </a:t>
            </a:r>
            <a:r>
              <a:rPr sz="2800" spc="-5" dirty="0">
                <a:latin typeface="Arial"/>
                <a:cs typeface="Arial"/>
              </a:rPr>
              <a:t>stocked at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rate of 2,000 to 10,000 per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ha.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300" y="497840"/>
            <a:ext cx="43332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Farming in</a:t>
            </a:r>
            <a:r>
              <a:rPr sz="4400" u="heavy" spc="-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44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pens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78000" y="1598930"/>
            <a:ext cx="5588000" cy="4463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295909"/>
            <a:ext cx="7997825" cy="54368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marR="121920" indent="-342900">
              <a:lnSpc>
                <a:spcPct val="9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Constructed in shallow natural creeks, swamps,  lagoons, lakes and bays, ranging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depth from  </a:t>
            </a:r>
            <a:r>
              <a:rPr sz="2800" dirty="0">
                <a:latin typeface="Arial"/>
                <a:cs typeface="Arial"/>
              </a:rPr>
              <a:t>1 to 3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m.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900">
              <a:latin typeface="Arial"/>
              <a:cs typeface="Arial"/>
            </a:endParaRPr>
          </a:p>
          <a:p>
            <a:pPr marL="354965" marR="40640" indent="-342900">
              <a:lnSpc>
                <a:spcPct val="9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bottom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pen </a:t>
            </a:r>
            <a:r>
              <a:rPr sz="2800" dirty="0">
                <a:latin typeface="Arial"/>
                <a:cs typeface="Arial"/>
              </a:rPr>
              <a:t>culture sites </a:t>
            </a:r>
            <a:r>
              <a:rPr sz="2800" spc="-5" dirty="0">
                <a:latin typeface="Arial"/>
                <a:cs typeface="Arial"/>
              </a:rPr>
              <a:t>should be of </a:t>
            </a:r>
            <a:r>
              <a:rPr sz="2800" dirty="0">
                <a:latin typeface="Arial"/>
                <a:cs typeface="Arial"/>
              </a:rPr>
              <a:t>firm  clay </a:t>
            </a:r>
            <a:r>
              <a:rPr sz="2800" spc="-5" dirty="0">
                <a:latin typeface="Arial"/>
                <a:cs typeface="Arial"/>
              </a:rPr>
              <a:t>or </a:t>
            </a:r>
            <a:r>
              <a:rPr sz="2800" spc="5" dirty="0">
                <a:latin typeface="Arial"/>
                <a:cs typeface="Arial"/>
              </a:rPr>
              <a:t>mud </a:t>
            </a:r>
            <a:r>
              <a:rPr sz="2800" dirty="0">
                <a:latin typeface="Arial"/>
                <a:cs typeface="Arial"/>
              </a:rPr>
              <a:t>so </a:t>
            </a:r>
            <a:r>
              <a:rPr sz="2800" spc="-5" dirty="0">
                <a:latin typeface="Arial"/>
                <a:cs typeface="Arial"/>
              </a:rPr>
              <a:t>that poles and posts </a:t>
            </a:r>
            <a:r>
              <a:rPr sz="2800" dirty="0">
                <a:latin typeface="Arial"/>
                <a:cs typeface="Arial"/>
              </a:rPr>
              <a:t>can </a:t>
            </a:r>
            <a:r>
              <a:rPr sz="2800" spc="-5" dirty="0">
                <a:latin typeface="Arial"/>
                <a:cs typeface="Arial"/>
              </a:rPr>
              <a:t>be  driven sufficiently deep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5" dirty="0">
                <a:latin typeface="Arial"/>
                <a:cs typeface="Arial"/>
              </a:rPr>
              <a:t>make </a:t>
            </a:r>
            <a:r>
              <a:rPr sz="2800" spc="-5" dirty="0">
                <a:latin typeface="Arial"/>
                <a:cs typeface="Arial"/>
              </a:rPr>
              <a:t>them support  the pen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structure.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950">
              <a:latin typeface="Arial"/>
              <a:cs typeface="Arial"/>
            </a:endParaRPr>
          </a:p>
          <a:p>
            <a:pPr marL="354965" marR="5080" indent="-342900">
              <a:lnSpc>
                <a:spcPts val="302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Traditionally pens </a:t>
            </a:r>
            <a:r>
              <a:rPr sz="2800" dirty="0">
                <a:latin typeface="Arial"/>
                <a:cs typeface="Arial"/>
              </a:rPr>
              <a:t>are made </a:t>
            </a:r>
            <a:r>
              <a:rPr sz="2800" spc="-5" dirty="0">
                <a:latin typeface="Arial"/>
                <a:cs typeface="Arial"/>
              </a:rPr>
              <a:t>up of </a:t>
            </a:r>
            <a:r>
              <a:rPr sz="2800" spc="-10" dirty="0">
                <a:latin typeface="Arial"/>
                <a:cs typeface="Arial"/>
              </a:rPr>
              <a:t>wooden  </a:t>
            </a:r>
            <a:r>
              <a:rPr sz="2800" spc="-5" dirty="0">
                <a:latin typeface="Arial"/>
                <a:cs typeface="Arial"/>
              </a:rPr>
              <a:t>planks, </a:t>
            </a:r>
            <a:r>
              <a:rPr sz="2800" dirty="0">
                <a:latin typeface="Arial"/>
                <a:cs typeface="Arial"/>
              </a:rPr>
              <a:t>split </a:t>
            </a:r>
            <a:r>
              <a:rPr sz="2800" spc="-5" dirty="0">
                <a:latin typeface="Arial"/>
                <a:cs typeface="Arial"/>
              </a:rPr>
              <a:t>bamboo </a:t>
            </a:r>
            <a:r>
              <a:rPr sz="2800" dirty="0">
                <a:latin typeface="Arial"/>
                <a:cs typeface="Arial"/>
              </a:rPr>
              <a:t>etc. </a:t>
            </a:r>
            <a:r>
              <a:rPr sz="2800" spc="-5" dirty="0">
                <a:latin typeface="Arial"/>
                <a:cs typeface="Arial"/>
              </a:rPr>
              <a:t>But in recent </a:t>
            </a:r>
            <a:r>
              <a:rPr sz="2800" dirty="0">
                <a:latin typeface="Arial"/>
                <a:cs typeface="Arial"/>
              </a:rPr>
              <a:t>times,  </a:t>
            </a:r>
            <a:r>
              <a:rPr sz="2800" spc="-5" dirty="0">
                <a:latin typeface="Arial"/>
                <a:cs typeface="Arial"/>
              </a:rPr>
              <a:t>nets </a:t>
            </a:r>
            <a:r>
              <a:rPr sz="2800" dirty="0">
                <a:latin typeface="Arial"/>
                <a:cs typeface="Arial"/>
              </a:rPr>
              <a:t>materials made </a:t>
            </a:r>
            <a:r>
              <a:rPr sz="2800" spc="-5" dirty="0">
                <a:latin typeface="Arial"/>
                <a:cs typeface="Arial"/>
              </a:rPr>
              <a:t>of synthetic materials </a:t>
            </a:r>
            <a:r>
              <a:rPr sz="2800" dirty="0">
                <a:latin typeface="Arial"/>
                <a:cs typeface="Arial"/>
              </a:rPr>
              <a:t>such  </a:t>
            </a:r>
            <a:r>
              <a:rPr sz="2800" spc="-5" dirty="0">
                <a:latin typeface="Arial"/>
                <a:cs typeface="Arial"/>
              </a:rPr>
              <a:t>as nylon, polypropylene, polythene etc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used.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4599940" cy="2881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80940" y="457200"/>
            <a:ext cx="416306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06983" y="3419442"/>
            <a:ext cx="8484870" cy="2677160"/>
            <a:chOff x="506983" y="3419442"/>
            <a:chExt cx="8484870" cy="2677160"/>
          </a:xfrm>
        </p:grpSpPr>
        <p:sp>
          <p:nvSpPr>
            <p:cNvPr id="5" name="object 5"/>
            <p:cNvSpPr/>
            <p:nvPr/>
          </p:nvSpPr>
          <p:spPr>
            <a:xfrm>
              <a:off x="506983" y="3419442"/>
              <a:ext cx="4472432" cy="25616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52999" y="3657600"/>
              <a:ext cx="4038600" cy="2438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415290"/>
            <a:ext cx="7827009" cy="481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999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 part of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vertical net </a:t>
            </a:r>
            <a:r>
              <a:rPr sz="3200" spc="-5" dirty="0">
                <a:latin typeface="Arial"/>
                <a:cs typeface="Arial"/>
              </a:rPr>
              <a:t>barrier is </a:t>
            </a:r>
            <a:r>
              <a:rPr sz="3200" dirty="0">
                <a:latin typeface="Arial"/>
                <a:cs typeface="Arial"/>
              </a:rPr>
              <a:t>buried  </a:t>
            </a:r>
            <a:r>
              <a:rPr sz="3200" spc="-5" dirty="0">
                <a:latin typeface="Arial"/>
                <a:cs typeface="Arial"/>
              </a:rPr>
              <a:t>inside the </a:t>
            </a:r>
            <a:r>
              <a:rPr sz="3200" spc="5" dirty="0">
                <a:latin typeface="Arial"/>
                <a:cs typeface="Arial"/>
              </a:rPr>
              <a:t>mud </a:t>
            </a:r>
            <a:r>
              <a:rPr sz="3200" spc="-5" dirty="0">
                <a:latin typeface="Arial"/>
                <a:cs typeface="Arial"/>
              </a:rPr>
              <a:t>or </a:t>
            </a:r>
            <a:r>
              <a:rPr sz="3200" dirty="0">
                <a:latin typeface="Arial"/>
                <a:cs typeface="Arial"/>
              </a:rPr>
              <a:t>ground </a:t>
            </a:r>
            <a:r>
              <a:rPr sz="3200" spc="-10" dirty="0">
                <a:latin typeface="Arial"/>
                <a:cs typeface="Arial"/>
              </a:rPr>
              <a:t>with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aid of a  </a:t>
            </a:r>
            <a:r>
              <a:rPr sz="3200" spc="-5" dirty="0">
                <a:latin typeface="Arial"/>
                <a:cs typeface="Arial"/>
              </a:rPr>
              <a:t>footrope </a:t>
            </a:r>
            <a:r>
              <a:rPr sz="3200" dirty="0">
                <a:latin typeface="Arial"/>
                <a:cs typeface="Arial"/>
              </a:rPr>
              <a:t>and small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weights.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At the </a:t>
            </a:r>
            <a:r>
              <a:rPr sz="3200" dirty="0">
                <a:latin typeface="Arial"/>
                <a:cs typeface="Arial"/>
              </a:rPr>
              <a:t>upper </a:t>
            </a:r>
            <a:r>
              <a:rPr sz="3200" spc="-5" dirty="0">
                <a:latin typeface="Arial"/>
                <a:cs typeface="Arial"/>
              </a:rPr>
              <a:t>level, floats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provided.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4700">
              <a:latin typeface="Arial"/>
              <a:cs typeface="Arial"/>
            </a:endParaRPr>
          </a:p>
          <a:p>
            <a:pPr marL="354965" marR="227329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Fingerlings </a:t>
            </a:r>
            <a:r>
              <a:rPr sz="3200" dirty="0">
                <a:latin typeface="Arial"/>
                <a:cs typeface="Arial"/>
              </a:rPr>
              <a:t>stocked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usually </a:t>
            </a:r>
            <a:r>
              <a:rPr sz="3200" spc="-5" dirty="0">
                <a:latin typeface="Arial"/>
                <a:cs typeface="Arial"/>
              </a:rPr>
              <a:t>feed </a:t>
            </a:r>
            <a:r>
              <a:rPr sz="3200" dirty="0">
                <a:latin typeface="Arial"/>
                <a:cs typeface="Arial"/>
              </a:rPr>
              <a:t>upon 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natural food and </a:t>
            </a:r>
            <a:r>
              <a:rPr sz="3200" spc="-5" dirty="0">
                <a:latin typeface="Arial"/>
                <a:cs typeface="Arial"/>
              </a:rPr>
              <a:t>no artificial </a:t>
            </a:r>
            <a:r>
              <a:rPr sz="3200" dirty="0">
                <a:latin typeface="Arial"/>
                <a:cs typeface="Arial"/>
              </a:rPr>
              <a:t>food </a:t>
            </a:r>
            <a:r>
              <a:rPr sz="3200" spc="-10" dirty="0">
                <a:latin typeface="Arial"/>
                <a:cs typeface="Arial"/>
              </a:rPr>
              <a:t>is  </a:t>
            </a:r>
            <a:r>
              <a:rPr sz="3200" dirty="0">
                <a:latin typeface="Arial"/>
                <a:cs typeface="Arial"/>
              </a:rPr>
              <a:t>provided.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77000" y="4876800"/>
            <a:ext cx="25146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81554" y="147954"/>
              <a:ext cx="3437890" cy="25920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32429" y="948690"/>
            <a:ext cx="21285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>
                <a:solidFill>
                  <a:srgbClr val="660066"/>
                </a:solidFill>
              </a:rPr>
              <a:t>Ha</a:t>
            </a:r>
            <a:r>
              <a:rPr spc="-10" dirty="0">
                <a:solidFill>
                  <a:srgbClr val="660066"/>
                </a:solidFill>
              </a:rPr>
              <a:t>r</a:t>
            </a:r>
            <a:r>
              <a:rPr spc="5" dirty="0">
                <a:solidFill>
                  <a:srgbClr val="660066"/>
                </a:solidFill>
              </a:rPr>
              <a:t>ves</a:t>
            </a:r>
            <a:r>
              <a:rPr dirty="0">
                <a:solidFill>
                  <a:srgbClr val="660066"/>
                </a:solidFill>
              </a:rPr>
              <a:t>t</a:t>
            </a:r>
            <a:r>
              <a:rPr spc="-10" dirty="0">
                <a:solidFill>
                  <a:srgbClr val="660066"/>
                </a:solidFill>
              </a:rPr>
              <a:t>i</a:t>
            </a:r>
            <a:r>
              <a:rPr dirty="0">
                <a:solidFill>
                  <a:srgbClr val="660066"/>
                </a:solidFill>
              </a:rPr>
              <a:t>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2770" y="497840"/>
            <a:ext cx="2914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9999"/>
                </a:solidFill>
              </a:rPr>
              <a:t>Harvesting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669" y="1243329"/>
            <a:ext cx="7780020" cy="44386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4965" marR="5080" indent="-342900">
              <a:lnSpc>
                <a:spcPts val="2690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Milkfish </a:t>
            </a:r>
            <a:r>
              <a:rPr sz="2800" dirty="0">
                <a:latin typeface="Arial"/>
                <a:cs typeface="Arial"/>
              </a:rPr>
              <a:t>has a </a:t>
            </a:r>
            <a:r>
              <a:rPr sz="2800" spc="-5" dirty="0">
                <a:latin typeface="Arial"/>
                <a:cs typeface="Arial"/>
              </a:rPr>
              <a:t>higher growth </a:t>
            </a:r>
            <a:r>
              <a:rPr sz="2800" dirty="0">
                <a:latin typeface="Arial"/>
                <a:cs typeface="Arial"/>
              </a:rPr>
              <a:t>rate in </a:t>
            </a:r>
            <a:r>
              <a:rPr sz="2800" spc="-5" dirty="0">
                <a:latin typeface="Arial"/>
                <a:cs typeface="Arial"/>
              </a:rPr>
              <a:t>its </a:t>
            </a:r>
            <a:r>
              <a:rPr sz="2800" dirty="0">
                <a:latin typeface="Arial"/>
                <a:cs typeface="Arial"/>
              </a:rPr>
              <a:t>first </a:t>
            </a:r>
            <a:r>
              <a:rPr sz="2800" spc="-10" dirty="0">
                <a:latin typeface="Arial"/>
                <a:cs typeface="Arial"/>
              </a:rPr>
              <a:t>year  </a:t>
            </a:r>
            <a:r>
              <a:rPr sz="2800" spc="-5" dirty="0">
                <a:latin typeface="Arial"/>
                <a:cs typeface="Arial"/>
              </a:rPr>
              <a:t>in brackishwater, during </a:t>
            </a:r>
            <a:r>
              <a:rPr sz="2800" spc="-10" dirty="0">
                <a:latin typeface="Arial"/>
                <a:cs typeface="Arial"/>
              </a:rPr>
              <a:t>when </a:t>
            </a:r>
            <a:r>
              <a:rPr sz="2800" spc="-5" dirty="0">
                <a:latin typeface="Arial"/>
                <a:cs typeface="Arial"/>
              </a:rPr>
              <a:t>it </a:t>
            </a:r>
            <a:r>
              <a:rPr sz="2800" spc="-10" dirty="0">
                <a:latin typeface="Arial"/>
                <a:cs typeface="Arial"/>
              </a:rPr>
              <a:t>grows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a  </a:t>
            </a:r>
            <a:r>
              <a:rPr sz="2800" spc="-5" dirty="0">
                <a:latin typeface="Arial"/>
                <a:cs typeface="Arial"/>
              </a:rPr>
              <a:t>marketable </a:t>
            </a:r>
            <a:r>
              <a:rPr sz="2800" dirty="0">
                <a:latin typeface="Arial"/>
                <a:cs typeface="Arial"/>
              </a:rPr>
              <a:t>size </a:t>
            </a:r>
            <a:r>
              <a:rPr sz="2800" spc="-5" dirty="0">
                <a:latin typeface="Arial"/>
                <a:cs typeface="Arial"/>
              </a:rPr>
              <a:t>of 30-45 </a:t>
            </a:r>
            <a:r>
              <a:rPr sz="2800" dirty="0">
                <a:latin typeface="Arial"/>
                <a:cs typeface="Arial"/>
              </a:rPr>
              <a:t>cm </a:t>
            </a:r>
            <a:r>
              <a:rPr sz="2800" spc="-5" dirty="0">
                <a:latin typeface="Arial"/>
                <a:cs typeface="Arial"/>
              </a:rPr>
              <a:t>long and 300-800  gm 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weight.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900">
              <a:latin typeface="Arial"/>
              <a:cs typeface="Arial"/>
            </a:endParaRPr>
          </a:p>
          <a:p>
            <a:pPr marL="354965" marR="102235" indent="-342900">
              <a:lnSpc>
                <a:spcPct val="8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During harvesting the pond is drained using  pumps, while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case </a:t>
            </a:r>
            <a:r>
              <a:rPr sz="2800" spc="-5" dirty="0">
                <a:latin typeface="Arial"/>
                <a:cs typeface="Arial"/>
              </a:rPr>
              <a:t>of pens, the </a:t>
            </a:r>
            <a:r>
              <a:rPr sz="2800" spc="-10" dirty="0">
                <a:latin typeface="Arial"/>
                <a:cs typeface="Arial"/>
              </a:rPr>
              <a:t>lowest  </a:t>
            </a:r>
            <a:r>
              <a:rPr sz="2800" spc="-5" dirty="0">
                <a:latin typeface="Arial"/>
                <a:cs typeface="Arial"/>
              </a:rPr>
              <a:t>tidal </a:t>
            </a:r>
            <a:r>
              <a:rPr sz="2800" dirty="0">
                <a:latin typeface="Arial"/>
                <a:cs typeface="Arial"/>
              </a:rPr>
              <a:t>period is </a:t>
            </a:r>
            <a:r>
              <a:rPr sz="2800" spc="-5" dirty="0">
                <a:latin typeface="Arial"/>
                <a:cs typeface="Arial"/>
              </a:rPr>
              <a:t>the best </a:t>
            </a:r>
            <a:r>
              <a:rPr sz="2800" dirty="0">
                <a:latin typeface="Arial"/>
                <a:cs typeface="Arial"/>
              </a:rPr>
              <a:t>time </a:t>
            </a:r>
            <a:r>
              <a:rPr sz="2800" spc="-5" dirty="0">
                <a:latin typeface="Arial"/>
                <a:cs typeface="Arial"/>
              </a:rPr>
              <a:t>for harvest. </a:t>
            </a:r>
            <a:r>
              <a:rPr sz="2800" dirty="0">
                <a:latin typeface="Arial"/>
                <a:cs typeface="Arial"/>
              </a:rPr>
              <a:t>If  </a:t>
            </a:r>
            <a:r>
              <a:rPr sz="2800" spc="-5" dirty="0">
                <a:latin typeface="Arial"/>
                <a:cs typeface="Arial"/>
              </a:rPr>
              <a:t>trenches were provided in culture ponds, it  </a:t>
            </a:r>
            <a:r>
              <a:rPr sz="2800" spc="-10" dirty="0">
                <a:latin typeface="Arial"/>
                <a:cs typeface="Arial"/>
              </a:rPr>
              <a:t>would </a:t>
            </a:r>
            <a:r>
              <a:rPr sz="2800" spc="5" dirty="0">
                <a:latin typeface="Arial"/>
                <a:cs typeface="Arial"/>
              </a:rPr>
              <a:t>be </a:t>
            </a:r>
            <a:r>
              <a:rPr sz="2800" spc="-5" dirty="0">
                <a:latin typeface="Arial"/>
                <a:cs typeface="Arial"/>
              </a:rPr>
              <a:t>easier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gather </a:t>
            </a:r>
            <a:r>
              <a:rPr sz="2800" dirty="0">
                <a:latin typeface="Arial"/>
                <a:cs typeface="Arial"/>
              </a:rPr>
              <a:t>all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fish </a:t>
            </a:r>
            <a:r>
              <a:rPr sz="2800" spc="-5" dirty="0">
                <a:latin typeface="Arial"/>
                <a:cs typeface="Arial"/>
              </a:rPr>
              <a:t>inside the  trenches by draining the </a:t>
            </a:r>
            <a:r>
              <a:rPr sz="2800" spc="-10" dirty="0">
                <a:latin typeface="Arial"/>
                <a:cs typeface="Arial"/>
              </a:rPr>
              <a:t>water </a:t>
            </a:r>
            <a:r>
              <a:rPr sz="2800" spc="-5" dirty="0">
                <a:latin typeface="Arial"/>
                <a:cs typeface="Arial"/>
              </a:rPr>
              <a:t>and then  capturing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them.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1066800"/>
            <a:ext cx="69342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567690"/>
            <a:ext cx="7804784" cy="363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02171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Usually, </a:t>
            </a:r>
            <a:r>
              <a:rPr sz="3200" dirty="0">
                <a:latin typeface="Arial"/>
                <a:cs typeface="Arial"/>
              </a:rPr>
              <a:t>seine nets are operated </a:t>
            </a:r>
            <a:r>
              <a:rPr sz="3200" spc="-10" dirty="0">
                <a:latin typeface="Arial"/>
                <a:cs typeface="Arial"/>
              </a:rPr>
              <a:t>for  </a:t>
            </a:r>
            <a:r>
              <a:rPr sz="3200" dirty="0">
                <a:latin typeface="Arial"/>
                <a:cs typeface="Arial"/>
              </a:rPr>
              <a:t>capturing farmed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fish.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700">
              <a:latin typeface="Arial"/>
              <a:cs typeface="Arial"/>
            </a:endParaRPr>
          </a:p>
          <a:p>
            <a:pPr marL="354965" marR="5080" indent="-342900">
              <a:lnSpc>
                <a:spcPct val="999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survival rates ranges </a:t>
            </a:r>
            <a:r>
              <a:rPr sz="3200" spc="-5" dirty="0">
                <a:latin typeface="Arial"/>
                <a:cs typeface="Arial"/>
              </a:rPr>
              <a:t>from </a:t>
            </a:r>
            <a:r>
              <a:rPr sz="3200" dirty="0">
                <a:latin typeface="Arial"/>
                <a:cs typeface="Arial"/>
              </a:rPr>
              <a:t>80 </a:t>
            </a:r>
            <a:r>
              <a:rPr sz="3200" spc="-5" dirty="0">
                <a:latin typeface="Arial"/>
                <a:cs typeface="Arial"/>
              </a:rPr>
              <a:t>to 95%  </a:t>
            </a:r>
            <a:r>
              <a:rPr sz="3200" dirty="0">
                <a:latin typeface="Arial"/>
                <a:cs typeface="Arial"/>
              </a:rPr>
              <a:t>amounting </a:t>
            </a:r>
            <a:r>
              <a:rPr sz="3200" spc="-5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a production ranging </a:t>
            </a:r>
            <a:r>
              <a:rPr sz="3200" spc="-5" dirty="0">
                <a:latin typeface="Arial"/>
                <a:cs typeface="Arial"/>
              </a:rPr>
              <a:t>from  </a:t>
            </a:r>
            <a:r>
              <a:rPr sz="3200" dirty="0">
                <a:latin typeface="Arial"/>
                <a:cs typeface="Arial"/>
              </a:rPr>
              <a:t>500 </a:t>
            </a:r>
            <a:r>
              <a:rPr sz="3200" spc="-5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1000 kg/ha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ponds and 250 </a:t>
            </a:r>
            <a:r>
              <a:rPr sz="3200" spc="-5" dirty="0">
                <a:latin typeface="Arial"/>
                <a:cs typeface="Arial"/>
              </a:rPr>
              <a:t>to  </a:t>
            </a:r>
            <a:r>
              <a:rPr sz="3200" dirty="0">
                <a:latin typeface="Arial"/>
                <a:cs typeface="Arial"/>
              </a:rPr>
              <a:t>500 kg/ha </a:t>
            </a:r>
            <a:r>
              <a:rPr sz="3200" spc="-10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pens.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53200" y="5257800"/>
            <a:ext cx="2286000" cy="1466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7110" y="2393314"/>
            <a:ext cx="3114040" cy="82550"/>
            <a:chOff x="1007110" y="2393314"/>
            <a:chExt cx="3114040" cy="82550"/>
          </a:xfrm>
        </p:grpSpPr>
        <p:sp>
          <p:nvSpPr>
            <p:cNvPr id="3" name="object 3"/>
            <p:cNvSpPr/>
            <p:nvPr/>
          </p:nvSpPr>
          <p:spPr>
            <a:xfrm>
              <a:off x="1045210" y="2453639"/>
              <a:ext cx="3075940" cy="0"/>
            </a:xfrm>
            <a:custGeom>
              <a:avLst/>
              <a:gdLst/>
              <a:ahLst/>
              <a:cxnLst/>
              <a:rect l="l" t="t" r="r" b="b"/>
              <a:pathLst>
                <a:path w="3075940">
                  <a:moveTo>
                    <a:pt x="0" y="0"/>
                  </a:moveTo>
                  <a:lnTo>
                    <a:pt x="3075940" y="0"/>
                  </a:lnTo>
                </a:path>
              </a:pathLst>
            </a:custGeom>
            <a:ln w="444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7110" y="2415539"/>
              <a:ext cx="3075940" cy="0"/>
            </a:xfrm>
            <a:custGeom>
              <a:avLst/>
              <a:gdLst/>
              <a:ahLst/>
              <a:cxnLst/>
              <a:rect l="l" t="t" r="r" b="b"/>
              <a:pathLst>
                <a:path w="3075940">
                  <a:moveTo>
                    <a:pt x="0" y="0"/>
                  </a:moveTo>
                  <a:lnTo>
                    <a:pt x="3075940" y="0"/>
                  </a:lnTo>
                </a:path>
              </a:pathLst>
            </a:custGeom>
            <a:ln w="44450">
              <a:solidFill>
                <a:srgbClr val="66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315459" y="2393314"/>
            <a:ext cx="3859529" cy="82550"/>
            <a:chOff x="4315459" y="2393314"/>
            <a:chExt cx="3859529" cy="82550"/>
          </a:xfrm>
        </p:grpSpPr>
        <p:sp>
          <p:nvSpPr>
            <p:cNvPr id="6" name="object 6"/>
            <p:cNvSpPr/>
            <p:nvPr/>
          </p:nvSpPr>
          <p:spPr>
            <a:xfrm>
              <a:off x="4353559" y="2453639"/>
              <a:ext cx="3821429" cy="0"/>
            </a:xfrm>
            <a:custGeom>
              <a:avLst/>
              <a:gdLst/>
              <a:ahLst/>
              <a:cxnLst/>
              <a:rect l="l" t="t" r="r" b="b"/>
              <a:pathLst>
                <a:path w="3821429">
                  <a:moveTo>
                    <a:pt x="0" y="0"/>
                  </a:moveTo>
                  <a:lnTo>
                    <a:pt x="3821429" y="0"/>
                  </a:lnTo>
                </a:path>
              </a:pathLst>
            </a:custGeom>
            <a:ln w="444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15459" y="2415539"/>
              <a:ext cx="3821429" cy="0"/>
            </a:xfrm>
            <a:custGeom>
              <a:avLst/>
              <a:gdLst/>
              <a:ahLst/>
              <a:cxnLst/>
              <a:rect l="l" t="t" r="r" b="b"/>
              <a:pathLst>
                <a:path w="3821429">
                  <a:moveTo>
                    <a:pt x="0" y="0"/>
                  </a:moveTo>
                  <a:lnTo>
                    <a:pt x="3821429" y="0"/>
                  </a:lnTo>
                </a:path>
              </a:pathLst>
            </a:custGeom>
            <a:ln w="44450">
              <a:solidFill>
                <a:srgbClr val="66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15009" y="490220"/>
            <a:ext cx="7713980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57070">
              <a:lnSpc>
                <a:spcPct val="100000"/>
              </a:lnSpc>
              <a:spcBef>
                <a:spcPts val="100"/>
              </a:spcBef>
            </a:pPr>
            <a:r>
              <a:rPr sz="6600" b="0" spc="-15" dirty="0">
                <a:solidFill>
                  <a:srgbClr val="660066"/>
                </a:solidFill>
                <a:latin typeface="Arial"/>
                <a:cs typeface="Arial"/>
              </a:rPr>
              <a:t>Pearl </a:t>
            </a:r>
            <a:r>
              <a:rPr sz="6600" b="0" dirty="0">
                <a:solidFill>
                  <a:srgbClr val="660066"/>
                </a:solidFill>
                <a:latin typeface="Arial"/>
                <a:cs typeface="Arial"/>
              </a:rPr>
              <a:t>spot  </a:t>
            </a:r>
            <a:r>
              <a:rPr sz="6600" b="0" spc="-10" dirty="0">
                <a:solidFill>
                  <a:srgbClr val="660066"/>
                </a:solidFill>
                <a:latin typeface="Arial"/>
                <a:cs typeface="Arial"/>
              </a:rPr>
              <a:t>(</a:t>
            </a:r>
            <a:r>
              <a:rPr sz="6600" b="0" i="1" spc="-10" dirty="0">
                <a:solidFill>
                  <a:srgbClr val="660066"/>
                </a:solidFill>
                <a:latin typeface="Arial"/>
                <a:cs typeface="Arial"/>
              </a:rPr>
              <a:t>Etroplus</a:t>
            </a:r>
            <a:r>
              <a:rPr sz="6600" b="0" i="1" spc="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6600" b="0" i="1" spc="-5" dirty="0">
                <a:solidFill>
                  <a:srgbClr val="660066"/>
                </a:solidFill>
                <a:latin typeface="Arial"/>
                <a:cs typeface="Arial"/>
              </a:rPr>
              <a:t>suratensis</a:t>
            </a:r>
            <a:r>
              <a:rPr sz="6600" b="0" spc="-5" dirty="0">
                <a:solidFill>
                  <a:srgbClr val="660066"/>
                </a:solidFill>
                <a:latin typeface="Arial"/>
                <a:cs typeface="Arial"/>
              </a:rPr>
              <a:t>)</a:t>
            </a:r>
            <a:endParaRPr sz="6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62200" y="2743200"/>
            <a:ext cx="4267200" cy="3875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0528" y="4903470"/>
            <a:ext cx="2528316" cy="1954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0869" y="1558290"/>
            <a:ext cx="5899785" cy="321437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543050" marR="1038860" indent="-1530350">
              <a:lnSpc>
                <a:spcPts val="3829"/>
              </a:lnSpc>
              <a:spcBef>
                <a:spcPts val="235"/>
              </a:spcBef>
            </a:pPr>
            <a:r>
              <a:rPr sz="3200" b="1" u="heavy" spc="-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Arial"/>
                <a:cs typeface="Arial"/>
              </a:rPr>
              <a:t>Cultivable </a:t>
            </a:r>
            <a:r>
              <a:rPr sz="3200" b="1" u="heavy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Arial"/>
                <a:cs typeface="Arial"/>
              </a:rPr>
              <a:t>Brackishwater </a:t>
            </a:r>
            <a:r>
              <a:rPr sz="3200" b="1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3200" b="1" u="heavy" spc="-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Arial"/>
                <a:cs typeface="Arial"/>
              </a:rPr>
              <a:t>Finfishes</a:t>
            </a:r>
            <a:endParaRPr sz="3200">
              <a:latin typeface="Arial"/>
              <a:cs typeface="Arial"/>
            </a:endParaRPr>
          </a:p>
          <a:p>
            <a:pPr marL="86995" marR="615315">
              <a:lnSpc>
                <a:spcPts val="5830"/>
              </a:lnSpc>
              <a:spcBef>
                <a:spcPts val="340"/>
              </a:spcBef>
            </a:pPr>
            <a:r>
              <a:rPr sz="3200" dirty="0">
                <a:latin typeface="Arial"/>
                <a:cs typeface="Arial"/>
              </a:rPr>
              <a:t>Grey mullet </a:t>
            </a:r>
            <a:r>
              <a:rPr sz="3200" spc="5" dirty="0">
                <a:latin typeface="Arial"/>
                <a:cs typeface="Arial"/>
              </a:rPr>
              <a:t>(</a:t>
            </a:r>
            <a:r>
              <a:rPr sz="3200" i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Mugil</a:t>
            </a:r>
            <a:r>
              <a:rPr sz="3200" i="1" spc="5" dirty="0">
                <a:latin typeface="Arial"/>
                <a:cs typeface="Arial"/>
              </a:rPr>
              <a:t> </a:t>
            </a:r>
            <a:r>
              <a:rPr sz="32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cephalus</a:t>
            </a:r>
            <a:r>
              <a:rPr sz="3200" dirty="0">
                <a:latin typeface="Arial"/>
                <a:cs typeface="Arial"/>
              </a:rPr>
              <a:t>)  Milk </a:t>
            </a:r>
            <a:r>
              <a:rPr sz="3200" spc="-5" dirty="0">
                <a:latin typeface="Arial"/>
                <a:cs typeface="Arial"/>
              </a:rPr>
              <a:t>fish </a:t>
            </a:r>
            <a:r>
              <a:rPr sz="3200" spc="5" dirty="0">
                <a:latin typeface="Arial"/>
                <a:cs typeface="Arial"/>
              </a:rPr>
              <a:t>(</a:t>
            </a:r>
            <a:r>
              <a:rPr sz="3200" i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Chanos</a:t>
            </a:r>
            <a:r>
              <a:rPr sz="3200" i="1" spc="-25" dirty="0">
                <a:latin typeface="Arial"/>
                <a:cs typeface="Arial"/>
              </a:rPr>
              <a:t> </a:t>
            </a:r>
            <a:r>
              <a:rPr sz="3200" i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chanos</a:t>
            </a:r>
            <a:r>
              <a:rPr sz="3200" spc="5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1475"/>
              </a:spcBef>
            </a:pPr>
            <a:r>
              <a:rPr sz="3200" dirty="0">
                <a:latin typeface="Arial"/>
                <a:cs typeface="Arial"/>
              </a:rPr>
              <a:t>Pearl spot (</a:t>
            </a:r>
            <a:r>
              <a:rPr sz="3200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Etroplus</a:t>
            </a:r>
            <a:r>
              <a:rPr sz="3200" i="1" dirty="0">
                <a:latin typeface="Arial"/>
                <a:cs typeface="Arial"/>
              </a:rPr>
              <a:t> </a:t>
            </a:r>
            <a:r>
              <a:rPr sz="3200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suratensis</a:t>
            </a:r>
            <a:r>
              <a:rPr sz="3200" i="1" spc="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5989" y="497840"/>
            <a:ext cx="72732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00"/>
                </a:solidFill>
                <a:latin typeface="Times New Roman"/>
                <a:cs typeface="Times New Roman"/>
              </a:rPr>
              <a:t>Pearl </a:t>
            </a:r>
            <a:r>
              <a:rPr sz="4400" dirty="0">
                <a:solidFill>
                  <a:srgbClr val="000000"/>
                </a:solidFill>
                <a:latin typeface="Times New Roman"/>
                <a:cs typeface="Times New Roman"/>
              </a:rPr>
              <a:t>spot(</a:t>
            </a:r>
            <a:r>
              <a:rPr sz="4400" i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Etroplus</a:t>
            </a:r>
            <a:r>
              <a:rPr sz="440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i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suratensis</a:t>
            </a:r>
            <a:r>
              <a:rPr sz="440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1532890"/>
            <a:ext cx="7999095" cy="32550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Commonly </a:t>
            </a:r>
            <a:r>
              <a:rPr sz="3200" dirty="0">
                <a:latin typeface="Times New Roman"/>
                <a:cs typeface="Times New Roman"/>
              </a:rPr>
              <a:t>known </a:t>
            </a:r>
            <a:r>
              <a:rPr sz="3200" spc="-5" dirty="0">
                <a:latin typeface="Times New Roman"/>
                <a:cs typeface="Times New Roman"/>
              </a:rPr>
              <a:t>as </a:t>
            </a:r>
            <a:r>
              <a:rPr sz="3200" dirty="0">
                <a:latin typeface="Times New Roman"/>
                <a:cs typeface="Times New Roman"/>
              </a:rPr>
              <a:t>“Karimeen” </a:t>
            </a:r>
            <a:r>
              <a:rPr sz="3200" spc="-5" dirty="0">
                <a:latin typeface="Times New Roman"/>
                <a:cs typeface="Times New Roman"/>
              </a:rPr>
              <a:t>in</a:t>
            </a:r>
            <a:r>
              <a:rPr sz="3200" dirty="0">
                <a:latin typeface="Times New Roman"/>
                <a:cs typeface="Times New Roman"/>
              </a:rPr>
              <a:t> Kerala.</a:t>
            </a:r>
            <a:endParaRPr sz="3200">
              <a:latin typeface="Times New Roman"/>
              <a:cs typeface="Times New Roman"/>
            </a:endParaRPr>
          </a:p>
          <a:p>
            <a:pPr marL="354965" marR="78740" indent="-342900">
              <a:lnSpc>
                <a:spcPts val="3829"/>
              </a:lnSpc>
              <a:spcBef>
                <a:spcPts val="93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Cultured in </a:t>
            </a:r>
            <a:r>
              <a:rPr sz="3200" dirty="0">
                <a:latin typeface="Times New Roman"/>
                <a:cs typeface="Times New Roman"/>
              </a:rPr>
              <a:t>both </a:t>
            </a:r>
            <a:r>
              <a:rPr sz="3200" spc="-5" dirty="0">
                <a:latin typeface="Times New Roman"/>
                <a:cs typeface="Times New Roman"/>
              </a:rPr>
              <a:t>brackishwater and freshwater  environments.</a:t>
            </a:r>
            <a:endParaRPr sz="32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Though growth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slow, </a:t>
            </a:r>
            <a:r>
              <a:rPr sz="3200" spc="-5" dirty="0">
                <a:latin typeface="Times New Roman"/>
                <a:cs typeface="Times New Roman"/>
              </a:rPr>
              <a:t>at </a:t>
            </a:r>
            <a:r>
              <a:rPr sz="3200" dirty="0">
                <a:latin typeface="Times New Roman"/>
                <a:cs typeface="Times New Roman"/>
              </a:rPr>
              <a:t>a high </a:t>
            </a:r>
            <a:r>
              <a:rPr sz="3200" spc="-5" dirty="0">
                <a:latin typeface="Times New Roman"/>
                <a:cs typeface="Times New Roman"/>
              </a:rPr>
              <a:t>stocking  density table-size </a:t>
            </a:r>
            <a:r>
              <a:rPr sz="3200" spc="-10" dirty="0">
                <a:latin typeface="Times New Roman"/>
                <a:cs typeface="Times New Roman"/>
              </a:rPr>
              <a:t>fish </a:t>
            </a:r>
            <a:r>
              <a:rPr sz="3200" dirty="0">
                <a:latin typeface="Times New Roman"/>
                <a:cs typeface="Times New Roman"/>
              </a:rPr>
              <a:t>can be harvested </a:t>
            </a:r>
            <a:r>
              <a:rPr sz="3200" spc="-5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9-12  </a:t>
            </a:r>
            <a:r>
              <a:rPr sz="3200" spc="-5" dirty="0">
                <a:latin typeface="Times New Roman"/>
                <a:cs typeface="Times New Roman"/>
              </a:rPr>
              <a:t>months culture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period.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478779"/>
            <a:ext cx="9144000" cy="1379220"/>
            <a:chOff x="0" y="5478779"/>
            <a:chExt cx="9144000" cy="1379220"/>
          </a:xfrm>
        </p:grpSpPr>
        <p:sp>
          <p:nvSpPr>
            <p:cNvPr id="5" name="object 5"/>
            <p:cNvSpPr/>
            <p:nvPr/>
          </p:nvSpPr>
          <p:spPr>
            <a:xfrm>
              <a:off x="0" y="5478779"/>
              <a:ext cx="3886200" cy="13792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15000" y="5478779"/>
              <a:ext cx="3429000" cy="13792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86200" y="5478779"/>
              <a:ext cx="1870710" cy="13792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381000"/>
            <a:ext cx="40386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0670" y="2701290"/>
            <a:ext cx="32334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660066"/>
                </a:solidFill>
              </a:rPr>
              <a:t>Seed</a:t>
            </a:r>
            <a:r>
              <a:rPr spc="-75" dirty="0">
                <a:solidFill>
                  <a:srgbClr val="660066"/>
                </a:solidFill>
              </a:rPr>
              <a:t> </a:t>
            </a:r>
            <a:r>
              <a:rPr spc="-5" dirty="0">
                <a:solidFill>
                  <a:srgbClr val="660066"/>
                </a:solidFill>
              </a:rPr>
              <a:t>production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569" y="491490"/>
            <a:ext cx="8606155" cy="2335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7625" algn="r">
              <a:lnSpc>
                <a:spcPct val="100000"/>
              </a:lnSpc>
              <a:spcBef>
                <a:spcPts val="100"/>
              </a:spcBef>
            </a:pPr>
            <a:r>
              <a:rPr sz="4200" spc="-179" baseline="5952" dirty="0">
                <a:solidFill>
                  <a:srgbClr val="660066"/>
                </a:solidFill>
                <a:latin typeface="UnDotum"/>
                <a:cs typeface="UnDotum"/>
              </a:rPr>
              <a:t></a:t>
            </a:r>
            <a:r>
              <a:rPr sz="2800" spc="-120" dirty="0">
                <a:latin typeface="Times New Roman"/>
                <a:cs typeface="Times New Roman"/>
              </a:rPr>
              <a:t>Seed </a:t>
            </a:r>
            <a:r>
              <a:rPr sz="2800" spc="-5" dirty="0">
                <a:latin typeface="Times New Roman"/>
                <a:cs typeface="Times New Roman"/>
              </a:rPr>
              <a:t>available </a:t>
            </a:r>
            <a:r>
              <a:rPr sz="2800" dirty="0">
                <a:latin typeface="Times New Roman"/>
                <a:cs typeface="Times New Roman"/>
              </a:rPr>
              <a:t>throughout the </a:t>
            </a:r>
            <a:r>
              <a:rPr sz="2800" spc="-5" dirty="0">
                <a:latin typeface="Times New Roman"/>
                <a:cs typeface="Times New Roman"/>
              </a:rPr>
              <a:t>year along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east</a:t>
            </a:r>
            <a:endParaRPr sz="2800">
              <a:latin typeface="Times New Roman"/>
              <a:cs typeface="Times New Roman"/>
            </a:endParaRPr>
          </a:p>
          <a:p>
            <a:pPr marR="43180" algn="r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andsouth-west coasts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India.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Times New Roman"/>
              <a:cs typeface="Times New Roman"/>
            </a:endParaRPr>
          </a:p>
          <a:p>
            <a:pPr marL="103505" marR="309245" indent="-53340">
              <a:lnSpc>
                <a:spcPct val="100000"/>
              </a:lnSpc>
              <a:tabLst>
                <a:tab pos="512445" algn="l"/>
                <a:tab pos="4615180" algn="l"/>
              </a:tabLst>
            </a:pPr>
            <a:r>
              <a:rPr sz="4200" spc="-817" baseline="5952" dirty="0">
                <a:solidFill>
                  <a:srgbClr val="660066"/>
                </a:solidFill>
                <a:latin typeface="UnDotum"/>
                <a:cs typeface="UnDotum"/>
              </a:rPr>
              <a:t>	</a:t>
            </a:r>
            <a:r>
              <a:rPr sz="2800" spc="-10" dirty="0">
                <a:latin typeface="Times New Roman"/>
                <a:cs typeface="Times New Roman"/>
              </a:rPr>
              <a:t>Peak </a:t>
            </a:r>
            <a:r>
              <a:rPr sz="2800" spc="-5" dirty="0">
                <a:latin typeface="Times New Roman"/>
                <a:cs typeface="Times New Roman"/>
              </a:rPr>
              <a:t>season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abundance </a:t>
            </a:r>
            <a:r>
              <a:rPr sz="2800" dirty="0">
                <a:latin typeface="Times New Roman"/>
                <a:cs typeface="Times New Roman"/>
              </a:rPr>
              <a:t>-	</a:t>
            </a:r>
            <a:r>
              <a:rPr sz="2800" spc="-5" dirty="0">
                <a:latin typeface="Times New Roman"/>
                <a:cs typeface="Times New Roman"/>
              </a:rPr>
              <a:t>May-July and November-  </a:t>
            </a:r>
            <a:r>
              <a:rPr sz="2800" dirty="0">
                <a:latin typeface="Times New Roman"/>
                <a:cs typeface="Times New Roman"/>
              </a:rPr>
              <a:t>February.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269" y="3920490"/>
            <a:ext cx="8550910" cy="130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marR="30480" indent="-53340">
              <a:lnSpc>
                <a:spcPct val="100000"/>
              </a:lnSpc>
              <a:spcBef>
                <a:spcPts val="100"/>
              </a:spcBef>
            </a:pPr>
            <a:r>
              <a:rPr sz="4200" spc="-419" baseline="5952" dirty="0">
                <a:solidFill>
                  <a:srgbClr val="660066"/>
                </a:solidFill>
                <a:latin typeface="UnDotum"/>
                <a:cs typeface="UnDotum"/>
              </a:rPr>
              <a:t></a:t>
            </a:r>
            <a:r>
              <a:rPr sz="2800" spc="-28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simple method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seed </a:t>
            </a:r>
            <a:r>
              <a:rPr sz="2800" spc="-5" dirty="0">
                <a:latin typeface="Times New Roman"/>
                <a:cs typeface="Times New Roman"/>
              </a:rPr>
              <a:t>collection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adopted taking  advantage </a:t>
            </a:r>
            <a:r>
              <a:rPr sz="2800" dirty="0">
                <a:latin typeface="Times New Roman"/>
                <a:cs typeface="Times New Roman"/>
              </a:rPr>
              <a:t>of the </a:t>
            </a:r>
            <a:r>
              <a:rPr sz="2800" spc="-5" dirty="0">
                <a:latin typeface="Times New Roman"/>
                <a:cs typeface="Times New Roman"/>
              </a:rPr>
              <a:t>tendency </a:t>
            </a:r>
            <a:r>
              <a:rPr sz="2800" dirty="0">
                <a:latin typeface="Times New Roman"/>
                <a:cs typeface="Times New Roman"/>
              </a:rPr>
              <a:t>of the </a:t>
            </a:r>
            <a:r>
              <a:rPr sz="2800" spc="-5" dirty="0">
                <a:latin typeface="Times New Roman"/>
                <a:cs typeface="Times New Roman"/>
              </a:rPr>
              <a:t>fish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congregate </a:t>
            </a: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large  numbers for feeding </a:t>
            </a:r>
            <a:r>
              <a:rPr sz="2800" dirty="0">
                <a:latin typeface="Times New Roman"/>
                <a:cs typeface="Times New Roman"/>
              </a:rPr>
              <a:t>on epiphytic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growth.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415290"/>
            <a:ext cx="8041640" cy="5306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999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In this method twigs </a:t>
            </a:r>
            <a:r>
              <a:rPr sz="3200" dirty="0">
                <a:latin typeface="Times New Roman"/>
                <a:cs typeface="Times New Roman"/>
              </a:rPr>
              <a:t>or branches are kept  </a:t>
            </a:r>
            <a:r>
              <a:rPr sz="3200" spc="-5" dirty="0">
                <a:latin typeface="Times New Roman"/>
                <a:cs typeface="Times New Roman"/>
              </a:rPr>
              <a:t>submerged in the water </a:t>
            </a:r>
            <a:r>
              <a:rPr sz="3200" dirty="0">
                <a:latin typeface="Times New Roman"/>
                <a:cs typeface="Times New Roman"/>
              </a:rPr>
              <a:t>a week ahead of day of  collection.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4850">
              <a:latin typeface="Times New Roman"/>
              <a:cs typeface="Times New Roman"/>
            </a:endParaRPr>
          </a:p>
          <a:p>
            <a:pPr marL="354965" marR="615315" indent="-342900">
              <a:lnSpc>
                <a:spcPts val="3829"/>
              </a:lnSpc>
              <a:buChar char="•"/>
              <a:tabLst>
                <a:tab pos="354965" algn="l"/>
                <a:tab pos="355600" algn="l"/>
                <a:tab pos="6198235" algn="l"/>
              </a:tabLst>
            </a:pPr>
            <a:r>
              <a:rPr sz="3200" spc="-10" dirty="0">
                <a:latin typeface="Times New Roman"/>
                <a:cs typeface="Times New Roman"/>
              </a:rPr>
              <a:t>J</a:t>
            </a:r>
            <a:r>
              <a:rPr sz="3200" spc="5" dirty="0">
                <a:latin typeface="Times New Roman"/>
                <a:cs typeface="Times New Roman"/>
              </a:rPr>
              <a:t>uven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spc="-5" dirty="0">
                <a:latin typeface="Times New Roman"/>
                <a:cs typeface="Times New Roman"/>
              </a:rPr>
              <a:t>l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 </a:t>
            </a:r>
            <a:r>
              <a:rPr sz="3200" spc="5" dirty="0">
                <a:latin typeface="Times New Roman"/>
                <a:cs typeface="Times New Roman"/>
              </a:rPr>
              <a:t>cong</a:t>
            </a:r>
            <a:r>
              <a:rPr sz="3200" spc="-10" dirty="0">
                <a:latin typeface="Times New Roman"/>
                <a:cs typeface="Times New Roman"/>
              </a:rPr>
              <a:t>r</a:t>
            </a:r>
            <a:r>
              <a:rPr sz="3200" spc="5" dirty="0">
                <a:latin typeface="Times New Roman"/>
                <a:cs typeface="Times New Roman"/>
              </a:rPr>
              <a:t>ega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ng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f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r </a:t>
            </a:r>
            <a:r>
              <a:rPr sz="3200" spc="-10" dirty="0">
                <a:latin typeface="Times New Roman"/>
                <a:cs typeface="Times New Roman"/>
              </a:rPr>
              <a:t>f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5" dirty="0">
                <a:latin typeface="Times New Roman"/>
                <a:cs typeface="Times New Roman"/>
              </a:rPr>
              <a:t>ed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ng	</a:t>
            </a:r>
            <a:r>
              <a:rPr sz="3200" spc="-5" dirty="0">
                <a:latin typeface="Times New Roman"/>
                <a:cs typeface="Times New Roman"/>
              </a:rPr>
              <a:t>tra</a:t>
            </a:r>
            <a:r>
              <a:rPr sz="3200" dirty="0">
                <a:latin typeface="Times New Roman"/>
                <a:cs typeface="Times New Roman"/>
              </a:rPr>
              <a:t>p</a:t>
            </a:r>
            <a:r>
              <a:rPr sz="3200" spc="5" dirty="0">
                <a:latin typeface="Times New Roman"/>
                <a:cs typeface="Times New Roman"/>
              </a:rPr>
              <a:t>pe</a:t>
            </a:r>
            <a:r>
              <a:rPr sz="3200" dirty="0">
                <a:latin typeface="Times New Roman"/>
                <a:cs typeface="Times New Roman"/>
              </a:rPr>
              <a:t>d  </a:t>
            </a:r>
            <a:r>
              <a:rPr sz="3200" spc="-5" dirty="0">
                <a:latin typeface="Times New Roman"/>
                <a:cs typeface="Times New Roman"/>
              </a:rPr>
              <a:t>using </a:t>
            </a:r>
            <a:r>
              <a:rPr sz="3200" dirty="0">
                <a:latin typeface="Times New Roman"/>
                <a:cs typeface="Times New Roman"/>
              </a:rPr>
              <a:t>an </a:t>
            </a:r>
            <a:r>
              <a:rPr sz="3200" spc="-5" dirty="0">
                <a:latin typeface="Times New Roman"/>
                <a:cs typeface="Times New Roman"/>
              </a:rPr>
              <a:t>encircling </a:t>
            </a:r>
            <a:r>
              <a:rPr sz="3200" dirty="0">
                <a:latin typeface="Times New Roman"/>
                <a:cs typeface="Times New Roman"/>
              </a:rPr>
              <a:t>net or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trap.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</a:pPr>
            <a:endParaRPr sz="4600">
              <a:latin typeface="Times New Roman"/>
              <a:cs typeface="Times New Roman"/>
            </a:endParaRPr>
          </a:p>
          <a:p>
            <a:pPr marL="354965" marR="31369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Fecundity - </a:t>
            </a:r>
            <a:r>
              <a:rPr sz="3200" spc="-5" dirty="0">
                <a:latin typeface="Times New Roman"/>
                <a:cs typeface="Times New Roman"/>
              </a:rPr>
              <a:t>low </a:t>
            </a:r>
            <a:r>
              <a:rPr sz="3200" dirty="0">
                <a:latin typeface="Times New Roman"/>
                <a:cs typeface="Times New Roman"/>
              </a:rPr>
              <a:t>- </a:t>
            </a:r>
            <a:r>
              <a:rPr sz="3200" spc="-5" dirty="0">
                <a:latin typeface="Times New Roman"/>
                <a:cs typeface="Times New Roman"/>
              </a:rPr>
              <a:t>around </a:t>
            </a:r>
            <a:r>
              <a:rPr sz="3200" dirty="0">
                <a:latin typeface="Times New Roman"/>
                <a:cs typeface="Times New Roman"/>
              </a:rPr>
              <a:t>3000-6000; hence a  </a:t>
            </a:r>
            <a:r>
              <a:rPr sz="3200" spc="-5" dirty="0">
                <a:latin typeface="Times New Roman"/>
                <a:cs typeface="Times New Roman"/>
              </a:rPr>
              <a:t>successful </a:t>
            </a:r>
            <a:r>
              <a:rPr sz="3200" dirty="0">
                <a:latin typeface="Times New Roman"/>
                <a:cs typeface="Times New Roman"/>
              </a:rPr>
              <a:t>hatchery production of seeds </a:t>
            </a:r>
            <a:r>
              <a:rPr sz="3200" spc="-5" dirty="0">
                <a:latin typeface="Times New Roman"/>
                <a:cs typeface="Times New Roman"/>
              </a:rPr>
              <a:t>is  difficult.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491490"/>
            <a:ext cx="7835265" cy="246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999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However, </a:t>
            </a:r>
            <a:r>
              <a:rPr sz="3200" spc="-5" dirty="0">
                <a:latin typeface="Times New Roman"/>
                <a:cs typeface="Times New Roman"/>
              </a:rPr>
              <a:t>Central Institute </a:t>
            </a:r>
            <a:r>
              <a:rPr sz="3200" dirty="0">
                <a:latin typeface="Times New Roman"/>
                <a:cs typeface="Times New Roman"/>
              </a:rPr>
              <a:t>of Brackishwater  </a:t>
            </a:r>
            <a:r>
              <a:rPr sz="3200" spc="-5" dirty="0">
                <a:latin typeface="Times New Roman"/>
                <a:cs typeface="Times New Roman"/>
              </a:rPr>
              <a:t>Aquaculture (CIBA), </a:t>
            </a:r>
            <a:r>
              <a:rPr sz="3200" dirty="0">
                <a:latin typeface="Times New Roman"/>
                <a:cs typeface="Times New Roman"/>
              </a:rPr>
              <a:t>Chennai </a:t>
            </a:r>
            <a:r>
              <a:rPr sz="3200" spc="-5" dirty="0">
                <a:latin typeface="Times New Roman"/>
                <a:cs typeface="Times New Roman"/>
              </a:rPr>
              <a:t>using the  </a:t>
            </a:r>
            <a:r>
              <a:rPr sz="3200" dirty="0">
                <a:latin typeface="Times New Roman"/>
                <a:cs typeface="Times New Roman"/>
              </a:rPr>
              <a:t>technique of environmental </a:t>
            </a:r>
            <a:r>
              <a:rPr sz="3200" spc="-5" dirty="0">
                <a:latin typeface="Times New Roman"/>
                <a:cs typeface="Times New Roman"/>
              </a:rPr>
              <a:t>manipulation, </a:t>
            </a:r>
            <a:r>
              <a:rPr sz="3200" dirty="0">
                <a:latin typeface="Times New Roman"/>
                <a:cs typeface="Times New Roman"/>
              </a:rPr>
              <a:t>has  </a:t>
            </a:r>
            <a:r>
              <a:rPr sz="3200" spc="-5" dirty="0">
                <a:latin typeface="Times New Roman"/>
                <a:cs typeface="Times New Roman"/>
              </a:rPr>
              <a:t>successfully demonstrated the </a:t>
            </a:r>
            <a:r>
              <a:rPr sz="3200" dirty="0">
                <a:latin typeface="Times New Roman"/>
                <a:cs typeface="Times New Roman"/>
              </a:rPr>
              <a:t>hatchery seed  production of </a:t>
            </a:r>
            <a:r>
              <a:rPr sz="3200" spc="-5" dirty="0">
                <a:latin typeface="Times New Roman"/>
                <a:cs typeface="Times New Roman"/>
              </a:rPr>
              <a:t>pearl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spot.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3733800"/>
            <a:ext cx="8505190" cy="2724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0" y="762000"/>
            <a:ext cx="48768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2070" y="2929890"/>
            <a:ext cx="33915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Pond</a:t>
            </a:r>
            <a:r>
              <a:rPr spc="-90" dirty="0"/>
              <a:t> </a:t>
            </a:r>
            <a:r>
              <a:rPr dirty="0"/>
              <a:t>preparation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569" y="295909"/>
            <a:ext cx="275589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274320">
              <a:lnSpc>
                <a:spcPts val="3829"/>
              </a:lnSpc>
              <a:spcBef>
                <a:spcPts val="235"/>
              </a:spcBef>
            </a:pPr>
            <a:r>
              <a:rPr spc="-5" dirty="0"/>
              <a:t>Before letting in water, the </a:t>
            </a:r>
            <a:r>
              <a:rPr dirty="0"/>
              <a:t>ponds are </a:t>
            </a:r>
            <a:r>
              <a:rPr spc="-5" dirty="0"/>
              <a:t>drained  </a:t>
            </a:r>
            <a:r>
              <a:rPr dirty="0"/>
              <a:t>and </a:t>
            </a:r>
            <a:r>
              <a:rPr spc="-10" dirty="0"/>
              <a:t>lime </a:t>
            </a:r>
            <a:r>
              <a:rPr spc="-5" dirty="0"/>
              <a:t>is </a:t>
            </a:r>
            <a:r>
              <a:rPr dirty="0"/>
              <a:t>applied </a:t>
            </a:r>
            <a:r>
              <a:rPr spc="-5" dirty="0"/>
              <a:t>at the </a:t>
            </a:r>
            <a:r>
              <a:rPr dirty="0"/>
              <a:t>rate of 300</a:t>
            </a:r>
            <a:r>
              <a:rPr spc="30" dirty="0"/>
              <a:t> </a:t>
            </a:r>
            <a:r>
              <a:rPr spc="-5" dirty="0"/>
              <a:t>kg/ha.</a:t>
            </a:r>
          </a:p>
        </p:txBody>
      </p:sp>
      <p:sp>
        <p:nvSpPr>
          <p:cNvPr id="4" name="object 4"/>
          <p:cNvSpPr/>
          <p:nvPr/>
        </p:nvSpPr>
        <p:spPr>
          <a:xfrm>
            <a:off x="623569" y="2235200"/>
            <a:ext cx="275589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0869" y="2124709"/>
            <a:ext cx="8159115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432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In undrainable ponds, </a:t>
            </a:r>
            <a:r>
              <a:rPr sz="3200" spc="-5" dirty="0">
                <a:latin typeface="Times New Roman"/>
                <a:cs typeface="Times New Roman"/>
              </a:rPr>
              <a:t>piscicide </a:t>
            </a:r>
            <a:r>
              <a:rPr sz="3200" dirty="0">
                <a:latin typeface="Times New Roman"/>
                <a:cs typeface="Times New Roman"/>
              </a:rPr>
              <a:t>(Mohua oil cake  @ 200-250 </a:t>
            </a:r>
            <a:r>
              <a:rPr sz="3200" spc="-5" dirty="0">
                <a:latin typeface="Times New Roman"/>
                <a:cs typeface="Times New Roman"/>
              </a:rPr>
              <a:t>ppm) may </a:t>
            </a:r>
            <a:r>
              <a:rPr sz="3200" dirty="0">
                <a:latin typeface="Times New Roman"/>
                <a:cs typeface="Times New Roman"/>
              </a:rPr>
              <a:t>be used </a:t>
            </a:r>
            <a:r>
              <a:rPr sz="3200" spc="-5" dirty="0">
                <a:latin typeface="Times New Roman"/>
                <a:cs typeface="Times New Roman"/>
              </a:rPr>
              <a:t>to eliminate the  </a:t>
            </a:r>
            <a:r>
              <a:rPr sz="3200" dirty="0">
                <a:latin typeface="Times New Roman"/>
                <a:cs typeface="Times New Roman"/>
              </a:rPr>
              <a:t>weed </a:t>
            </a:r>
            <a:r>
              <a:rPr sz="3200" spc="-5" dirty="0">
                <a:latin typeface="Times New Roman"/>
                <a:cs typeface="Times New Roman"/>
              </a:rPr>
              <a:t>fishes</a:t>
            </a:r>
            <a:r>
              <a:rPr sz="3200" dirty="0">
                <a:latin typeface="Times New Roman"/>
                <a:cs typeface="Times New Roman"/>
              </a:rPr>
              <a:t> 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62600" y="4191000"/>
            <a:ext cx="33528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650" y="511809"/>
            <a:ext cx="241300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650" y="1968500"/>
            <a:ext cx="241300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300" y="3425190"/>
            <a:ext cx="241300" cy="256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8600" y="415290"/>
            <a:ext cx="8376284" cy="430657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527050" marR="8255" indent="241300">
              <a:lnSpc>
                <a:spcPts val="3350"/>
              </a:lnSpc>
              <a:spcBef>
                <a:spcPts val="219"/>
              </a:spcBef>
            </a:pPr>
            <a:r>
              <a:rPr sz="2800" spc="-10" dirty="0">
                <a:latin typeface="Times New Roman"/>
                <a:cs typeface="Times New Roman"/>
              </a:rPr>
              <a:t>After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time </a:t>
            </a:r>
            <a:r>
              <a:rPr sz="2800" dirty="0">
                <a:latin typeface="Times New Roman"/>
                <a:cs typeface="Times New Roman"/>
              </a:rPr>
              <a:t>gap of 10-15 days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neutralization  </a:t>
            </a:r>
            <a:r>
              <a:rPr sz="2800" dirty="0">
                <a:latin typeface="Times New Roman"/>
                <a:cs typeface="Times New Roman"/>
              </a:rPr>
              <a:t>of the </a:t>
            </a:r>
            <a:r>
              <a:rPr sz="2800" spc="-5" dirty="0">
                <a:latin typeface="Times New Roman"/>
                <a:cs typeface="Times New Roman"/>
              </a:rPr>
              <a:t>residual </a:t>
            </a:r>
            <a:r>
              <a:rPr sz="2800" spc="-10" dirty="0">
                <a:latin typeface="Times New Roman"/>
                <a:cs typeface="Times New Roman"/>
              </a:rPr>
              <a:t>effect </a:t>
            </a:r>
            <a:r>
              <a:rPr sz="2800" dirty="0">
                <a:latin typeface="Times New Roman"/>
                <a:cs typeface="Times New Roman"/>
              </a:rPr>
              <a:t>of 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piscicide,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00">
              <a:latin typeface="Times New Roman"/>
              <a:cs typeface="Times New Roman"/>
            </a:endParaRPr>
          </a:p>
          <a:p>
            <a:pPr marL="527050" marR="5080" indent="241300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water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let </a:t>
            </a:r>
            <a:r>
              <a:rPr sz="2800" dirty="0">
                <a:latin typeface="Times New Roman"/>
                <a:cs typeface="Times New Roman"/>
              </a:rPr>
              <a:t>in through </a:t>
            </a:r>
            <a:r>
              <a:rPr sz="2800" spc="-5" dirty="0">
                <a:latin typeface="Times New Roman"/>
                <a:cs typeface="Times New Roman"/>
              </a:rPr>
              <a:t>screens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avoid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entry </a:t>
            </a:r>
            <a:r>
              <a:rPr sz="2800" dirty="0">
                <a:latin typeface="Times New Roman"/>
                <a:cs typeface="Times New Roman"/>
              </a:rPr>
              <a:t>of  </a:t>
            </a:r>
            <a:r>
              <a:rPr sz="2800" spc="-5" dirty="0">
                <a:latin typeface="Times New Roman"/>
                <a:cs typeface="Times New Roman"/>
              </a:rPr>
              <a:t>undesirable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fishes.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>
              <a:latin typeface="Times New Roman"/>
              <a:cs typeface="Times New Roman"/>
            </a:endParaRPr>
          </a:p>
          <a:p>
            <a:pPr marL="67310" marR="200025" indent="56896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pond is </a:t>
            </a:r>
            <a:r>
              <a:rPr sz="2800" spc="-5" dirty="0">
                <a:latin typeface="Times New Roman"/>
                <a:cs typeface="Times New Roman"/>
              </a:rPr>
              <a:t>filled </a:t>
            </a:r>
            <a:r>
              <a:rPr sz="2800" dirty="0">
                <a:latin typeface="Times New Roman"/>
                <a:cs typeface="Times New Roman"/>
              </a:rPr>
              <a:t>up to the </a:t>
            </a:r>
            <a:r>
              <a:rPr sz="2800" spc="-5" dirty="0">
                <a:latin typeface="Times New Roman"/>
                <a:cs typeface="Times New Roman"/>
              </a:rPr>
              <a:t>appropriate level (1.2 </a:t>
            </a:r>
            <a:r>
              <a:rPr sz="2800" spc="-10" dirty="0">
                <a:latin typeface="Times New Roman"/>
                <a:cs typeface="Times New Roman"/>
              </a:rPr>
              <a:t>m)  </a:t>
            </a:r>
            <a:r>
              <a:rPr sz="2800" spc="-5" dirty="0">
                <a:latin typeface="Times New Roman"/>
                <a:cs typeface="Times New Roman"/>
              </a:rPr>
              <a:t>and cow </a:t>
            </a:r>
            <a:r>
              <a:rPr sz="2800" dirty="0">
                <a:latin typeface="Times New Roman"/>
                <a:cs typeface="Times New Roman"/>
              </a:rPr>
              <a:t>dung </a:t>
            </a:r>
            <a:r>
              <a:rPr sz="2800" spc="-5" dirty="0">
                <a:latin typeface="Times New Roman"/>
                <a:cs typeface="Times New Roman"/>
              </a:rPr>
              <a:t>applied at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rate </a:t>
            </a:r>
            <a:r>
              <a:rPr sz="2800" dirty="0">
                <a:latin typeface="Times New Roman"/>
                <a:cs typeface="Times New Roman"/>
              </a:rPr>
              <a:t>of 1500-2000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kg/ha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Times New Roman"/>
                <a:cs typeface="Times New Roman"/>
              </a:rPr>
              <a:t>for promoting plankton </a:t>
            </a:r>
            <a:r>
              <a:rPr sz="2800" dirty="0">
                <a:latin typeface="Times New Roman"/>
                <a:cs typeface="Times New Roman"/>
              </a:rPr>
              <a:t>production.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3600" y="4495800"/>
            <a:ext cx="306705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457200"/>
            <a:ext cx="51054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Acclimatization and  stocking </a:t>
            </a:r>
            <a:r>
              <a:rPr dirty="0"/>
              <a:t>of</a:t>
            </a:r>
            <a:r>
              <a:rPr spc="-35" dirty="0"/>
              <a:t> </a:t>
            </a:r>
            <a:r>
              <a:rPr spc="-5" dirty="0"/>
              <a:t>breeders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770" y="435609"/>
            <a:ext cx="241300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070" y="339090"/>
            <a:ext cx="843978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0029">
              <a:lnSpc>
                <a:spcPct val="100000"/>
              </a:lnSpc>
              <a:spcBef>
                <a:spcPts val="100"/>
              </a:spcBef>
            </a:pP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Adult </a:t>
            </a:r>
            <a:r>
              <a:rPr sz="28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Etroplus </a:t>
            </a:r>
            <a:r>
              <a:rPr sz="2800" b="0" i="1" dirty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weight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range - 50-125 g -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procured from 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wild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or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culture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ponds -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stocked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@ 5000/ha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after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one  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week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fertilization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2800"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pond.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8770" y="2586989"/>
            <a:ext cx="241300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6070" y="2489200"/>
            <a:ext cx="812101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0029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Disinfected </a:t>
            </a:r>
            <a:r>
              <a:rPr sz="2800" dirty="0">
                <a:latin typeface="Times New Roman"/>
                <a:cs typeface="Times New Roman"/>
              </a:rPr>
              <a:t>by dipping in 1% </a:t>
            </a:r>
            <a:r>
              <a:rPr sz="2800" spc="-10" dirty="0">
                <a:latin typeface="Times New Roman"/>
                <a:cs typeface="Times New Roman"/>
              </a:rPr>
              <a:t>commercial </a:t>
            </a:r>
            <a:r>
              <a:rPr sz="2800" spc="-5" dirty="0">
                <a:latin typeface="Times New Roman"/>
                <a:cs typeface="Times New Roman"/>
              </a:rPr>
              <a:t>formalin and  </a:t>
            </a:r>
            <a:r>
              <a:rPr sz="2800" spc="-10" dirty="0">
                <a:latin typeface="Times New Roman"/>
                <a:cs typeface="Times New Roman"/>
              </a:rPr>
              <a:t>acclimatised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0" y="3887470"/>
            <a:ext cx="2819400" cy="2557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60700" y="6506209"/>
              <a:ext cx="1639570" cy="0"/>
            </a:xfrm>
            <a:custGeom>
              <a:avLst/>
              <a:gdLst/>
              <a:ahLst/>
              <a:cxnLst/>
              <a:rect l="l" t="t" r="r" b="b"/>
              <a:pathLst>
                <a:path w="1639570">
                  <a:moveTo>
                    <a:pt x="0" y="0"/>
                  </a:moveTo>
                  <a:lnTo>
                    <a:pt x="1639570" y="0"/>
                  </a:lnTo>
                </a:path>
              </a:pathLst>
            </a:custGeom>
            <a:ln w="368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28950" y="6474459"/>
              <a:ext cx="1639570" cy="0"/>
            </a:xfrm>
            <a:custGeom>
              <a:avLst/>
              <a:gdLst/>
              <a:ahLst/>
              <a:cxnLst/>
              <a:rect l="l" t="t" r="r" b="b"/>
              <a:pathLst>
                <a:path w="1639570">
                  <a:moveTo>
                    <a:pt x="0" y="0"/>
                  </a:moveTo>
                  <a:lnTo>
                    <a:pt x="1639570" y="0"/>
                  </a:lnTo>
                </a:path>
              </a:pathLst>
            </a:custGeom>
            <a:ln w="36830">
              <a:solidFill>
                <a:srgbClr val="66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90770" y="6506209"/>
              <a:ext cx="2743200" cy="0"/>
            </a:xfrm>
            <a:custGeom>
              <a:avLst/>
              <a:gdLst/>
              <a:ahLst/>
              <a:cxnLst/>
              <a:rect l="l" t="t" r="r" b="b"/>
              <a:pathLst>
                <a:path w="2743200">
                  <a:moveTo>
                    <a:pt x="0" y="0"/>
                  </a:moveTo>
                  <a:lnTo>
                    <a:pt x="2743200" y="0"/>
                  </a:lnTo>
                </a:path>
              </a:pathLst>
            </a:custGeom>
            <a:ln w="368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59020" y="6474459"/>
              <a:ext cx="2743200" cy="0"/>
            </a:xfrm>
            <a:custGeom>
              <a:avLst/>
              <a:gdLst/>
              <a:ahLst/>
              <a:cxnLst/>
              <a:rect l="l" t="t" r="r" b="b"/>
              <a:pathLst>
                <a:path w="2743200">
                  <a:moveTo>
                    <a:pt x="0" y="0"/>
                  </a:moveTo>
                  <a:lnTo>
                    <a:pt x="2743200" y="0"/>
                  </a:lnTo>
                </a:path>
              </a:pathLst>
            </a:custGeom>
            <a:ln w="36830">
              <a:solidFill>
                <a:srgbClr val="66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787650" y="3902145"/>
            <a:ext cx="5055870" cy="2666365"/>
          </a:xfrm>
          <a:prstGeom prst="rect">
            <a:avLst/>
          </a:prstGeom>
        </p:spPr>
        <p:txBody>
          <a:bodyPr vert="horz" wrap="square" lIns="0" tIns="488314" rIns="0" bIns="0" rtlCol="0">
            <a:spAutoFit/>
          </a:bodyPr>
          <a:lstStyle/>
          <a:p>
            <a:pPr marL="483870">
              <a:lnSpc>
                <a:spcPct val="100000"/>
              </a:lnSpc>
              <a:spcBef>
                <a:spcPts val="3844"/>
              </a:spcBef>
            </a:pPr>
            <a:r>
              <a:rPr sz="6000" spc="-10" dirty="0">
                <a:solidFill>
                  <a:srgbClr val="660066"/>
                </a:solidFill>
                <a:latin typeface="Arial"/>
                <a:cs typeface="Arial"/>
              </a:rPr>
              <a:t>Grey</a:t>
            </a:r>
            <a:r>
              <a:rPr sz="6000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6000" spc="-5" dirty="0">
                <a:solidFill>
                  <a:srgbClr val="660066"/>
                </a:solidFill>
                <a:latin typeface="Arial"/>
                <a:cs typeface="Arial"/>
              </a:rPr>
              <a:t>mullet</a:t>
            </a:r>
            <a:endParaRPr sz="6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69"/>
              </a:spcBef>
            </a:pPr>
            <a:r>
              <a:rPr sz="5400" spc="-5" dirty="0">
                <a:solidFill>
                  <a:srgbClr val="660066"/>
                </a:solidFill>
                <a:latin typeface="Arial"/>
                <a:cs typeface="Arial"/>
              </a:rPr>
              <a:t>(</a:t>
            </a:r>
            <a:r>
              <a:rPr sz="5400" i="1" spc="-5" dirty="0">
                <a:solidFill>
                  <a:srgbClr val="660066"/>
                </a:solidFill>
                <a:latin typeface="Arial"/>
                <a:cs typeface="Arial"/>
              </a:rPr>
              <a:t>Mugil</a:t>
            </a:r>
            <a:r>
              <a:rPr sz="5400" i="1" spc="-5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5400" i="1" spc="-5" dirty="0">
                <a:solidFill>
                  <a:srgbClr val="660066"/>
                </a:solidFill>
                <a:latin typeface="Arial"/>
                <a:cs typeface="Arial"/>
              </a:rPr>
              <a:t>cephalus</a:t>
            </a:r>
            <a:r>
              <a:rPr sz="5400" spc="-5" dirty="0">
                <a:solidFill>
                  <a:srgbClr val="660066"/>
                </a:solidFill>
                <a:latin typeface="Arial"/>
                <a:cs typeface="Arial"/>
              </a:rPr>
              <a:t>)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7369" y="678180"/>
            <a:ext cx="275589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7569" y="567690"/>
            <a:ext cx="7144384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  <a:tabLst>
                <a:tab pos="4511675" algn="l"/>
              </a:tabLst>
            </a:pPr>
            <a:r>
              <a:rPr sz="3200" spc="-5" dirty="0">
                <a:latin typeface="Times New Roman"/>
                <a:cs typeface="Times New Roman"/>
              </a:rPr>
              <a:t>Additional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breeders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added	</a:t>
            </a:r>
            <a:r>
              <a:rPr sz="3200" spc="-5" dirty="0">
                <a:latin typeface="Times New Roman"/>
                <a:cs typeface="Times New Roman"/>
              </a:rPr>
              <a:t>from the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second  year onwards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compensate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natural  </a:t>
            </a:r>
            <a:r>
              <a:rPr sz="3200" spc="-5" dirty="0">
                <a:latin typeface="Times New Roman"/>
                <a:cs typeface="Times New Roman"/>
              </a:rPr>
              <a:t>mortality </a:t>
            </a:r>
            <a:r>
              <a:rPr sz="3200" dirty="0">
                <a:latin typeface="Times New Roman"/>
                <a:cs typeface="Times New Roman"/>
              </a:rPr>
              <a:t>of breeders.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7369" y="2830829"/>
            <a:ext cx="275589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7569" y="2720340"/>
            <a:ext cx="757428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Breeders once stocked </a:t>
            </a:r>
            <a:r>
              <a:rPr sz="3200" spc="-5" dirty="0">
                <a:latin typeface="Times New Roman"/>
                <a:cs typeface="Times New Roman"/>
              </a:rPr>
              <a:t>will </a:t>
            </a:r>
            <a:r>
              <a:rPr sz="3200" dirty="0">
                <a:latin typeface="Times New Roman"/>
                <a:cs typeface="Times New Roman"/>
              </a:rPr>
              <a:t>be </a:t>
            </a:r>
            <a:r>
              <a:rPr sz="3200" spc="-5" dirty="0">
                <a:latin typeface="Times New Roman"/>
                <a:cs typeface="Times New Roman"/>
              </a:rPr>
              <a:t>normally viable  for three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years.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76400" y="4343400"/>
            <a:ext cx="49530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457200"/>
            <a:ext cx="51054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62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Provision </a:t>
            </a:r>
            <a:r>
              <a:rPr dirty="0"/>
              <a:t>of  spawning</a:t>
            </a:r>
            <a:r>
              <a:rPr spc="-55" dirty="0"/>
              <a:t> </a:t>
            </a:r>
            <a:r>
              <a:rPr spc="-5" dirty="0"/>
              <a:t>surfaces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567690"/>
            <a:ext cx="8048625" cy="36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natural environment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fish </a:t>
            </a:r>
            <a:r>
              <a:rPr sz="2800" spc="-10" dirty="0">
                <a:latin typeface="Times New Roman"/>
                <a:cs typeface="Times New Roman"/>
              </a:rPr>
              <a:t>attaches </a:t>
            </a:r>
            <a:r>
              <a:rPr sz="2800" dirty="0">
                <a:latin typeface="Times New Roman"/>
                <a:cs typeface="Times New Roman"/>
              </a:rPr>
              <a:t>its </a:t>
            </a:r>
            <a:r>
              <a:rPr sz="2800" spc="-5" dirty="0">
                <a:latin typeface="Times New Roman"/>
                <a:cs typeface="Times New Roman"/>
              </a:rPr>
              <a:t>eggs </a:t>
            </a:r>
            <a:r>
              <a:rPr sz="2800" dirty="0">
                <a:latin typeface="Times New Roman"/>
                <a:cs typeface="Times New Roman"/>
              </a:rPr>
              <a:t>to  </a:t>
            </a:r>
            <a:r>
              <a:rPr sz="2800" spc="-5" dirty="0">
                <a:latin typeface="Times New Roman"/>
                <a:cs typeface="Times New Roman"/>
              </a:rPr>
              <a:t>submerged substrata </a:t>
            </a:r>
            <a:r>
              <a:rPr sz="2800" dirty="0">
                <a:latin typeface="Times New Roman"/>
                <a:cs typeface="Times New Roman"/>
              </a:rPr>
              <a:t>like stones, </a:t>
            </a:r>
            <a:r>
              <a:rPr sz="2800" spc="-5" dirty="0">
                <a:latin typeface="Times New Roman"/>
                <a:cs typeface="Times New Roman"/>
              </a:rPr>
              <a:t>aquatic plants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354965" marR="889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  <a:tab pos="2646045" algn="l"/>
              </a:tabLst>
            </a:pPr>
            <a:r>
              <a:rPr sz="2800" spc="-10" dirty="0">
                <a:latin typeface="Times New Roman"/>
                <a:cs typeface="Times New Roman"/>
              </a:rPr>
              <a:t>As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prepared </a:t>
            </a:r>
            <a:r>
              <a:rPr sz="2800" dirty="0">
                <a:latin typeface="Times New Roman"/>
                <a:cs typeface="Times New Roman"/>
              </a:rPr>
              <a:t>pond </a:t>
            </a:r>
            <a:r>
              <a:rPr sz="2800" spc="-10" dirty="0">
                <a:latin typeface="Times New Roman"/>
                <a:cs typeface="Times New Roman"/>
              </a:rPr>
              <a:t>may </a:t>
            </a:r>
            <a:r>
              <a:rPr sz="2800" dirty="0">
                <a:latin typeface="Times New Roman"/>
                <a:cs typeface="Times New Roman"/>
              </a:rPr>
              <a:t>not have </a:t>
            </a:r>
            <a:r>
              <a:rPr sz="2800" spc="-5" dirty="0">
                <a:latin typeface="Times New Roman"/>
                <a:cs typeface="Times New Roman"/>
              </a:rPr>
              <a:t>such natural  spawning surfaces, </a:t>
            </a:r>
            <a:r>
              <a:rPr sz="2800" spc="-10" dirty="0">
                <a:latin typeface="Times New Roman"/>
                <a:cs typeface="Times New Roman"/>
              </a:rPr>
              <a:t>materials </a:t>
            </a:r>
            <a:r>
              <a:rPr sz="2800" dirty="0">
                <a:latin typeface="Times New Roman"/>
                <a:cs typeface="Times New Roman"/>
              </a:rPr>
              <a:t>like</a:t>
            </a:r>
            <a:r>
              <a:rPr sz="280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palmyrah </a:t>
            </a:r>
            <a:r>
              <a:rPr sz="2800" spc="-10" dirty="0">
                <a:solidFill>
                  <a:srgbClr val="660066"/>
                </a:solidFill>
                <a:latin typeface="Times New Roman"/>
                <a:cs typeface="Times New Roman"/>
              </a:rPr>
              <a:t>leaves 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tied </a:t>
            </a:r>
            <a:r>
              <a:rPr sz="2800" dirty="0">
                <a:solidFill>
                  <a:srgbClr val="660066"/>
                </a:solidFill>
                <a:latin typeface="Times New Roman"/>
                <a:cs typeface="Times New Roman"/>
              </a:rPr>
              <a:t>in bunches to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fixed poles, coconut leaf petioles,  coconut</a:t>
            </a:r>
            <a:r>
              <a:rPr sz="2800" spc="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0066"/>
                </a:solidFill>
                <a:latin typeface="Times New Roman"/>
                <a:cs typeface="Times New Roman"/>
              </a:rPr>
              <a:t>husks,	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pieces </a:t>
            </a:r>
            <a:r>
              <a:rPr sz="2800" dirty="0">
                <a:solidFill>
                  <a:srgbClr val="660066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asbestos sheets </a:t>
            </a:r>
            <a:r>
              <a:rPr sz="2800" spc="-10" dirty="0">
                <a:solidFill>
                  <a:srgbClr val="660066"/>
                </a:solidFill>
                <a:latin typeface="Times New Roman"/>
                <a:cs typeface="Times New Roman"/>
              </a:rPr>
              <a:t>etc.,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have to  be provided in 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ponds.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19800" y="4191000"/>
            <a:ext cx="31242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457200"/>
            <a:ext cx="51054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1860" y="2625090"/>
            <a:ext cx="393827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950" marR="5080" indent="-60325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Water </a:t>
            </a:r>
            <a:r>
              <a:rPr sz="2800" spc="-5" dirty="0">
                <a:latin typeface="Times New Roman"/>
                <a:cs typeface="Times New Roman"/>
              </a:rPr>
              <a:t>quality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monitoring  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management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7369" y="774700"/>
            <a:ext cx="241300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7369" y="4961890"/>
            <a:ext cx="241300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4669" y="631189"/>
            <a:ext cx="8023859" cy="54533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459"/>
              </a:spcBef>
            </a:pPr>
            <a:r>
              <a:rPr sz="2800" spc="-5" dirty="0">
                <a:latin typeface="Arial"/>
                <a:cs typeface="Arial"/>
              </a:rPr>
              <a:t>Water quality parameters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like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salinity (15-30 ppt),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dissolved </a:t>
            </a:r>
            <a:r>
              <a:rPr sz="2800" spc="-10" dirty="0">
                <a:latin typeface="Arial"/>
                <a:cs typeface="Arial"/>
              </a:rPr>
              <a:t>oxygen </a:t>
            </a:r>
            <a:r>
              <a:rPr sz="2800" spc="-5" dirty="0">
                <a:latin typeface="Arial"/>
                <a:cs typeface="Arial"/>
              </a:rPr>
              <a:t>(&gt;3.5 </a:t>
            </a:r>
            <a:r>
              <a:rPr sz="2800" dirty="0">
                <a:latin typeface="Arial"/>
                <a:cs typeface="Arial"/>
              </a:rPr>
              <a:t>ppm),</a:t>
            </a:r>
            <a:endParaRPr sz="2800">
              <a:latin typeface="Arial"/>
              <a:cs typeface="Arial"/>
            </a:endParaRPr>
          </a:p>
          <a:p>
            <a:pPr marL="354965" marR="340360" indent="-342900">
              <a:lnSpc>
                <a:spcPts val="3020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pH </a:t>
            </a:r>
            <a:r>
              <a:rPr sz="2800" dirty="0">
                <a:latin typeface="Arial"/>
                <a:cs typeface="Arial"/>
              </a:rPr>
              <a:t>(7-8), </a:t>
            </a:r>
            <a:r>
              <a:rPr sz="2800" spc="-5" dirty="0">
                <a:latin typeface="Arial"/>
                <a:cs typeface="Arial"/>
              </a:rPr>
              <a:t>temperature (24-32°C), transparency  (&gt;50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cm)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ammonia </a:t>
            </a:r>
            <a:r>
              <a:rPr sz="2800" spc="-5" dirty="0">
                <a:latin typeface="Arial"/>
                <a:cs typeface="Arial"/>
              </a:rPr>
              <a:t>(&lt;1 </a:t>
            </a:r>
            <a:r>
              <a:rPr sz="2800" dirty="0">
                <a:latin typeface="Arial"/>
                <a:cs typeface="Arial"/>
              </a:rPr>
              <a:t>ppm) </a:t>
            </a:r>
            <a:r>
              <a:rPr sz="2800" spc="-5" dirty="0">
                <a:latin typeface="Arial"/>
                <a:cs typeface="Arial"/>
              </a:rPr>
              <a:t>have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5" dirty="0">
                <a:latin typeface="Arial"/>
                <a:cs typeface="Arial"/>
              </a:rPr>
              <a:t>be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maintained.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Optimum </a:t>
            </a:r>
            <a:r>
              <a:rPr sz="2800" spc="-10" dirty="0">
                <a:latin typeface="Arial"/>
                <a:cs typeface="Arial"/>
              </a:rPr>
              <a:t>water </a:t>
            </a:r>
            <a:r>
              <a:rPr sz="2800" spc="-5" dirty="0">
                <a:latin typeface="Arial"/>
                <a:cs typeface="Arial"/>
              </a:rPr>
              <a:t>level in the pond </a:t>
            </a:r>
            <a:r>
              <a:rPr sz="2800" dirty="0">
                <a:latin typeface="Arial"/>
                <a:cs typeface="Arial"/>
              </a:rPr>
              <a:t>is </a:t>
            </a:r>
            <a:r>
              <a:rPr sz="2800" spc="-5" dirty="0">
                <a:latin typeface="Arial"/>
                <a:cs typeface="Arial"/>
              </a:rPr>
              <a:t>1.2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m.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900">
              <a:latin typeface="Arial"/>
              <a:cs typeface="Arial"/>
            </a:endParaRPr>
          </a:p>
          <a:p>
            <a:pPr marL="354965" marR="5080">
              <a:lnSpc>
                <a:spcPct val="90000"/>
              </a:lnSpc>
            </a:pP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loss of water due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seepage and  evaporation is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be </a:t>
            </a:r>
            <a:r>
              <a:rPr sz="2800" dirty="0">
                <a:latin typeface="Arial"/>
                <a:cs typeface="Arial"/>
              </a:rPr>
              <a:t>compensated </a:t>
            </a:r>
            <a:r>
              <a:rPr sz="2800" spc="-5" dirty="0">
                <a:latin typeface="Arial"/>
                <a:cs typeface="Arial"/>
              </a:rPr>
              <a:t>by pumping in  water.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457200"/>
            <a:ext cx="51054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5509" y="2929890"/>
            <a:ext cx="17437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Times New Roman"/>
                <a:cs typeface="Times New Roman"/>
              </a:rPr>
              <a:t>Feeding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369" y="931574"/>
            <a:ext cx="441959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5"/>
              </a:lnSpc>
              <a:tabLst>
                <a:tab pos="342265" algn="l"/>
              </a:tabLst>
            </a:pPr>
            <a:r>
              <a:rPr sz="2800" dirty="0">
                <a:latin typeface="Arial"/>
                <a:cs typeface="Arial"/>
              </a:rPr>
              <a:t>•	</a:t>
            </a:r>
            <a:r>
              <a:rPr sz="4200" baseline="-2976" dirty="0">
                <a:latin typeface="Arial"/>
                <a:cs typeface="Arial"/>
              </a:rPr>
              <a:t>.</a:t>
            </a:r>
            <a:endParaRPr sz="4200" baseline="-2976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18072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569" y="1793240"/>
            <a:ext cx="7672705" cy="12204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85090" algn="just">
              <a:lnSpc>
                <a:spcPct val="90000"/>
              </a:lnSpc>
              <a:spcBef>
                <a:spcPts val="434"/>
              </a:spcBef>
            </a:pPr>
            <a:r>
              <a:rPr sz="2800" dirty="0">
                <a:latin typeface="Times New Roman"/>
                <a:cs typeface="Times New Roman"/>
              </a:rPr>
              <a:t>groundnut oil </a:t>
            </a:r>
            <a:r>
              <a:rPr sz="2800" spc="-5" dirty="0">
                <a:latin typeface="Times New Roman"/>
                <a:cs typeface="Times New Roman"/>
              </a:rPr>
              <a:t>cake </a:t>
            </a:r>
            <a:r>
              <a:rPr sz="2800" dirty="0">
                <a:latin typeface="Times New Roman"/>
                <a:cs typeface="Times New Roman"/>
              </a:rPr>
              <a:t>40% + </a:t>
            </a:r>
            <a:r>
              <a:rPr sz="2800" spc="-5" dirty="0">
                <a:latin typeface="Times New Roman"/>
                <a:cs typeface="Times New Roman"/>
              </a:rPr>
              <a:t>rice bran </a:t>
            </a:r>
            <a:r>
              <a:rPr sz="2800" dirty="0">
                <a:latin typeface="Times New Roman"/>
                <a:cs typeface="Times New Roman"/>
              </a:rPr>
              <a:t>45% + </a:t>
            </a:r>
            <a:r>
              <a:rPr sz="2800" spc="-5" dirty="0">
                <a:latin typeface="Times New Roman"/>
                <a:cs typeface="Times New Roman"/>
              </a:rPr>
              <a:t>fish </a:t>
            </a:r>
            <a:r>
              <a:rPr sz="2800" spc="-10" dirty="0">
                <a:latin typeface="Times New Roman"/>
                <a:cs typeface="Times New Roman"/>
              </a:rPr>
              <a:t>meal  </a:t>
            </a:r>
            <a:r>
              <a:rPr sz="2800" dirty="0">
                <a:latin typeface="Times New Roman"/>
                <a:cs typeface="Times New Roman"/>
              </a:rPr>
              <a:t>15% + </a:t>
            </a:r>
            <a:r>
              <a:rPr sz="2800" spc="-5" dirty="0">
                <a:latin typeface="Times New Roman"/>
                <a:cs typeface="Times New Roman"/>
              </a:rPr>
              <a:t>vitamin and mineral </a:t>
            </a:r>
            <a:r>
              <a:rPr sz="2800" spc="-10" dirty="0">
                <a:latin typeface="Times New Roman"/>
                <a:cs typeface="Times New Roman"/>
              </a:rPr>
              <a:t>mix </a:t>
            </a:r>
            <a:r>
              <a:rPr sz="2800" spc="-5" dirty="0">
                <a:latin typeface="Times New Roman"/>
                <a:cs typeface="Times New Roman"/>
              </a:rPr>
              <a:t>(@ </a:t>
            </a:r>
            <a:r>
              <a:rPr sz="2800" dirty="0">
                <a:latin typeface="Times New Roman"/>
                <a:cs typeface="Times New Roman"/>
              </a:rPr>
              <a:t>2.5 kg </a:t>
            </a:r>
            <a:r>
              <a:rPr sz="2800" spc="-5" dirty="0">
                <a:latin typeface="Times New Roman"/>
                <a:cs typeface="Times New Roman"/>
              </a:rPr>
              <a:t>per </a:t>
            </a:r>
            <a:r>
              <a:rPr sz="2800" dirty="0">
                <a:latin typeface="Times New Roman"/>
                <a:cs typeface="Times New Roman"/>
              </a:rPr>
              <a:t>100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kg  </a:t>
            </a:r>
            <a:r>
              <a:rPr sz="2800" spc="-10" dirty="0">
                <a:latin typeface="Times New Roman"/>
                <a:cs typeface="Times New Roman"/>
              </a:rPr>
              <a:t>feed)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3515359"/>
            <a:ext cx="7533005" cy="2172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230" indent="-430530">
              <a:lnSpc>
                <a:spcPct val="100000"/>
              </a:lnSpc>
              <a:spcBef>
                <a:spcPts val="100"/>
              </a:spcBef>
              <a:buChar char="•"/>
              <a:tabLst>
                <a:tab pos="442595" algn="l"/>
                <a:tab pos="443230" algn="l"/>
              </a:tabLst>
            </a:pPr>
            <a:r>
              <a:rPr sz="2800" dirty="0">
                <a:latin typeface="Times New Roman"/>
                <a:cs typeface="Times New Roman"/>
              </a:rPr>
              <a:t>supplied </a:t>
            </a:r>
            <a:r>
              <a:rPr sz="2800" spc="-5" dirty="0">
                <a:latin typeface="Times New Roman"/>
                <a:cs typeface="Times New Roman"/>
              </a:rPr>
              <a:t>daily either </a:t>
            </a: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pelleted </a:t>
            </a:r>
            <a:r>
              <a:rPr sz="2800" dirty="0">
                <a:latin typeface="Times New Roman"/>
                <a:cs typeface="Times New Roman"/>
              </a:rPr>
              <a:t>or in dough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form.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•"/>
            </a:pPr>
            <a:endParaRPr sz="3900">
              <a:latin typeface="Times New Roman"/>
              <a:cs typeface="Times New Roman"/>
            </a:endParaRPr>
          </a:p>
          <a:p>
            <a:pPr marL="354965" marR="67945" indent="-342900" algn="just">
              <a:lnSpc>
                <a:spcPts val="302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supplied </a:t>
            </a:r>
            <a:r>
              <a:rPr sz="2800" dirty="0">
                <a:latin typeface="Times New Roman"/>
                <a:cs typeface="Times New Roman"/>
              </a:rPr>
              <a:t>in </a:t>
            </a:r>
            <a:r>
              <a:rPr sz="2800" spc="-5" dirty="0">
                <a:latin typeface="Times New Roman"/>
                <a:cs typeface="Times New Roman"/>
              </a:rPr>
              <a:t>feeding </a:t>
            </a:r>
            <a:r>
              <a:rPr sz="2800" dirty="0">
                <a:latin typeface="Times New Roman"/>
                <a:cs typeface="Times New Roman"/>
              </a:rPr>
              <a:t>trays kept </a:t>
            </a:r>
            <a:r>
              <a:rPr sz="2800" spc="-10" dirty="0">
                <a:latin typeface="Times New Roman"/>
                <a:cs typeface="Times New Roman"/>
              </a:rPr>
              <a:t>at </a:t>
            </a:r>
            <a:r>
              <a:rPr sz="2800" dirty="0">
                <a:latin typeface="Times New Roman"/>
                <a:cs typeface="Times New Roman"/>
              </a:rPr>
              <a:t>the bottom of the  pond. </a:t>
            </a:r>
            <a:r>
              <a:rPr sz="2800" spc="-5" dirty="0">
                <a:latin typeface="Times New Roman"/>
                <a:cs typeface="Times New Roman"/>
              </a:rPr>
              <a:t>The feeding </a:t>
            </a:r>
            <a:r>
              <a:rPr sz="2800" dirty="0">
                <a:latin typeface="Times New Roman"/>
                <a:cs typeface="Times New Roman"/>
              </a:rPr>
              <a:t>trays </a:t>
            </a:r>
            <a:r>
              <a:rPr sz="2800" spc="-5" dirty="0">
                <a:latin typeface="Times New Roman"/>
                <a:cs typeface="Times New Roman"/>
              </a:rPr>
              <a:t>should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10" dirty="0">
                <a:latin typeface="Times New Roman"/>
                <a:cs typeface="Times New Roman"/>
              </a:rPr>
              <a:t>examined </a:t>
            </a:r>
            <a:r>
              <a:rPr sz="2800" spc="-5" dirty="0">
                <a:latin typeface="Times New Roman"/>
                <a:cs typeface="Times New Roman"/>
              </a:rPr>
              <a:t>daily  and cleaned </a:t>
            </a:r>
            <a:r>
              <a:rPr sz="2800" dirty="0">
                <a:latin typeface="Times New Roman"/>
                <a:cs typeface="Times New Roman"/>
              </a:rPr>
              <a:t>outside 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pond.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228600"/>
            <a:ext cx="2058670" cy="1695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71800" y="491490"/>
            <a:ext cx="552323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Feeding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of the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breeders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has to be 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initiated within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3-4 days 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after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stocking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800" y="513080"/>
            <a:ext cx="7950200" cy="5963920"/>
            <a:chOff x="685800" y="513080"/>
            <a:chExt cx="7950200" cy="5963920"/>
          </a:xfrm>
        </p:grpSpPr>
        <p:sp>
          <p:nvSpPr>
            <p:cNvPr id="3" name="object 3"/>
            <p:cNvSpPr/>
            <p:nvPr/>
          </p:nvSpPr>
          <p:spPr>
            <a:xfrm>
              <a:off x="685800" y="513080"/>
              <a:ext cx="3890010" cy="29171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38600" y="3028950"/>
              <a:ext cx="4597400" cy="34480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270" y="262890"/>
            <a:ext cx="6680200" cy="5925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065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quantity </a:t>
            </a:r>
            <a:r>
              <a:rPr sz="2800" dirty="0">
                <a:latin typeface="Times New Roman"/>
                <a:cs typeface="Times New Roman"/>
              </a:rPr>
              <a:t>of the </a:t>
            </a:r>
            <a:r>
              <a:rPr sz="2800" spc="-10" dirty="0">
                <a:latin typeface="Times New Roman"/>
                <a:cs typeface="Times New Roman"/>
              </a:rPr>
              <a:t>feed </a:t>
            </a:r>
            <a:r>
              <a:rPr sz="2800" spc="-5" dirty="0">
                <a:latin typeface="Times New Roman"/>
                <a:cs typeface="Times New Roman"/>
              </a:rPr>
              <a:t>can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reduced  </a:t>
            </a:r>
            <a:r>
              <a:rPr sz="2800" spc="-10" dirty="0">
                <a:latin typeface="Times New Roman"/>
                <a:cs typeface="Times New Roman"/>
              </a:rPr>
              <a:t>whenever </a:t>
            </a:r>
            <a:r>
              <a:rPr sz="2800" spc="-5" dirty="0">
                <a:latin typeface="Times New Roman"/>
                <a:cs typeface="Times New Roman"/>
              </a:rPr>
              <a:t>left-over </a:t>
            </a:r>
            <a:r>
              <a:rPr sz="2800" spc="-10" dirty="0">
                <a:latin typeface="Times New Roman"/>
                <a:cs typeface="Times New Roman"/>
              </a:rPr>
              <a:t>feed </a:t>
            </a:r>
            <a:r>
              <a:rPr sz="2800" spc="-5" dirty="0">
                <a:latin typeface="Times New Roman"/>
                <a:cs typeface="Times New Roman"/>
              </a:rPr>
              <a:t>is present </a:t>
            </a:r>
            <a:r>
              <a:rPr sz="2800" dirty="0">
                <a:latin typeface="Times New Roman"/>
                <a:cs typeface="Times New Roman"/>
              </a:rPr>
              <a:t>in the  </a:t>
            </a:r>
            <a:r>
              <a:rPr sz="2800" spc="-5" dirty="0">
                <a:latin typeface="Times New Roman"/>
                <a:cs typeface="Times New Roman"/>
              </a:rPr>
              <a:t>trays,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avoid wastage and water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pollution.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presence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hatchlings indicates </a:t>
            </a:r>
            <a:r>
              <a:rPr sz="2800" dirty="0">
                <a:latin typeface="Times New Roman"/>
                <a:cs typeface="Times New Roman"/>
              </a:rPr>
              <a:t>that the  pond is to be </a:t>
            </a:r>
            <a:r>
              <a:rPr sz="2800" spc="-10" dirty="0">
                <a:latin typeface="Times New Roman"/>
                <a:cs typeface="Times New Roman"/>
              </a:rPr>
              <a:t>manured </a:t>
            </a:r>
            <a:r>
              <a:rPr sz="2800" spc="-5" dirty="0">
                <a:latin typeface="Times New Roman"/>
                <a:cs typeface="Times New Roman"/>
              </a:rPr>
              <a:t>with cow </a:t>
            </a:r>
            <a:r>
              <a:rPr sz="2800" dirty="0">
                <a:latin typeface="Times New Roman"/>
                <a:cs typeface="Times New Roman"/>
              </a:rPr>
              <a:t>dung @  500 kg/ha </a:t>
            </a:r>
            <a:r>
              <a:rPr sz="2800" spc="-5" dirty="0">
                <a:latin typeface="Times New Roman"/>
                <a:cs typeface="Times New Roman"/>
              </a:rPr>
              <a:t>for </a:t>
            </a:r>
            <a:r>
              <a:rPr sz="2800" dirty="0">
                <a:latin typeface="Times New Roman"/>
                <a:cs typeface="Times New Roman"/>
              </a:rPr>
              <a:t>the production of plankton,  </a:t>
            </a:r>
            <a:r>
              <a:rPr sz="2800" spc="-5" dirty="0">
                <a:latin typeface="Times New Roman"/>
                <a:cs typeface="Times New Roman"/>
              </a:rPr>
              <a:t>which </a:t>
            </a:r>
            <a:r>
              <a:rPr sz="2800" spc="-10" dirty="0">
                <a:latin typeface="Times New Roman"/>
                <a:cs typeface="Times New Roman"/>
              </a:rPr>
              <a:t>forms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food for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hatchlings.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355600" marR="26543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Small </a:t>
            </a:r>
            <a:r>
              <a:rPr sz="2800" spc="-5" dirty="0">
                <a:latin typeface="Times New Roman"/>
                <a:cs typeface="Times New Roman"/>
              </a:rPr>
              <a:t>quantities </a:t>
            </a:r>
            <a:r>
              <a:rPr sz="2800" dirty="0">
                <a:latin typeface="Times New Roman"/>
                <a:cs typeface="Times New Roman"/>
              </a:rPr>
              <a:t>of the </a:t>
            </a:r>
            <a:r>
              <a:rPr sz="2800" spc="-5" dirty="0">
                <a:latin typeface="Times New Roman"/>
                <a:cs typeface="Times New Roman"/>
              </a:rPr>
              <a:t>artificial </a:t>
            </a:r>
            <a:r>
              <a:rPr sz="2800" spc="-10" dirty="0">
                <a:latin typeface="Times New Roman"/>
                <a:cs typeface="Times New Roman"/>
              </a:rPr>
              <a:t>feed </a:t>
            </a:r>
            <a:r>
              <a:rPr sz="2800" dirty="0">
                <a:latin typeface="Times New Roman"/>
                <a:cs typeface="Times New Roman"/>
              </a:rPr>
              <a:t>(250-  300 g/pond of 1000 </a:t>
            </a:r>
            <a:r>
              <a:rPr sz="2800" spc="-10" dirty="0">
                <a:latin typeface="Times New Roman"/>
                <a:cs typeface="Times New Roman"/>
              </a:rPr>
              <a:t>m2) </a:t>
            </a:r>
            <a:r>
              <a:rPr sz="2800" spc="-5" dirty="0">
                <a:latin typeface="Times New Roman"/>
                <a:cs typeface="Times New Roman"/>
              </a:rPr>
              <a:t>also can </a:t>
            </a:r>
            <a:r>
              <a:rPr sz="2800" dirty="0">
                <a:latin typeface="Times New Roman"/>
                <a:cs typeface="Times New Roman"/>
              </a:rPr>
              <a:t>be  </a:t>
            </a:r>
            <a:r>
              <a:rPr sz="2800" spc="-5" dirty="0">
                <a:latin typeface="Times New Roman"/>
                <a:cs typeface="Times New Roman"/>
              </a:rPr>
              <a:t>broadcast </a:t>
            </a:r>
            <a:r>
              <a:rPr sz="2800" dirty="0">
                <a:latin typeface="Times New Roman"/>
                <a:cs typeface="Times New Roman"/>
              </a:rPr>
              <a:t>in powder </a:t>
            </a:r>
            <a:r>
              <a:rPr sz="2800" spc="-5" dirty="0">
                <a:latin typeface="Times New Roman"/>
                <a:cs typeface="Times New Roman"/>
              </a:rPr>
              <a:t>form </a:t>
            </a:r>
            <a:r>
              <a:rPr sz="2800" dirty="0">
                <a:latin typeface="Times New Roman"/>
                <a:cs typeface="Times New Roman"/>
              </a:rPr>
              <a:t>during </a:t>
            </a:r>
            <a:r>
              <a:rPr sz="2800" spc="-5" dirty="0">
                <a:latin typeface="Times New Roman"/>
                <a:cs typeface="Times New Roman"/>
              </a:rPr>
              <a:t>early  morning.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1800" y="4724400"/>
            <a:ext cx="23622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457200"/>
            <a:ext cx="51054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3289" y="2929890"/>
            <a:ext cx="40678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Times New Roman"/>
                <a:cs typeface="Times New Roman"/>
              </a:rPr>
              <a:t>Grow </a:t>
            </a:r>
            <a:r>
              <a:rPr sz="4000" dirty="0">
                <a:latin typeface="Times New Roman"/>
                <a:cs typeface="Times New Roman"/>
              </a:rPr>
              <a:t>- out</a:t>
            </a:r>
            <a:r>
              <a:rPr sz="4000" spc="-114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culture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339090"/>
            <a:ext cx="7602220" cy="481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8130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Fast </a:t>
            </a:r>
            <a:r>
              <a:rPr sz="3200" spc="-5" dirty="0">
                <a:latin typeface="Arial"/>
                <a:cs typeface="Arial"/>
              </a:rPr>
              <a:t>growth rate </a:t>
            </a:r>
            <a:r>
              <a:rPr sz="3200" dirty="0">
                <a:latin typeface="Arial"/>
                <a:cs typeface="Arial"/>
              </a:rPr>
              <a:t>&amp; comparatively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large  </a:t>
            </a:r>
            <a:r>
              <a:rPr sz="3200" dirty="0">
                <a:latin typeface="Arial"/>
                <a:cs typeface="Arial"/>
              </a:rPr>
              <a:t>size.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7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Fry </a:t>
            </a:r>
            <a:r>
              <a:rPr sz="3200" dirty="0">
                <a:latin typeface="Arial"/>
                <a:cs typeface="Arial"/>
              </a:rPr>
              <a:t>&amp; </a:t>
            </a:r>
            <a:r>
              <a:rPr sz="3200" spc="-5" dirty="0">
                <a:latin typeface="Arial"/>
                <a:cs typeface="Arial"/>
              </a:rPr>
              <a:t>fingerlings of </a:t>
            </a:r>
            <a:r>
              <a:rPr sz="3200" i="1" dirty="0">
                <a:latin typeface="Arial"/>
                <a:cs typeface="Arial"/>
              </a:rPr>
              <a:t>M.cephalus </a:t>
            </a:r>
            <a:r>
              <a:rPr sz="3200" dirty="0">
                <a:latin typeface="Arial"/>
                <a:cs typeface="Arial"/>
              </a:rPr>
              <a:t>not as  </a:t>
            </a:r>
            <a:r>
              <a:rPr sz="3200" spc="-5" dirty="0">
                <a:latin typeface="Arial"/>
                <a:cs typeface="Arial"/>
              </a:rPr>
              <a:t>abuntantly available </a:t>
            </a:r>
            <a:r>
              <a:rPr sz="3200" dirty="0">
                <a:latin typeface="Arial"/>
                <a:cs typeface="Arial"/>
              </a:rPr>
              <a:t>as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other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species.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700">
              <a:latin typeface="Arial"/>
              <a:cs typeface="Arial"/>
            </a:endParaRPr>
          </a:p>
          <a:p>
            <a:pPr marL="354965" marR="4889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In India </a:t>
            </a:r>
            <a:r>
              <a:rPr sz="3200" dirty="0">
                <a:latin typeface="Arial"/>
                <a:cs typeface="Arial"/>
              </a:rPr>
              <a:t>mullets are </a:t>
            </a:r>
            <a:r>
              <a:rPr sz="3200" spc="-5" dirty="0">
                <a:latin typeface="Arial"/>
                <a:cs typeface="Arial"/>
              </a:rPr>
              <a:t>cultured in  </a:t>
            </a:r>
            <a:r>
              <a:rPr sz="3200" dirty="0">
                <a:latin typeface="Arial"/>
                <a:cs typeface="Arial"/>
              </a:rPr>
              <a:t>combination </a:t>
            </a:r>
            <a:r>
              <a:rPr sz="3200" spc="-10" dirty="0">
                <a:latin typeface="Arial"/>
                <a:cs typeface="Arial"/>
              </a:rPr>
              <a:t>with </a:t>
            </a:r>
            <a:r>
              <a:rPr sz="3200" dirty="0">
                <a:latin typeface="Arial"/>
                <a:cs typeface="Arial"/>
              </a:rPr>
              <a:t>milk </a:t>
            </a:r>
            <a:r>
              <a:rPr sz="3200" spc="-5" dirty="0">
                <a:latin typeface="Arial"/>
                <a:cs typeface="Arial"/>
              </a:rPr>
              <a:t>fish,pearlspot </a:t>
            </a:r>
            <a:r>
              <a:rPr sz="3200" dirty="0">
                <a:latin typeface="Arial"/>
                <a:cs typeface="Arial"/>
              </a:rPr>
              <a:t>and  other </a:t>
            </a:r>
            <a:r>
              <a:rPr sz="3200" spc="-5" dirty="0">
                <a:latin typeface="Arial"/>
                <a:cs typeface="Arial"/>
              </a:rPr>
              <a:t>estuarine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species.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00800" y="4876800"/>
            <a:ext cx="2580640" cy="1609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372109"/>
            <a:ext cx="7999095" cy="56261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marR="180340" indent="-342900">
              <a:lnSpc>
                <a:spcPts val="302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pearlspot is suitable </a:t>
            </a:r>
            <a:r>
              <a:rPr sz="2800" dirty="0">
                <a:latin typeface="Arial"/>
                <a:cs typeface="Arial"/>
              </a:rPr>
              <a:t>for </a:t>
            </a:r>
            <a:r>
              <a:rPr sz="2800" spc="-5" dirty="0">
                <a:latin typeface="Arial"/>
                <a:cs typeface="Arial"/>
              </a:rPr>
              <a:t>culture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confined,  fresh and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brackishwaters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900">
              <a:latin typeface="Arial"/>
              <a:cs typeface="Arial"/>
            </a:endParaRPr>
          </a:p>
          <a:p>
            <a:pPr marL="354965" marR="5080" indent="-342900">
              <a:lnSpc>
                <a:spcPts val="302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culture of pearlspot is </a:t>
            </a:r>
            <a:r>
              <a:rPr sz="2800" dirty="0">
                <a:latin typeface="Arial"/>
                <a:cs typeface="Arial"/>
              </a:rPr>
              <a:t>more </a:t>
            </a:r>
            <a:r>
              <a:rPr sz="2800" spc="-5" dirty="0">
                <a:latin typeface="Arial"/>
                <a:cs typeface="Arial"/>
              </a:rPr>
              <a:t>economical  under polyculture system especially </a:t>
            </a:r>
            <a:r>
              <a:rPr sz="2800" spc="-10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milkfish 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mullets </a:t>
            </a:r>
            <a:r>
              <a:rPr sz="2800" spc="-5" dirty="0">
                <a:latin typeface="Arial"/>
                <a:cs typeface="Arial"/>
              </a:rPr>
              <a:t>than under monoculture.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900">
              <a:latin typeface="Arial"/>
              <a:cs typeface="Arial"/>
            </a:endParaRPr>
          </a:p>
          <a:p>
            <a:pPr marL="354965" marR="40005" indent="-342900">
              <a:lnSpc>
                <a:spcPts val="302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fish can </a:t>
            </a:r>
            <a:r>
              <a:rPr sz="2800" spc="-5" dirty="0">
                <a:latin typeface="Arial"/>
                <a:cs typeface="Arial"/>
              </a:rPr>
              <a:t>attain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marketable </a:t>
            </a:r>
            <a:r>
              <a:rPr sz="2800" dirty="0">
                <a:latin typeface="Arial"/>
                <a:cs typeface="Arial"/>
              </a:rPr>
              <a:t>size </a:t>
            </a:r>
            <a:r>
              <a:rPr sz="2800" spc="-5" dirty="0">
                <a:latin typeface="Arial"/>
                <a:cs typeface="Arial"/>
              </a:rPr>
              <a:t>of 120-150  </a:t>
            </a:r>
            <a:r>
              <a:rPr sz="2800" dirty="0">
                <a:latin typeface="Arial"/>
                <a:cs typeface="Arial"/>
              </a:rPr>
              <a:t>g </a:t>
            </a:r>
            <a:r>
              <a:rPr sz="2800" spc="-5" dirty="0">
                <a:latin typeface="Arial"/>
                <a:cs typeface="Arial"/>
              </a:rPr>
              <a:t>over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period of 8-10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months.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900">
              <a:latin typeface="Arial"/>
              <a:cs typeface="Arial"/>
            </a:endParaRPr>
          </a:p>
          <a:p>
            <a:pPr marL="354965" marR="23495" indent="-342900">
              <a:lnSpc>
                <a:spcPts val="302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Though </a:t>
            </a:r>
            <a:r>
              <a:rPr sz="2800" spc="-5" dirty="0">
                <a:latin typeface="Arial"/>
                <a:cs typeface="Arial"/>
              </a:rPr>
              <a:t>growth </a:t>
            </a:r>
            <a:r>
              <a:rPr sz="2800" dirty="0">
                <a:latin typeface="Arial"/>
                <a:cs typeface="Arial"/>
              </a:rPr>
              <a:t>rate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relatively </a:t>
            </a:r>
            <a:r>
              <a:rPr sz="2800" spc="-5" dirty="0">
                <a:latin typeface="Arial"/>
                <a:cs typeface="Arial"/>
              </a:rPr>
              <a:t>slow, high  stocking density with low input </a:t>
            </a:r>
            <a:r>
              <a:rPr sz="2800" dirty="0">
                <a:latin typeface="Arial"/>
                <a:cs typeface="Arial"/>
              </a:rPr>
              <a:t>management can  </a:t>
            </a:r>
            <a:r>
              <a:rPr sz="2800" spc="-5" dirty="0">
                <a:latin typeface="Arial"/>
                <a:cs typeface="Arial"/>
              </a:rPr>
              <a:t>yield optimum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production.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329690"/>
            <a:ext cx="7553959" cy="46151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4965" marR="5080" indent="-342900">
              <a:lnSpc>
                <a:spcPts val="3829"/>
              </a:lnSpc>
              <a:spcBef>
                <a:spcPts val="23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Being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herbivorous fish it is suitable for  polyculture.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600">
              <a:latin typeface="Arial"/>
              <a:cs typeface="Arial"/>
            </a:endParaRPr>
          </a:p>
          <a:p>
            <a:pPr marL="354965" marR="41275" indent="-342900">
              <a:lnSpc>
                <a:spcPct val="100000"/>
              </a:lnSpc>
              <a:buFont typeface="Arial"/>
              <a:buChar char="•"/>
              <a:tabLst>
                <a:tab pos="466725" algn="l"/>
                <a:tab pos="467359" algn="l"/>
              </a:tabLst>
            </a:pPr>
            <a:r>
              <a:rPr dirty="0"/>
              <a:t>	</a:t>
            </a:r>
            <a:r>
              <a:rPr sz="3200" dirty="0">
                <a:latin typeface="Arial"/>
                <a:cs typeface="Arial"/>
              </a:rPr>
              <a:t>Pearlspot farming could be adopted </a:t>
            </a:r>
            <a:r>
              <a:rPr sz="3200" spc="-5" dirty="0">
                <a:latin typeface="Arial"/>
                <a:cs typeface="Arial"/>
              </a:rPr>
              <a:t>to  </a:t>
            </a:r>
            <a:r>
              <a:rPr sz="3200" dirty="0">
                <a:latin typeface="Arial"/>
                <a:cs typeface="Arial"/>
              </a:rPr>
              <a:t>any scale </a:t>
            </a:r>
            <a:r>
              <a:rPr sz="3200" spc="-5" dirty="0">
                <a:latin typeface="Arial"/>
                <a:cs typeface="Arial"/>
              </a:rPr>
              <a:t>integrating </a:t>
            </a:r>
            <a:r>
              <a:rPr sz="3200" spc="-10" dirty="0">
                <a:latin typeface="Arial"/>
                <a:cs typeface="Arial"/>
              </a:rPr>
              <a:t>with </a:t>
            </a:r>
            <a:r>
              <a:rPr sz="3200" dirty="0">
                <a:latin typeface="Arial"/>
                <a:cs typeface="Arial"/>
              </a:rPr>
              <a:t>other  occupations </a:t>
            </a:r>
            <a:r>
              <a:rPr sz="3200" spc="-5" dirty="0">
                <a:latin typeface="Arial"/>
                <a:cs typeface="Arial"/>
              </a:rPr>
              <a:t>like poultry </a:t>
            </a:r>
            <a:r>
              <a:rPr sz="3200" dirty="0">
                <a:latin typeface="Arial"/>
                <a:cs typeface="Arial"/>
              </a:rPr>
              <a:t>farming. </a:t>
            </a:r>
            <a:r>
              <a:rPr sz="3200" spc="-5" dirty="0">
                <a:latin typeface="Arial"/>
                <a:cs typeface="Arial"/>
              </a:rPr>
              <a:t>The  poultry </a:t>
            </a:r>
            <a:r>
              <a:rPr sz="3200" dirty="0">
                <a:latin typeface="Arial"/>
                <a:cs typeface="Arial"/>
              </a:rPr>
              <a:t>droppings </a:t>
            </a:r>
            <a:r>
              <a:rPr sz="3200" spc="-5" dirty="0">
                <a:latin typeface="Arial"/>
                <a:cs typeface="Arial"/>
              </a:rPr>
              <a:t>form </a:t>
            </a:r>
            <a:r>
              <a:rPr sz="3200" dirty="0">
                <a:latin typeface="Arial"/>
                <a:cs typeface="Arial"/>
              </a:rPr>
              <a:t>good manure </a:t>
            </a:r>
            <a:r>
              <a:rPr sz="3200" spc="-5" dirty="0">
                <a:latin typeface="Arial"/>
                <a:cs typeface="Arial"/>
              </a:rPr>
              <a:t>for  natural </a:t>
            </a:r>
            <a:r>
              <a:rPr sz="3200" dirty="0">
                <a:latin typeface="Arial"/>
                <a:cs typeface="Arial"/>
              </a:rPr>
              <a:t>food production </a:t>
            </a:r>
            <a:r>
              <a:rPr sz="3200" spc="-5" dirty="0">
                <a:latin typeface="Arial"/>
                <a:cs typeface="Arial"/>
              </a:rPr>
              <a:t>in the culture  </a:t>
            </a:r>
            <a:r>
              <a:rPr sz="3200" dirty="0">
                <a:latin typeface="Arial"/>
                <a:cs typeface="Arial"/>
              </a:rPr>
              <a:t>ponds.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186690"/>
            <a:ext cx="7938770" cy="421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74625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Breeding occurs within 30-40 days of  introduction </a:t>
            </a:r>
            <a:r>
              <a:rPr sz="2800" spc="5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brooders.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100">
              <a:latin typeface="Arial"/>
              <a:cs typeface="Arial"/>
            </a:endParaRPr>
          </a:p>
          <a:p>
            <a:pPr marL="354965" marR="22225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production of upto </a:t>
            </a:r>
            <a:r>
              <a:rPr sz="2800" dirty="0">
                <a:latin typeface="Arial"/>
                <a:cs typeface="Arial"/>
              </a:rPr>
              <a:t>6 </a:t>
            </a:r>
            <a:r>
              <a:rPr sz="2800" spc="-5" dirty="0">
                <a:latin typeface="Arial"/>
                <a:cs typeface="Arial"/>
              </a:rPr>
              <a:t>lakhs fry/ha/year </a:t>
            </a:r>
            <a:r>
              <a:rPr sz="2800" dirty="0">
                <a:latin typeface="Arial"/>
                <a:cs typeface="Arial"/>
              </a:rPr>
              <a:t>can </a:t>
            </a:r>
            <a:r>
              <a:rPr sz="2800" spc="-5" dirty="0">
                <a:latin typeface="Arial"/>
                <a:cs typeface="Arial"/>
              </a:rPr>
              <a:t>be  achieved.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100">
              <a:latin typeface="Arial"/>
              <a:cs typeface="Arial"/>
            </a:endParaRPr>
          </a:p>
          <a:p>
            <a:pPr marL="354965" marR="5080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Harvesting </a:t>
            </a:r>
            <a:r>
              <a:rPr sz="2800" dirty="0">
                <a:latin typeface="Arial"/>
                <a:cs typeface="Arial"/>
              </a:rPr>
              <a:t>is </a:t>
            </a:r>
            <a:r>
              <a:rPr sz="2800" spc="-5" dirty="0">
                <a:latin typeface="Arial"/>
                <a:cs typeface="Arial"/>
              </a:rPr>
              <a:t>usually undertaken by draining the  </a:t>
            </a:r>
            <a:r>
              <a:rPr sz="2800" spc="-10" dirty="0">
                <a:latin typeface="Arial"/>
                <a:cs typeface="Arial"/>
              </a:rPr>
              <a:t>water </a:t>
            </a:r>
            <a:r>
              <a:rPr sz="2800" spc="-5" dirty="0">
                <a:latin typeface="Arial"/>
                <a:cs typeface="Arial"/>
              </a:rPr>
              <a:t>from the ponds and operating </a:t>
            </a:r>
            <a:r>
              <a:rPr sz="2800" dirty="0">
                <a:latin typeface="Arial"/>
                <a:cs typeface="Arial"/>
              </a:rPr>
              <a:t>a seine </a:t>
            </a:r>
            <a:r>
              <a:rPr sz="2800" spc="-5" dirty="0">
                <a:latin typeface="Arial"/>
                <a:cs typeface="Arial"/>
              </a:rPr>
              <a:t>net,  </a:t>
            </a:r>
            <a:r>
              <a:rPr sz="2800" dirty="0">
                <a:latin typeface="Arial"/>
                <a:cs typeface="Arial"/>
              </a:rPr>
              <a:t>cast net </a:t>
            </a:r>
            <a:r>
              <a:rPr sz="2800" spc="5" dirty="0">
                <a:latin typeface="Arial"/>
                <a:cs typeface="Arial"/>
              </a:rPr>
              <a:t>or 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drag net for capturing the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fish.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0" y="4422140"/>
            <a:ext cx="2298700" cy="2265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276757"/>
            <a:ext cx="5774690" cy="5581650"/>
            <a:chOff x="0" y="1276757"/>
            <a:chExt cx="5774690" cy="5581650"/>
          </a:xfrm>
        </p:grpSpPr>
        <p:sp>
          <p:nvSpPr>
            <p:cNvPr id="4" name="object 4"/>
            <p:cNvSpPr/>
            <p:nvPr/>
          </p:nvSpPr>
          <p:spPr>
            <a:xfrm>
              <a:off x="0" y="1904999"/>
              <a:ext cx="4648200" cy="4953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62400" y="1597659"/>
              <a:ext cx="396240" cy="881380"/>
            </a:xfrm>
            <a:custGeom>
              <a:avLst/>
              <a:gdLst/>
              <a:ahLst/>
              <a:cxnLst/>
              <a:rect l="l" t="t" r="r" b="b"/>
              <a:pathLst>
                <a:path w="396239" h="881380">
                  <a:moveTo>
                    <a:pt x="396239" y="0"/>
                  </a:moveTo>
                  <a:lnTo>
                    <a:pt x="0" y="88900"/>
                  </a:lnTo>
                  <a:lnTo>
                    <a:pt x="0" y="292100"/>
                  </a:lnTo>
                  <a:lnTo>
                    <a:pt x="132079" y="262889"/>
                  </a:lnTo>
                  <a:lnTo>
                    <a:pt x="132079" y="881379"/>
                  </a:lnTo>
                  <a:lnTo>
                    <a:pt x="262889" y="852169"/>
                  </a:lnTo>
                  <a:lnTo>
                    <a:pt x="262889" y="232410"/>
                  </a:lnTo>
                  <a:lnTo>
                    <a:pt x="396239" y="203200"/>
                  </a:lnTo>
                  <a:lnTo>
                    <a:pt x="39623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62400" y="1597659"/>
              <a:ext cx="396240" cy="881380"/>
            </a:xfrm>
            <a:custGeom>
              <a:avLst/>
              <a:gdLst/>
              <a:ahLst/>
              <a:cxnLst/>
              <a:rect l="l" t="t" r="r" b="b"/>
              <a:pathLst>
                <a:path w="396239" h="881380">
                  <a:moveTo>
                    <a:pt x="0" y="88900"/>
                  </a:moveTo>
                  <a:lnTo>
                    <a:pt x="396239" y="0"/>
                  </a:lnTo>
                  <a:lnTo>
                    <a:pt x="396239" y="203200"/>
                  </a:lnTo>
                  <a:lnTo>
                    <a:pt x="262889" y="232410"/>
                  </a:lnTo>
                  <a:lnTo>
                    <a:pt x="262889" y="852169"/>
                  </a:lnTo>
                  <a:lnTo>
                    <a:pt x="132079" y="881379"/>
                  </a:lnTo>
                  <a:lnTo>
                    <a:pt x="132079" y="262889"/>
                  </a:lnTo>
                  <a:lnTo>
                    <a:pt x="0" y="292100"/>
                  </a:lnTo>
                  <a:lnTo>
                    <a:pt x="0" y="889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17059" y="1494789"/>
              <a:ext cx="403860" cy="911860"/>
            </a:xfrm>
            <a:custGeom>
              <a:avLst/>
              <a:gdLst/>
              <a:ahLst/>
              <a:cxnLst/>
              <a:rect l="l" t="t" r="r" b="b"/>
              <a:pathLst>
                <a:path w="403860" h="911860">
                  <a:moveTo>
                    <a:pt x="403860" y="0"/>
                  </a:moveTo>
                  <a:lnTo>
                    <a:pt x="273050" y="29210"/>
                  </a:lnTo>
                  <a:lnTo>
                    <a:pt x="273050" y="316230"/>
                  </a:lnTo>
                  <a:lnTo>
                    <a:pt x="130810" y="347980"/>
                  </a:lnTo>
                  <a:lnTo>
                    <a:pt x="130810" y="60960"/>
                  </a:lnTo>
                  <a:lnTo>
                    <a:pt x="0" y="90170"/>
                  </a:lnTo>
                  <a:lnTo>
                    <a:pt x="0" y="911860"/>
                  </a:lnTo>
                  <a:lnTo>
                    <a:pt x="130810" y="882650"/>
                  </a:lnTo>
                  <a:lnTo>
                    <a:pt x="130810" y="549910"/>
                  </a:lnTo>
                  <a:lnTo>
                    <a:pt x="273050" y="518160"/>
                  </a:lnTo>
                  <a:lnTo>
                    <a:pt x="273050" y="849630"/>
                  </a:lnTo>
                  <a:lnTo>
                    <a:pt x="403860" y="82042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17059" y="1494789"/>
              <a:ext cx="403860" cy="911860"/>
            </a:xfrm>
            <a:custGeom>
              <a:avLst/>
              <a:gdLst/>
              <a:ahLst/>
              <a:cxnLst/>
              <a:rect l="l" t="t" r="r" b="b"/>
              <a:pathLst>
                <a:path w="403860" h="911860">
                  <a:moveTo>
                    <a:pt x="0" y="90170"/>
                  </a:moveTo>
                  <a:lnTo>
                    <a:pt x="130810" y="60960"/>
                  </a:lnTo>
                  <a:lnTo>
                    <a:pt x="130810" y="347980"/>
                  </a:lnTo>
                  <a:lnTo>
                    <a:pt x="273050" y="316230"/>
                  </a:lnTo>
                  <a:lnTo>
                    <a:pt x="273050" y="29210"/>
                  </a:lnTo>
                  <a:lnTo>
                    <a:pt x="403860" y="0"/>
                  </a:lnTo>
                  <a:lnTo>
                    <a:pt x="403860" y="820420"/>
                  </a:lnTo>
                  <a:lnTo>
                    <a:pt x="273050" y="849630"/>
                  </a:lnTo>
                  <a:lnTo>
                    <a:pt x="273050" y="518160"/>
                  </a:lnTo>
                  <a:lnTo>
                    <a:pt x="130810" y="549910"/>
                  </a:lnTo>
                  <a:lnTo>
                    <a:pt x="130810" y="882650"/>
                  </a:lnTo>
                  <a:lnTo>
                    <a:pt x="0" y="911860"/>
                  </a:lnTo>
                  <a:lnTo>
                    <a:pt x="0" y="9017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64100" y="1416049"/>
              <a:ext cx="459740" cy="890269"/>
            </a:xfrm>
            <a:custGeom>
              <a:avLst/>
              <a:gdLst/>
              <a:ahLst/>
              <a:cxnLst/>
              <a:rect l="l" t="t" r="r" b="b"/>
              <a:pathLst>
                <a:path w="459739" h="890269">
                  <a:moveTo>
                    <a:pt x="300989" y="0"/>
                  </a:moveTo>
                  <a:lnTo>
                    <a:pt x="158750" y="33020"/>
                  </a:lnTo>
                  <a:lnTo>
                    <a:pt x="0" y="890270"/>
                  </a:lnTo>
                  <a:lnTo>
                    <a:pt x="133350" y="861060"/>
                  </a:lnTo>
                  <a:lnTo>
                    <a:pt x="153670" y="720089"/>
                  </a:lnTo>
                  <a:lnTo>
                    <a:pt x="302260" y="685800"/>
                  </a:lnTo>
                  <a:lnTo>
                    <a:pt x="439256" y="685800"/>
                  </a:lnTo>
                  <a:lnTo>
                    <a:pt x="409042" y="535939"/>
                  </a:lnTo>
                  <a:lnTo>
                    <a:pt x="182879" y="535939"/>
                  </a:lnTo>
                  <a:lnTo>
                    <a:pt x="228600" y="229870"/>
                  </a:lnTo>
                  <a:lnTo>
                    <a:pt x="347334" y="229870"/>
                  </a:lnTo>
                  <a:lnTo>
                    <a:pt x="300989" y="0"/>
                  </a:lnTo>
                  <a:close/>
                </a:path>
                <a:path w="459739" h="890269">
                  <a:moveTo>
                    <a:pt x="439256" y="685800"/>
                  </a:moveTo>
                  <a:lnTo>
                    <a:pt x="302260" y="685800"/>
                  </a:lnTo>
                  <a:lnTo>
                    <a:pt x="322579" y="817879"/>
                  </a:lnTo>
                  <a:lnTo>
                    <a:pt x="459739" y="787400"/>
                  </a:lnTo>
                  <a:lnTo>
                    <a:pt x="439256" y="685800"/>
                  </a:lnTo>
                  <a:close/>
                </a:path>
                <a:path w="459739" h="890269">
                  <a:moveTo>
                    <a:pt x="347334" y="229870"/>
                  </a:moveTo>
                  <a:lnTo>
                    <a:pt x="228600" y="229870"/>
                  </a:lnTo>
                  <a:lnTo>
                    <a:pt x="275589" y="515620"/>
                  </a:lnTo>
                  <a:lnTo>
                    <a:pt x="182879" y="535939"/>
                  </a:lnTo>
                  <a:lnTo>
                    <a:pt x="409042" y="535939"/>
                  </a:lnTo>
                  <a:lnTo>
                    <a:pt x="347334" y="22987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64100" y="1416049"/>
              <a:ext cx="459740" cy="890269"/>
            </a:xfrm>
            <a:custGeom>
              <a:avLst/>
              <a:gdLst/>
              <a:ahLst/>
              <a:cxnLst/>
              <a:rect l="l" t="t" r="r" b="b"/>
              <a:pathLst>
                <a:path w="459739" h="890269">
                  <a:moveTo>
                    <a:pt x="302260" y="685800"/>
                  </a:moveTo>
                  <a:lnTo>
                    <a:pt x="153670" y="720089"/>
                  </a:lnTo>
                  <a:lnTo>
                    <a:pt x="133350" y="861060"/>
                  </a:lnTo>
                  <a:lnTo>
                    <a:pt x="0" y="890270"/>
                  </a:lnTo>
                  <a:lnTo>
                    <a:pt x="158750" y="33020"/>
                  </a:lnTo>
                  <a:lnTo>
                    <a:pt x="300989" y="0"/>
                  </a:lnTo>
                  <a:lnTo>
                    <a:pt x="459739" y="787400"/>
                  </a:lnTo>
                  <a:lnTo>
                    <a:pt x="322579" y="817879"/>
                  </a:lnTo>
                  <a:lnTo>
                    <a:pt x="302260" y="685800"/>
                  </a:lnTo>
                  <a:close/>
                </a:path>
                <a:path w="459739" h="890269">
                  <a:moveTo>
                    <a:pt x="275589" y="515620"/>
                  </a:moveTo>
                  <a:lnTo>
                    <a:pt x="228600" y="229870"/>
                  </a:lnTo>
                  <a:lnTo>
                    <a:pt x="182879" y="535939"/>
                  </a:lnTo>
                  <a:lnTo>
                    <a:pt x="275589" y="51562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65750" y="1281429"/>
              <a:ext cx="403860" cy="911860"/>
            </a:xfrm>
            <a:custGeom>
              <a:avLst/>
              <a:gdLst/>
              <a:ahLst/>
              <a:cxnLst/>
              <a:rect l="l" t="t" r="r" b="b"/>
              <a:pathLst>
                <a:path w="403860" h="911860">
                  <a:moveTo>
                    <a:pt x="403860" y="0"/>
                  </a:moveTo>
                  <a:lnTo>
                    <a:pt x="280670" y="26670"/>
                  </a:lnTo>
                  <a:lnTo>
                    <a:pt x="280670" y="481330"/>
                  </a:lnTo>
                  <a:lnTo>
                    <a:pt x="121920" y="62230"/>
                  </a:lnTo>
                  <a:lnTo>
                    <a:pt x="0" y="90170"/>
                  </a:lnTo>
                  <a:lnTo>
                    <a:pt x="0" y="911860"/>
                  </a:lnTo>
                  <a:lnTo>
                    <a:pt x="123189" y="883920"/>
                  </a:lnTo>
                  <a:lnTo>
                    <a:pt x="123189" y="433070"/>
                  </a:lnTo>
                  <a:lnTo>
                    <a:pt x="280670" y="848360"/>
                  </a:lnTo>
                  <a:lnTo>
                    <a:pt x="403860" y="82042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65750" y="1281429"/>
              <a:ext cx="403860" cy="911860"/>
            </a:xfrm>
            <a:custGeom>
              <a:avLst/>
              <a:gdLst/>
              <a:ahLst/>
              <a:cxnLst/>
              <a:rect l="l" t="t" r="r" b="b"/>
              <a:pathLst>
                <a:path w="403860" h="911860">
                  <a:moveTo>
                    <a:pt x="0" y="90170"/>
                  </a:moveTo>
                  <a:lnTo>
                    <a:pt x="121920" y="62230"/>
                  </a:lnTo>
                  <a:lnTo>
                    <a:pt x="280670" y="481330"/>
                  </a:lnTo>
                  <a:lnTo>
                    <a:pt x="280670" y="26670"/>
                  </a:lnTo>
                  <a:lnTo>
                    <a:pt x="403860" y="0"/>
                  </a:lnTo>
                  <a:lnTo>
                    <a:pt x="403860" y="820420"/>
                  </a:lnTo>
                  <a:lnTo>
                    <a:pt x="280670" y="848360"/>
                  </a:lnTo>
                  <a:lnTo>
                    <a:pt x="123189" y="433070"/>
                  </a:lnTo>
                  <a:lnTo>
                    <a:pt x="123189" y="883920"/>
                  </a:lnTo>
                  <a:lnTo>
                    <a:pt x="0" y="911860"/>
                  </a:lnTo>
                  <a:lnTo>
                    <a:pt x="0" y="9017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851297" y="1157377"/>
            <a:ext cx="456565" cy="930275"/>
            <a:chOff x="5851297" y="1157377"/>
            <a:chExt cx="456565" cy="930275"/>
          </a:xfrm>
        </p:grpSpPr>
        <p:sp>
          <p:nvSpPr>
            <p:cNvPr id="14" name="object 14"/>
            <p:cNvSpPr/>
            <p:nvPr/>
          </p:nvSpPr>
          <p:spPr>
            <a:xfrm>
              <a:off x="5855969" y="1162050"/>
              <a:ext cx="447040" cy="920750"/>
            </a:xfrm>
            <a:custGeom>
              <a:avLst/>
              <a:gdLst/>
              <a:ahLst/>
              <a:cxnLst/>
              <a:rect l="l" t="t" r="r" b="b"/>
              <a:pathLst>
                <a:path w="447039" h="920750">
                  <a:moveTo>
                    <a:pt x="440689" y="0"/>
                  </a:moveTo>
                  <a:lnTo>
                    <a:pt x="266700" y="39370"/>
                  </a:lnTo>
                  <a:lnTo>
                    <a:pt x="130809" y="379729"/>
                  </a:lnTo>
                  <a:lnTo>
                    <a:pt x="130809" y="69850"/>
                  </a:lnTo>
                  <a:lnTo>
                    <a:pt x="0" y="99060"/>
                  </a:lnTo>
                  <a:lnTo>
                    <a:pt x="0" y="920750"/>
                  </a:lnTo>
                  <a:lnTo>
                    <a:pt x="130809" y="891539"/>
                  </a:lnTo>
                  <a:lnTo>
                    <a:pt x="130809" y="690879"/>
                  </a:lnTo>
                  <a:lnTo>
                    <a:pt x="198119" y="538479"/>
                  </a:lnTo>
                  <a:lnTo>
                    <a:pt x="287019" y="855979"/>
                  </a:lnTo>
                  <a:lnTo>
                    <a:pt x="447039" y="819150"/>
                  </a:lnTo>
                  <a:lnTo>
                    <a:pt x="287019" y="344170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55969" y="1162050"/>
              <a:ext cx="447040" cy="920750"/>
            </a:xfrm>
            <a:custGeom>
              <a:avLst/>
              <a:gdLst/>
              <a:ahLst/>
              <a:cxnLst/>
              <a:rect l="l" t="t" r="r" b="b"/>
              <a:pathLst>
                <a:path w="447039" h="920750">
                  <a:moveTo>
                    <a:pt x="0" y="99060"/>
                  </a:moveTo>
                  <a:lnTo>
                    <a:pt x="130809" y="69850"/>
                  </a:lnTo>
                  <a:lnTo>
                    <a:pt x="130809" y="379729"/>
                  </a:lnTo>
                  <a:lnTo>
                    <a:pt x="266700" y="39370"/>
                  </a:lnTo>
                  <a:lnTo>
                    <a:pt x="440689" y="0"/>
                  </a:lnTo>
                  <a:lnTo>
                    <a:pt x="287019" y="344170"/>
                  </a:lnTo>
                  <a:lnTo>
                    <a:pt x="447039" y="819150"/>
                  </a:lnTo>
                  <a:lnTo>
                    <a:pt x="287019" y="855979"/>
                  </a:lnTo>
                  <a:lnTo>
                    <a:pt x="198119" y="538479"/>
                  </a:lnTo>
                  <a:lnTo>
                    <a:pt x="130809" y="690879"/>
                  </a:lnTo>
                  <a:lnTo>
                    <a:pt x="130809" y="891539"/>
                  </a:lnTo>
                  <a:lnTo>
                    <a:pt x="0" y="920750"/>
                  </a:lnTo>
                  <a:lnTo>
                    <a:pt x="0" y="9906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495187" y="935127"/>
            <a:ext cx="930275" cy="970915"/>
            <a:chOff x="6495187" y="935127"/>
            <a:chExt cx="930275" cy="970915"/>
          </a:xfrm>
        </p:grpSpPr>
        <p:sp>
          <p:nvSpPr>
            <p:cNvPr id="17" name="object 17"/>
            <p:cNvSpPr/>
            <p:nvPr/>
          </p:nvSpPr>
          <p:spPr>
            <a:xfrm>
              <a:off x="6499859" y="1013460"/>
              <a:ext cx="458470" cy="887730"/>
            </a:xfrm>
            <a:custGeom>
              <a:avLst/>
              <a:gdLst/>
              <a:ahLst/>
              <a:cxnLst/>
              <a:rect l="l" t="t" r="r" b="b"/>
              <a:pathLst>
                <a:path w="458470" h="887730">
                  <a:moveTo>
                    <a:pt x="458469" y="0"/>
                  </a:moveTo>
                  <a:lnTo>
                    <a:pt x="314960" y="31750"/>
                  </a:lnTo>
                  <a:lnTo>
                    <a:pt x="229869" y="327660"/>
                  </a:lnTo>
                  <a:lnTo>
                    <a:pt x="144780" y="69850"/>
                  </a:lnTo>
                  <a:lnTo>
                    <a:pt x="0" y="102869"/>
                  </a:lnTo>
                  <a:lnTo>
                    <a:pt x="163830" y="543560"/>
                  </a:lnTo>
                  <a:lnTo>
                    <a:pt x="163830" y="887729"/>
                  </a:lnTo>
                  <a:lnTo>
                    <a:pt x="294639" y="857250"/>
                  </a:lnTo>
                  <a:lnTo>
                    <a:pt x="294639" y="513079"/>
                  </a:lnTo>
                  <a:lnTo>
                    <a:pt x="4584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9859" y="1013460"/>
              <a:ext cx="458470" cy="887730"/>
            </a:xfrm>
            <a:custGeom>
              <a:avLst/>
              <a:gdLst/>
              <a:ahLst/>
              <a:cxnLst/>
              <a:rect l="l" t="t" r="r" b="b"/>
              <a:pathLst>
                <a:path w="458470" h="887730">
                  <a:moveTo>
                    <a:pt x="0" y="102869"/>
                  </a:moveTo>
                  <a:lnTo>
                    <a:pt x="144780" y="69850"/>
                  </a:lnTo>
                  <a:lnTo>
                    <a:pt x="229869" y="327660"/>
                  </a:lnTo>
                  <a:lnTo>
                    <a:pt x="314960" y="31750"/>
                  </a:lnTo>
                  <a:lnTo>
                    <a:pt x="458469" y="0"/>
                  </a:lnTo>
                  <a:lnTo>
                    <a:pt x="294639" y="513079"/>
                  </a:lnTo>
                  <a:lnTo>
                    <a:pt x="294639" y="857250"/>
                  </a:lnTo>
                  <a:lnTo>
                    <a:pt x="163830" y="887729"/>
                  </a:lnTo>
                  <a:lnTo>
                    <a:pt x="163830" y="543560"/>
                  </a:lnTo>
                  <a:lnTo>
                    <a:pt x="0" y="10286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83729" y="939800"/>
              <a:ext cx="436880" cy="857250"/>
            </a:xfrm>
            <a:custGeom>
              <a:avLst/>
              <a:gdLst/>
              <a:ahLst/>
              <a:cxnLst/>
              <a:rect l="l" t="t" r="r" b="b"/>
              <a:pathLst>
                <a:path w="436879" h="857250">
                  <a:moveTo>
                    <a:pt x="267970" y="0"/>
                  </a:moveTo>
                  <a:lnTo>
                    <a:pt x="243840" y="0"/>
                  </a:lnTo>
                  <a:lnTo>
                    <a:pt x="217170" y="3810"/>
                  </a:lnTo>
                  <a:lnTo>
                    <a:pt x="168910" y="21589"/>
                  </a:lnTo>
                  <a:lnTo>
                    <a:pt x="125729" y="53339"/>
                  </a:lnTo>
                  <a:lnTo>
                    <a:pt x="88900" y="95250"/>
                  </a:lnTo>
                  <a:lnTo>
                    <a:pt x="64770" y="135889"/>
                  </a:lnTo>
                  <a:lnTo>
                    <a:pt x="38100" y="200660"/>
                  </a:lnTo>
                  <a:lnTo>
                    <a:pt x="26670" y="237489"/>
                  </a:lnTo>
                  <a:lnTo>
                    <a:pt x="22860" y="256539"/>
                  </a:lnTo>
                  <a:lnTo>
                    <a:pt x="17779" y="275589"/>
                  </a:lnTo>
                  <a:lnTo>
                    <a:pt x="7620" y="339089"/>
                  </a:lnTo>
                  <a:lnTo>
                    <a:pt x="3810" y="382270"/>
                  </a:lnTo>
                  <a:lnTo>
                    <a:pt x="1270" y="429260"/>
                  </a:lnTo>
                  <a:lnTo>
                    <a:pt x="97" y="474979"/>
                  </a:lnTo>
                  <a:lnTo>
                    <a:pt x="0" y="513079"/>
                  </a:lnTo>
                  <a:lnTo>
                    <a:pt x="1270" y="547370"/>
                  </a:lnTo>
                  <a:lnTo>
                    <a:pt x="7620" y="608329"/>
                  </a:lnTo>
                  <a:lnTo>
                    <a:pt x="16510" y="662939"/>
                  </a:lnTo>
                  <a:lnTo>
                    <a:pt x="29210" y="711200"/>
                  </a:lnTo>
                  <a:lnTo>
                    <a:pt x="44450" y="753110"/>
                  </a:lnTo>
                  <a:lnTo>
                    <a:pt x="62229" y="787400"/>
                  </a:lnTo>
                  <a:lnTo>
                    <a:pt x="93979" y="825500"/>
                  </a:lnTo>
                  <a:lnTo>
                    <a:pt x="129540" y="848360"/>
                  </a:lnTo>
                  <a:lnTo>
                    <a:pt x="172720" y="857250"/>
                  </a:lnTo>
                  <a:lnTo>
                    <a:pt x="187960" y="857250"/>
                  </a:lnTo>
                  <a:lnTo>
                    <a:pt x="205740" y="855979"/>
                  </a:lnTo>
                  <a:lnTo>
                    <a:pt x="222250" y="852170"/>
                  </a:lnTo>
                  <a:lnTo>
                    <a:pt x="240029" y="848360"/>
                  </a:lnTo>
                  <a:lnTo>
                    <a:pt x="287020" y="825500"/>
                  </a:lnTo>
                  <a:lnTo>
                    <a:pt x="327660" y="789939"/>
                  </a:lnTo>
                  <a:lnTo>
                    <a:pt x="351790" y="758189"/>
                  </a:lnTo>
                  <a:lnTo>
                    <a:pt x="372110" y="723900"/>
                  </a:lnTo>
                  <a:lnTo>
                    <a:pt x="389890" y="683260"/>
                  </a:lnTo>
                  <a:lnTo>
                    <a:pt x="396165" y="665479"/>
                  </a:lnTo>
                  <a:lnTo>
                    <a:pt x="208279" y="665479"/>
                  </a:lnTo>
                  <a:lnTo>
                    <a:pt x="199390" y="664210"/>
                  </a:lnTo>
                  <a:lnTo>
                    <a:pt x="173990" y="651510"/>
                  </a:lnTo>
                  <a:lnTo>
                    <a:pt x="170179" y="648970"/>
                  </a:lnTo>
                  <a:lnTo>
                    <a:pt x="166370" y="645160"/>
                  </a:lnTo>
                  <a:lnTo>
                    <a:pt x="163829" y="640079"/>
                  </a:lnTo>
                  <a:lnTo>
                    <a:pt x="160020" y="635000"/>
                  </a:lnTo>
                  <a:lnTo>
                    <a:pt x="157479" y="629920"/>
                  </a:lnTo>
                  <a:lnTo>
                    <a:pt x="153670" y="623570"/>
                  </a:lnTo>
                  <a:lnTo>
                    <a:pt x="151129" y="617220"/>
                  </a:lnTo>
                  <a:lnTo>
                    <a:pt x="143510" y="594360"/>
                  </a:lnTo>
                  <a:lnTo>
                    <a:pt x="142240" y="585470"/>
                  </a:lnTo>
                  <a:lnTo>
                    <a:pt x="139700" y="576579"/>
                  </a:lnTo>
                  <a:lnTo>
                    <a:pt x="135890" y="556260"/>
                  </a:lnTo>
                  <a:lnTo>
                    <a:pt x="133350" y="532129"/>
                  </a:lnTo>
                  <a:lnTo>
                    <a:pt x="132079" y="508000"/>
                  </a:lnTo>
                  <a:lnTo>
                    <a:pt x="130810" y="480060"/>
                  </a:lnTo>
                  <a:lnTo>
                    <a:pt x="130810" y="419100"/>
                  </a:lnTo>
                  <a:lnTo>
                    <a:pt x="133350" y="364489"/>
                  </a:lnTo>
                  <a:lnTo>
                    <a:pt x="139700" y="318770"/>
                  </a:lnTo>
                  <a:lnTo>
                    <a:pt x="142240" y="308610"/>
                  </a:lnTo>
                  <a:lnTo>
                    <a:pt x="143510" y="298450"/>
                  </a:lnTo>
                  <a:lnTo>
                    <a:pt x="151129" y="271779"/>
                  </a:lnTo>
                  <a:lnTo>
                    <a:pt x="153670" y="264160"/>
                  </a:lnTo>
                  <a:lnTo>
                    <a:pt x="157479" y="257810"/>
                  </a:lnTo>
                  <a:lnTo>
                    <a:pt x="160020" y="250189"/>
                  </a:lnTo>
                  <a:lnTo>
                    <a:pt x="163829" y="243839"/>
                  </a:lnTo>
                  <a:lnTo>
                    <a:pt x="166370" y="237489"/>
                  </a:lnTo>
                  <a:lnTo>
                    <a:pt x="177800" y="222250"/>
                  </a:lnTo>
                  <a:lnTo>
                    <a:pt x="181610" y="218439"/>
                  </a:lnTo>
                  <a:lnTo>
                    <a:pt x="185420" y="213360"/>
                  </a:lnTo>
                  <a:lnTo>
                    <a:pt x="190500" y="209550"/>
                  </a:lnTo>
                  <a:lnTo>
                    <a:pt x="194310" y="207010"/>
                  </a:lnTo>
                  <a:lnTo>
                    <a:pt x="198120" y="203200"/>
                  </a:lnTo>
                  <a:lnTo>
                    <a:pt x="203200" y="201929"/>
                  </a:lnTo>
                  <a:lnTo>
                    <a:pt x="208279" y="199389"/>
                  </a:lnTo>
                  <a:lnTo>
                    <a:pt x="217170" y="195579"/>
                  </a:lnTo>
                  <a:lnTo>
                    <a:pt x="227329" y="194310"/>
                  </a:lnTo>
                  <a:lnTo>
                    <a:pt x="421549" y="194310"/>
                  </a:lnTo>
                  <a:lnTo>
                    <a:pt x="419100" y="182879"/>
                  </a:lnTo>
                  <a:lnTo>
                    <a:pt x="414020" y="165100"/>
                  </a:lnTo>
                  <a:lnTo>
                    <a:pt x="410210" y="148589"/>
                  </a:lnTo>
                  <a:lnTo>
                    <a:pt x="405129" y="132079"/>
                  </a:lnTo>
                  <a:lnTo>
                    <a:pt x="398779" y="118110"/>
                  </a:lnTo>
                  <a:lnTo>
                    <a:pt x="392429" y="102870"/>
                  </a:lnTo>
                  <a:lnTo>
                    <a:pt x="387350" y="90170"/>
                  </a:lnTo>
                  <a:lnTo>
                    <a:pt x="379729" y="77470"/>
                  </a:lnTo>
                  <a:lnTo>
                    <a:pt x="356870" y="45720"/>
                  </a:lnTo>
                  <a:lnTo>
                    <a:pt x="321310" y="15239"/>
                  </a:lnTo>
                  <a:lnTo>
                    <a:pt x="289560" y="2539"/>
                  </a:lnTo>
                  <a:lnTo>
                    <a:pt x="267970" y="0"/>
                  </a:lnTo>
                  <a:close/>
                </a:path>
                <a:path w="436879" h="857250">
                  <a:moveTo>
                    <a:pt x="421549" y="194310"/>
                  </a:moveTo>
                  <a:lnTo>
                    <a:pt x="236220" y="194310"/>
                  </a:lnTo>
                  <a:lnTo>
                    <a:pt x="246379" y="196850"/>
                  </a:lnTo>
                  <a:lnTo>
                    <a:pt x="261620" y="207010"/>
                  </a:lnTo>
                  <a:lnTo>
                    <a:pt x="273050" y="218439"/>
                  </a:lnTo>
                  <a:lnTo>
                    <a:pt x="276860" y="223520"/>
                  </a:lnTo>
                  <a:lnTo>
                    <a:pt x="279400" y="229870"/>
                  </a:lnTo>
                  <a:lnTo>
                    <a:pt x="281940" y="234950"/>
                  </a:lnTo>
                  <a:lnTo>
                    <a:pt x="285750" y="241300"/>
                  </a:lnTo>
                  <a:lnTo>
                    <a:pt x="288290" y="248920"/>
                  </a:lnTo>
                  <a:lnTo>
                    <a:pt x="290829" y="255270"/>
                  </a:lnTo>
                  <a:lnTo>
                    <a:pt x="293370" y="262889"/>
                  </a:lnTo>
                  <a:lnTo>
                    <a:pt x="295910" y="271779"/>
                  </a:lnTo>
                  <a:lnTo>
                    <a:pt x="297179" y="280670"/>
                  </a:lnTo>
                  <a:lnTo>
                    <a:pt x="300990" y="300989"/>
                  </a:lnTo>
                  <a:lnTo>
                    <a:pt x="303529" y="321310"/>
                  </a:lnTo>
                  <a:lnTo>
                    <a:pt x="304800" y="345439"/>
                  </a:lnTo>
                  <a:lnTo>
                    <a:pt x="306070" y="370839"/>
                  </a:lnTo>
                  <a:lnTo>
                    <a:pt x="306070" y="431800"/>
                  </a:lnTo>
                  <a:lnTo>
                    <a:pt x="303529" y="491489"/>
                  </a:lnTo>
                  <a:lnTo>
                    <a:pt x="298450" y="541020"/>
                  </a:lnTo>
                  <a:lnTo>
                    <a:pt x="295910" y="551179"/>
                  </a:lnTo>
                  <a:lnTo>
                    <a:pt x="294640" y="561339"/>
                  </a:lnTo>
                  <a:lnTo>
                    <a:pt x="292100" y="571500"/>
                  </a:lnTo>
                  <a:lnTo>
                    <a:pt x="289560" y="580389"/>
                  </a:lnTo>
                  <a:lnTo>
                    <a:pt x="287020" y="588010"/>
                  </a:lnTo>
                  <a:lnTo>
                    <a:pt x="283210" y="595629"/>
                  </a:lnTo>
                  <a:lnTo>
                    <a:pt x="280670" y="601979"/>
                  </a:lnTo>
                  <a:lnTo>
                    <a:pt x="276860" y="609600"/>
                  </a:lnTo>
                  <a:lnTo>
                    <a:pt x="274320" y="615950"/>
                  </a:lnTo>
                  <a:lnTo>
                    <a:pt x="270510" y="622300"/>
                  </a:lnTo>
                  <a:lnTo>
                    <a:pt x="267970" y="627379"/>
                  </a:lnTo>
                  <a:lnTo>
                    <a:pt x="262890" y="632460"/>
                  </a:lnTo>
                  <a:lnTo>
                    <a:pt x="255270" y="642620"/>
                  </a:lnTo>
                  <a:lnTo>
                    <a:pt x="251460" y="645160"/>
                  </a:lnTo>
                  <a:lnTo>
                    <a:pt x="247650" y="648970"/>
                  </a:lnTo>
                  <a:lnTo>
                    <a:pt x="242570" y="652779"/>
                  </a:lnTo>
                  <a:lnTo>
                    <a:pt x="238760" y="655320"/>
                  </a:lnTo>
                  <a:lnTo>
                    <a:pt x="228600" y="660400"/>
                  </a:lnTo>
                  <a:lnTo>
                    <a:pt x="208279" y="665479"/>
                  </a:lnTo>
                  <a:lnTo>
                    <a:pt x="396165" y="665479"/>
                  </a:lnTo>
                  <a:lnTo>
                    <a:pt x="411479" y="614679"/>
                  </a:lnTo>
                  <a:lnTo>
                    <a:pt x="422910" y="563879"/>
                  </a:lnTo>
                  <a:lnTo>
                    <a:pt x="430529" y="505460"/>
                  </a:lnTo>
                  <a:lnTo>
                    <a:pt x="435610" y="443229"/>
                  </a:lnTo>
                  <a:lnTo>
                    <a:pt x="435610" y="408939"/>
                  </a:lnTo>
                  <a:lnTo>
                    <a:pt x="436879" y="373379"/>
                  </a:lnTo>
                  <a:lnTo>
                    <a:pt x="435610" y="325120"/>
                  </a:lnTo>
                  <a:lnTo>
                    <a:pt x="433070" y="280670"/>
                  </a:lnTo>
                  <a:lnTo>
                    <a:pt x="429260" y="238760"/>
                  </a:lnTo>
                  <a:lnTo>
                    <a:pt x="422910" y="200660"/>
                  </a:lnTo>
                  <a:lnTo>
                    <a:pt x="421549" y="194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83729" y="939800"/>
              <a:ext cx="436880" cy="857250"/>
            </a:xfrm>
            <a:custGeom>
              <a:avLst/>
              <a:gdLst/>
              <a:ahLst/>
              <a:cxnLst/>
              <a:rect l="l" t="t" r="r" b="b"/>
              <a:pathLst>
                <a:path w="436879" h="857250">
                  <a:moveTo>
                    <a:pt x="0" y="478789"/>
                  </a:moveTo>
                  <a:lnTo>
                    <a:pt x="1270" y="429260"/>
                  </a:lnTo>
                  <a:lnTo>
                    <a:pt x="3810" y="382270"/>
                  </a:lnTo>
                  <a:lnTo>
                    <a:pt x="7620" y="339089"/>
                  </a:lnTo>
                  <a:lnTo>
                    <a:pt x="13970" y="295910"/>
                  </a:lnTo>
                  <a:lnTo>
                    <a:pt x="22860" y="256539"/>
                  </a:lnTo>
                  <a:lnTo>
                    <a:pt x="26670" y="237489"/>
                  </a:lnTo>
                  <a:lnTo>
                    <a:pt x="31750" y="218439"/>
                  </a:lnTo>
                  <a:lnTo>
                    <a:pt x="38100" y="200660"/>
                  </a:lnTo>
                  <a:lnTo>
                    <a:pt x="44450" y="184150"/>
                  </a:lnTo>
                  <a:lnTo>
                    <a:pt x="50800" y="167639"/>
                  </a:lnTo>
                  <a:lnTo>
                    <a:pt x="57150" y="151129"/>
                  </a:lnTo>
                  <a:lnTo>
                    <a:pt x="64770" y="135889"/>
                  </a:lnTo>
                  <a:lnTo>
                    <a:pt x="72390" y="121920"/>
                  </a:lnTo>
                  <a:lnTo>
                    <a:pt x="80010" y="107950"/>
                  </a:lnTo>
                  <a:lnTo>
                    <a:pt x="88900" y="95250"/>
                  </a:lnTo>
                  <a:lnTo>
                    <a:pt x="97790" y="83820"/>
                  </a:lnTo>
                  <a:lnTo>
                    <a:pt x="106679" y="72389"/>
                  </a:lnTo>
                  <a:lnTo>
                    <a:pt x="116840" y="62229"/>
                  </a:lnTo>
                  <a:lnTo>
                    <a:pt x="125729" y="53339"/>
                  </a:lnTo>
                  <a:lnTo>
                    <a:pt x="147320" y="35560"/>
                  </a:lnTo>
                  <a:lnTo>
                    <a:pt x="168910" y="21589"/>
                  </a:lnTo>
                  <a:lnTo>
                    <a:pt x="193040" y="11429"/>
                  </a:lnTo>
                  <a:lnTo>
                    <a:pt x="217170" y="3810"/>
                  </a:lnTo>
                  <a:lnTo>
                    <a:pt x="243840" y="0"/>
                  </a:lnTo>
                  <a:lnTo>
                    <a:pt x="267970" y="0"/>
                  </a:lnTo>
                  <a:lnTo>
                    <a:pt x="289560" y="2539"/>
                  </a:lnTo>
                  <a:lnTo>
                    <a:pt x="311150" y="10160"/>
                  </a:lnTo>
                  <a:lnTo>
                    <a:pt x="321310" y="15239"/>
                  </a:lnTo>
                  <a:lnTo>
                    <a:pt x="330200" y="21589"/>
                  </a:lnTo>
                  <a:lnTo>
                    <a:pt x="339090" y="27939"/>
                  </a:lnTo>
                  <a:lnTo>
                    <a:pt x="372110" y="66039"/>
                  </a:lnTo>
                  <a:lnTo>
                    <a:pt x="392429" y="102870"/>
                  </a:lnTo>
                  <a:lnTo>
                    <a:pt x="398779" y="118110"/>
                  </a:lnTo>
                  <a:lnTo>
                    <a:pt x="405129" y="132079"/>
                  </a:lnTo>
                  <a:lnTo>
                    <a:pt x="410210" y="148589"/>
                  </a:lnTo>
                  <a:lnTo>
                    <a:pt x="414020" y="165100"/>
                  </a:lnTo>
                  <a:lnTo>
                    <a:pt x="419100" y="182879"/>
                  </a:lnTo>
                  <a:lnTo>
                    <a:pt x="429260" y="238760"/>
                  </a:lnTo>
                  <a:lnTo>
                    <a:pt x="433070" y="280670"/>
                  </a:lnTo>
                  <a:lnTo>
                    <a:pt x="435610" y="325120"/>
                  </a:lnTo>
                  <a:lnTo>
                    <a:pt x="436879" y="373379"/>
                  </a:lnTo>
                  <a:lnTo>
                    <a:pt x="435610" y="408939"/>
                  </a:lnTo>
                  <a:lnTo>
                    <a:pt x="435610" y="443229"/>
                  </a:lnTo>
                  <a:lnTo>
                    <a:pt x="430529" y="505460"/>
                  </a:lnTo>
                  <a:lnTo>
                    <a:pt x="422910" y="563879"/>
                  </a:lnTo>
                  <a:lnTo>
                    <a:pt x="411479" y="614679"/>
                  </a:lnTo>
                  <a:lnTo>
                    <a:pt x="397510" y="661670"/>
                  </a:lnTo>
                  <a:lnTo>
                    <a:pt x="381000" y="703579"/>
                  </a:lnTo>
                  <a:lnTo>
                    <a:pt x="372110" y="723900"/>
                  </a:lnTo>
                  <a:lnTo>
                    <a:pt x="351790" y="758189"/>
                  </a:lnTo>
                  <a:lnTo>
                    <a:pt x="327660" y="789939"/>
                  </a:lnTo>
                  <a:lnTo>
                    <a:pt x="287020" y="825500"/>
                  </a:lnTo>
                  <a:lnTo>
                    <a:pt x="240029" y="848360"/>
                  </a:lnTo>
                  <a:lnTo>
                    <a:pt x="222250" y="852170"/>
                  </a:lnTo>
                  <a:lnTo>
                    <a:pt x="205740" y="855979"/>
                  </a:lnTo>
                  <a:lnTo>
                    <a:pt x="187960" y="857250"/>
                  </a:lnTo>
                  <a:lnTo>
                    <a:pt x="172720" y="857250"/>
                  </a:lnTo>
                  <a:lnTo>
                    <a:pt x="129540" y="848360"/>
                  </a:lnTo>
                  <a:lnTo>
                    <a:pt x="93979" y="825500"/>
                  </a:lnTo>
                  <a:lnTo>
                    <a:pt x="62229" y="787400"/>
                  </a:lnTo>
                  <a:lnTo>
                    <a:pt x="44450" y="753110"/>
                  </a:lnTo>
                  <a:lnTo>
                    <a:pt x="29210" y="711200"/>
                  </a:lnTo>
                  <a:lnTo>
                    <a:pt x="16510" y="662939"/>
                  </a:lnTo>
                  <a:lnTo>
                    <a:pt x="7620" y="608329"/>
                  </a:lnTo>
                  <a:lnTo>
                    <a:pt x="1270" y="547370"/>
                  </a:lnTo>
                  <a:lnTo>
                    <a:pt x="0" y="513079"/>
                  </a:lnTo>
                  <a:lnTo>
                    <a:pt x="0" y="478789"/>
                  </a:lnTo>
                  <a:close/>
                </a:path>
                <a:path w="436879" h="857250">
                  <a:moveTo>
                    <a:pt x="130810" y="449579"/>
                  </a:moveTo>
                  <a:lnTo>
                    <a:pt x="130810" y="480060"/>
                  </a:lnTo>
                  <a:lnTo>
                    <a:pt x="132079" y="508000"/>
                  </a:lnTo>
                  <a:lnTo>
                    <a:pt x="133350" y="532129"/>
                  </a:lnTo>
                  <a:lnTo>
                    <a:pt x="135890" y="556260"/>
                  </a:lnTo>
                  <a:lnTo>
                    <a:pt x="139700" y="576579"/>
                  </a:lnTo>
                  <a:lnTo>
                    <a:pt x="142240" y="585470"/>
                  </a:lnTo>
                  <a:lnTo>
                    <a:pt x="143510" y="594360"/>
                  </a:lnTo>
                  <a:lnTo>
                    <a:pt x="146050" y="601979"/>
                  </a:lnTo>
                  <a:lnTo>
                    <a:pt x="148590" y="609600"/>
                  </a:lnTo>
                  <a:lnTo>
                    <a:pt x="151129" y="617220"/>
                  </a:lnTo>
                  <a:lnTo>
                    <a:pt x="153670" y="623570"/>
                  </a:lnTo>
                  <a:lnTo>
                    <a:pt x="157479" y="629920"/>
                  </a:lnTo>
                  <a:lnTo>
                    <a:pt x="160020" y="635000"/>
                  </a:lnTo>
                  <a:lnTo>
                    <a:pt x="163829" y="640079"/>
                  </a:lnTo>
                  <a:lnTo>
                    <a:pt x="166370" y="645160"/>
                  </a:lnTo>
                  <a:lnTo>
                    <a:pt x="170179" y="648970"/>
                  </a:lnTo>
                  <a:lnTo>
                    <a:pt x="173990" y="651510"/>
                  </a:lnTo>
                  <a:lnTo>
                    <a:pt x="177800" y="655320"/>
                  </a:lnTo>
                  <a:lnTo>
                    <a:pt x="181610" y="657860"/>
                  </a:lnTo>
                  <a:lnTo>
                    <a:pt x="208279" y="665479"/>
                  </a:lnTo>
                  <a:lnTo>
                    <a:pt x="218440" y="662939"/>
                  </a:lnTo>
                  <a:lnTo>
                    <a:pt x="251460" y="645160"/>
                  </a:lnTo>
                  <a:lnTo>
                    <a:pt x="255270" y="642620"/>
                  </a:lnTo>
                  <a:lnTo>
                    <a:pt x="259079" y="637539"/>
                  </a:lnTo>
                  <a:lnTo>
                    <a:pt x="262890" y="632460"/>
                  </a:lnTo>
                  <a:lnTo>
                    <a:pt x="267970" y="627379"/>
                  </a:lnTo>
                  <a:lnTo>
                    <a:pt x="270510" y="622300"/>
                  </a:lnTo>
                  <a:lnTo>
                    <a:pt x="274320" y="615950"/>
                  </a:lnTo>
                  <a:lnTo>
                    <a:pt x="276860" y="609600"/>
                  </a:lnTo>
                  <a:lnTo>
                    <a:pt x="280670" y="601979"/>
                  </a:lnTo>
                  <a:lnTo>
                    <a:pt x="283210" y="595629"/>
                  </a:lnTo>
                  <a:lnTo>
                    <a:pt x="287020" y="588010"/>
                  </a:lnTo>
                  <a:lnTo>
                    <a:pt x="289560" y="580389"/>
                  </a:lnTo>
                  <a:lnTo>
                    <a:pt x="292100" y="571500"/>
                  </a:lnTo>
                  <a:lnTo>
                    <a:pt x="294640" y="561339"/>
                  </a:lnTo>
                  <a:lnTo>
                    <a:pt x="295910" y="551179"/>
                  </a:lnTo>
                  <a:lnTo>
                    <a:pt x="298450" y="541020"/>
                  </a:lnTo>
                  <a:lnTo>
                    <a:pt x="300990" y="516889"/>
                  </a:lnTo>
                  <a:lnTo>
                    <a:pt x="303529" y="491489"/>
                  </a:lnTo>
                  <a:lnTo>
                    <a:pt x="304800" y="462279"/>
                  </a:lnTo>
                  <a:lnTo>
                    <a:pt x="306070" y="431800"/>
                  </a:lnTo>
                  <a:lnTo>
                    <a:pt x="306070" y="398779"/>
                  </a:lnTo>
                  <a:lnTo>
                    <a:pt x="306070" y="370839"/>
                  </a:lnTo>
                  <a:lnTo>
                    <a:pt x="304800" y="345439"/>
                  </a:lnTo>
                  <a:lnTo>
                    <a:pt x="303529" y="321310"/>
                  </a:lnTo>
                  <a:lnTo>
                    <a:pt x="300990" y="300989"/>
                  </a:lnTo>
                  <a:lnTo>
                    <a:pt x="297179" y="280670"/>
                  </a:lnTo>
                  <a:lnTo>
                    <a:pt x="295910" y="271779"/>
                  </a:lnTo>
                  <a:lnTo>
                    <a:pt x="293370" y="262889"/>
                  </a:lnTo>
                  <a:lnTo>
                    <a:pt x="290829" y="255270"/>
                  </a:lnTo>
                  <a:lnTo>
                    <a:pt x="288290" y="248920"/>
                  </a:lnTo>
                  <a:lnTo>
                    <a:pt x="285750" y="241300"/>
                  </a:lnTo>
                  <a:lnTo>
                    <a:pt x="281940" y="234950"/>
                  </a:lnTo>
                  <a:lnTo>
                    <a:pt x="279400" y="229870"/>
                  </a:lnTo>
                  <a:lnTo>
                    <a:pt x="276860" y="223520"/>
                  </a:lnTo>
                  <a:lnTo>
                    <a:pt x="273050" y="218439"/>
                  </a:lnTo>
                  <a:lnTo>
                    <a:pt x="269240" y="214629"/>
                  </a:lnTo>
                  <a:lnTo>
                    <a:pt x="265429" y="210820"/>
                  </a:lnTo>
                  <a:lnTo>
                    <a:pt x="261620" y="207010"/>
                  </a:lnTo>
                  <a:lnTo>
                    <a:pt x="257810" y="204470"/>
                  </a:lnTo>
                  <a:lnTo>
                    <a:pt x="254000" y="201929"/>
                  </a:lnTo>
                  <a:lnTo>
                    <a:pt x="250190" y="199389"/>
                  </a:lnTo>
                  <a:lnTo>
                    <a:pt x="246379" y="196850"/>
                  </a:lnTo>
                  <a:lnTo>
                    <a:pt x="241300" y="195579"/>
                  </a:lnTo>
                  <a:lnTo>
                    <a:pt x="236220" y="194310"/>
                  </a:lnTo>
                  <a:lnTo>
                    <a:pt x="227329" y="194310"/>
                  </a:lnTo>
                  <a:lnTo>
                    <a:pt x="217170" y="195579"/>
                  </a:lnTo>
                  <a:lnTo>
                    <a:pt x="208279" y="199389"/>
                  </a:lnTo>
                  <a:lnTo>
                    <a:pt x="203200" y="201929"/>
                  </a:lnTo>
                  <a:lnTo>
                    <a:pt x="198120" y="203200"/>
                  </a:lnTo>
                  <a:lnTo>
                    <a:pt x="194310" y="207010"/>
                  </a:lnTo>
                  <a:lnTo>
                    <a:pt x="190500" y="209550"/>
                  </a:lnTo>
                  <a:lnTo>
                    <a:pt x="185420" y="213360"/>
                  </a:lnTo>
                  <a:lnTo>
                    <a:pt x="181610" y="218439"/>
                  </a:lnTo>
                  <a:lnTo>
                    <a:pt x="177800" y="222250"/>
                  </a:lnTo>
                  <a:lnTo>
                    <a:pt x="173990" y="227329"/>
                  </a:lnTo>
                  <a:lnTo>
                    <a:pt x="170179" y="232410"/>
                  </a:lnTo>
                  <a:lnTo>
                    <a:pt x="166370" y="237489"/>
                  </a:lnTo>
                  <a:lnTo>
                    <a:pt x="163829" y="243839"/>
                  </a:lnTo>
                  <a:lnTo>
                    <a:pt x="160020" y="250189"/>
                  </a:lnTo>
                  <a:lnTo>
                    <a:pt x="157479" y="257810"/>
                  </a:lnTo>
                  <a:lnTo>
                    <a:pt x="153670" y="264160"/>
                  </a:lnTo>
                  <a:lnTo>
                    <a:pt x="151129" y="271779"/>
                  </a:lnTo>
                  <a:lnTo>
                    <a:pt x="148590" y="280670"/>
                  </a:lnTo>
                  <a:lnTo>
                    <a:pt x="146050" y="289560"/>
                  </a:lnTo>
                  <a:lnTo>
                    <a:pt x="143510" y="298450"/>
                  </a:lnTo>
                  <a:lnTo>
                    <a:pt x="142240" y="308610"/>
                  </a:lnTo>
                  <a:lnTo>
                    <a:pt x="139700" y="318770"/>
                  </a:lnTo>
                  <a:lnTo>
                    <a:pt x="135890" y="340360"/>
                  </a:lnTo>
                  <a:lnTo>
                    <a:pt x="133350" y="364489"/>
                  </a:lnTo>
                  <a:lnTo>
                    <a:pt x="132079" y="391160"/>
                  </a:lnTo>
                  <a:lnTo>
                    <a:pt x="130810" y="419100"/>
                  </a:lnTo>
                  <a:lnTo>
                    <a:pt x="130810" y="44957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7485788" y="797967"/>
            <a:ext cx="413384" cy="894715"/>
            <a:chOff x="7485788" y="797967"/>
            <a:chExt cx="413384" cy="894715"/>
          </a:xfrm>
        </p:grpSpPr>
        <p:sp>
          <p:nvSpPr>
            <p:cNvPr id="22" name="object 22"/>
            <p:cNvSpPr/>
            <p:nvPr/>
          </p:nvSpPr>
          <p:spPr>
            <a:xfrm>
              <a:off x="7490460" y="802639"/>
              <a:ext cx="403860" cy="885190"/>
            </a:xfrm>
            <a:custGeom>
              <a:avLst/>
              <a:gdLst/>
              <a:ahLst/>
              <a:cxnLst/>
              <a:rect l="l" t="t" r="r" b="b"/>
              <a:pathLst>
                <a:path w="403859" h="885189">
                  <a:moveTo>
                    <a:pt x="403860" y="0"/>
                  </a:moveTo>
                  <a:lnTo>
                    <a:pt x="274320" y="29210"/>
                  </a:lnTo>
                  <a:lnTo>
                    <a:pt x="274320" y="547370"/>
                  </a:lnTo>
                  <a:lnTo>
                    <a:pt x="271780" y="577850"/>
                  </a:lnTo>
                  <a:lnTo>
                    <a:pt x="265430" y="612139"/>
                  </a:lnTo>
                  <a:lnTo>
                    <a:pt x="264160" y="617220"/>
                  </a:lnTo>
                  <a:lnTo>
                    <a:pt x="261620" y="623570"/>
                  </a:lnTo>
                  <a:lnTo>
                    <a:pt x="260350" y="629920"/>
                  </a:lnTo>
                  <a:lnTo>
                    <a:pt x="250190" y="650239"/>
                  </a:lnTo>
                  <a:lnTo>
                    <a:pt x="247650" y="654050"/>
                  </a:lnTo>
                  <a:lnTo>
                    <a:pt x="245110" y="659130"/>
                  </a:lnTo>
                  <a:lnTo>
                    <a:pt x="241300" y="662939"/>
                  </a:lnTo>
                  <a:lnTo>
                    <a:pt x="236220" y="670560"/>
                  </a:lnTo>
                  <a:lnTo>
                    <a:pt x="224790" y="678180"/>
                  </a:lnTo>
                  <a:lnTo>
                    <a:pt x="218440" y="683260"/>
                  </a:lnTo>
                  <a:lnTo>
                    <a:pt x="210820" y="687070"/>
                  </a:lnTo>
                  <a:lnTo>
                    <a:pt x="201930" y="689610"/>
                  </a:lnTo>
                  <a:lnTo>
                    <a:pt x="194310" y="690880"/>
                  </a:lnTo>
                  <a:lnTo>
                    <a:pt x="186690" y="690880"/>
                  </a:lnTo>
                  <a:lnTo>
                    <a:pt x="179070" y="689610"/>
                  </a:lnTo>
                  <a:lnTo>
                    <a:pt x="172720" y="687070"/>
                  </a:lnTo>
                  <a:lnTo>
                    <a:pt x="168910" y="685800"/>
                  </a:lnTo>
                  <a:lnTo>
                    <a:pt x="165100" y="683260"/>
                  </a:lnTo>
                  <a:lnTo>
                    <a:pt x="160020" y="678180"/>
                  </a:lnTo>
                  <a:lnTo>
                    <a:pt x="157480" y="674370"/>
                  </a:lnTo>
                  <a:lnTo>
                    <a:pt x="153670" y="671830"/>
                  </a:lnTo>
                  <a:lnTo>
                    <a:pt x="151130" y="668020"/>
                  </a:lnTo>
                  <a:lnTo>
                    <a:pt x="148590" y="662939"/>
                  </a:lnTo>
                  <a:lnTo>
                    <a:pt x="147320" y="659130"/>
                  </a:lnTo>
                  <a:lnTo>
                    <a:pt x="144780" y="654050"/>
                  </a:lnTo>
                  <a:lnTo>
                    <a:pt x="143510" y="648970"/>
                  </a:lnTo>
                  <a:lnTo>
                    <a:pt x="140970" y="645160"/>
                  </a:lnTo>
                  <a:lnTo>
                    <a:pt x="139700" y="638810"/>
                  </a:lnTo>
                  <a:lnTo>
                    <a:pt x="137160" y="633730"/>
                  </a:lnTo>
                  <a:lnTo>
                    <a:pt x="134620" y="621030"/>
                  </a:lnTo>
                  <a:lnTo>
                    <a:pt x="133350" y="608330"/>
                  </a:lnTo>
                  <a:lnTo>
                    <a:pt x="130810" y="594360"/>
                  </a:lnTo>
                  <a:lnTo>
                    <a:pt x="130810" y="579120"/>
                  </a:lnTo>
                  <a:lnTo>
                    <a:pt x="129540" y="562610"/>
                  </a:lnTo>
                  <a:lnTo>
                    <a:pt x="129540" y="60960"/>
                  </a:lnTo>
                  <a:lnTo>
                    <a:pt x="0" y="90170"/>
                  </a:lnTo>
                  <a:lnTo>
                    <a:pt x="0" y="580389"/>
                  </a:lnTo>
                  <a:lnTo>
                    <a:pt x="1270" y="595630"/>
                  </a:lnTo>
                  <a:lnTo>
                    <a:pt x="1270" y="610870"/>
                  </a:lnTo>
                  <a:lnTo>
                    <a:pt x="5080" y="661670"/>
                  </a:lnTo>
                  <a:lnTo>
                    <a:pt x="12700" y="716280"/>
                  </a:lnTo>
                  <a:lnTo>
                    <a:pt x="15240" y="727710"/>
                  </a:lnTo>
                  <a:lnTo>
                    <a:pt x="16510" y="739139"/>
                  </a:lnTo>
                  <a:lnTo>
                    <a:pt x="20320" y="750570"/>
                  </a:lnTo>
                  <a:lnTo>
                    <a:pt x="22860" y="762000"/>
                  </a:lnTo>
                  <a:lnTo>
                    <a:pt x="26670" y="773430"/>
                  </a:lnTo>
                  <a:lnTo>
                    <a:pt x="30480" y="783589"/>
                  </a:lnTo>
                  <a:lnTo>
                    <a:pt x="35560" y="793750"/>
                  </a:lnTo>
                  <a:lnTo>
                    <a:pt x="44450" y="814070"/>
                  </a:lnTo>
                  <a:lnTo>
                    <a:pt x="50800" y="824230"/>
                  </a:lnTo>
                  <a:lnTo>
                    <a:pt x="55880" y="831850"/>
                  </a:lnTo>
                  <a:lnTo>
                    <a:pt x="60960" y="840739"/>
                  </a:lnTo>
                  <a:lnTo>
                    <a:pt x="67310" y="847089"/>
                  </a:lnTo>
                  <a:lnTo>
                    <a:pt x="72390" y="854710"/>
                  </a:lnTo>
                  <a:lnTo>
                    <a:pt x="78740" y="859789"/>
                  </a:lnTo>
                  <a:lnTo>
                    <a:pt x="119380" y="882650"/>
                  </a:lnTo>
                  <a:lnTo>
                    <a:pt x="137160" y="885189"/>
                  </a:lnTo>
                  <a:lnTo>
                    <a:pt x="163830" y="885189"/>
                  </a:lnTo>
                  <a:lnTo>
                    <a:pt x="213360" y="878839"/>
                  </a:lnTo>
                  <a:lnTo>
                    <a:pt x="250190" y="866139"/>
                  </a:lnTo>
                  <a:lnTo>
                    <a:pt x="261620" y="859789"/>
                  </a:lnTo>
                  <a:lnTo>
                    <a:pt x="273050" y="854710"/>
                  </a:lnTo>
                  <a:lnTo>
                    <a:pt x="304800" y="830580"/>
                  </a:lnTo>
                  <a:lnTo>
                    <a:pt x="317500" y="815339"/>
                  </a:lnTo>
                  <a:lnTo>
                    <a:pt x="330200" y="797560"/>
                  </a:lnTo>
                  <a:lnTo>
                    <a:pt x="336550" y="786130"/>
                  </a:lnTo>
                  <a:lnTo>
                    <a:pt x="342900" y="775970"/>
                  </a:lnTo>
                  <a:lnTo>
                    <a:pt x="349250" y="764539"/>
                  </a:lnTo>
                  <a:lnTo>
                    <a:pt x="368300" y="722630"/>
                  </a:lnTo>
                  <a:lnTo>
                    <a:pt x="372110" y="708660"/>
                  </a:lnTo>
                  <a:lnTo>
                    <a:pt x="382270" y="678180"/>
                  </a:lnTo>
                  <a:lnTo>
                    <a:pt x="386080" y="661670"/>
                  </a:lnTo>
                  <a:lnTo>
                    <a:pt x="389890" y="646430"/>
                  </a:lnTo>
                  <a:lnTo>
                    <a:pt x="400050" y="577850"/>
                  </a:lnTo>
                  <a:lnTo>
                    <a:pt x="403860" y="52578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90460" y="802639"/>
              <a:ext cx="403860" cy="885190"/>
            </a:xfrm>
            <a:custGeom>
              <a:avLst/>
              <a:gdLst/>
              <a:ahLst/>
              <a:cxnLst/>
              <a:rect l="l" t="t" r="r" b="b"/>
              <a:pathLst>
                <a:path w="403859" h="885189">
                  <a:moveTo>
                    <a:pt x="274320" y="29210"/>
                  </a:moveTo>
                  <a:lnTo>
                    <a:pt x="403860" y="0"/>
                  </a:lnTo>
                  <a:lnTo>
                    <a:pt x="403860" y="488950"/>
                  </a:lnTo>
                  <a:lnTo>
                    <a:pt x="403860" y="508000"/>
                  </a:lnTo>
                  <a:lnTo>
                    <a:pt x="403860" y="525780"/>
                  </a:lnTo>
                  <a:lnTo>
                    <a:pt x="402590" y="542289"/>
                  </a:lnTo>
                  <a:lnTo>
                    <a:pt x="401320" y="560070"/>
                  </a:lnTo>
                  <a:lnTo>
                    <a:pt x="400050" y="577850"/>
                  </a:lnTo>
                  <a:lnTo>
                    <a:pt x="397510" y="594360"/>
                  </a:lnTo>
                  <a:lnTo>
                    <a:pt x="394970" y="612139"/>
                  </a:lnTo>
                  <a:lnTo>
                    <a:pt x="392430" y="629920"/>
                  </a:lnTo>
                  <a:lnTo>
                    <a:pt x="389890" y="646430"/>
                  </a:lnTo>
                  <a:lnTo>
                    <a:pt x="386080" y="661670"/>
                  </a:lnTo>
                  <a:lnTo>
                    <a:pt x="382270" y="678180"/>
                  </a:lnTo>
                  <a:lnTo>
                    <a:pt x="377190" y="693420"/>
                  </a:lnTo>
                  <a:lnTo>
                    <a:pt x="372110" y="708660"/>
                  </a:lnTo>
                  <a:lnTo>
                    <a:pt x="368300" y="722630"/>
                  </a:lnTo>
                  <a:lnTo>
                    <a:pt x="361950" y="736600"/>
                  </a:lnTo>
                  <a:lnTo>
                    <a:pt x="355600" y="750570"/>
                  </a:lnTo>
                  <a:lnTo>
                    <a:pt x="349250" y="764539"/>
                  </a:lnTo>
                  <a:lnTo>
                    <a:pt x="342900" y="775970"/>
                  </a:lnTo>
                  <a:lnTo>
                    <a:pt x="336550" y="786130"/>
                  </a:lnTo>
                  <a:lnTo>
                    <a:pt x="330200" y="797560"/>
                  </a:lnTo>
                  <a:lnTo>
                    <a:pt x="323850" y="806450"/>
                  </a:lnTo>
                  <a:lnTo>
                    <a:pt x="317500" y="815339"/>
                  </a:lnTo>
                  <a:lnTo>
                    <a:pt x="311150" y="822960"/>
                  </a:lnTo>
                  <a:lnTo>
                    <a:pt x="304800" y="830580"/>
                  </a:lnTo>
                  <a:lnTo>
                    <a:pt x="294640" y="838200"/>
                  </a:lnTo>
                  <a:lnTo>
                    <a:pt x="283210" y="847089"/>
                  </a:lnTo>
                  <a:lnTo>
                    <a:pt x="273050" y="854710"/>
                  </a:lnTo>
                  <a:lnTo>
                    <a:pt x="261620" y="859789"/>
                  </a:lnTo>
                  <a:lnTo>
                    <a:pt x="250190" y="866139"/>
                  </a:lnTo>
                  <a:lnTo>
                    <a:pt x="213360" y="878839"/>
                  </a:lnTo>
                  <a:lnTo>
                    <a:pt x="163830" y="885189"/>
                  </a:lnTo>
                  <a:lnTo>
                    <a:pt x="146050" y="885189"/>
                  </a:lnTo>
                  <a:lnTo>
                    <a:pt x="137160" y="885189"/>
                  </a:lnTo>
                  <a:lnTo>
                    <a:pt x="128270" y="883920"/>
                  </a:lnTo>
                  <a:lnTo>
                    <a:pt x="119380" y="882650"/>
                  </a:lnTo>
                  <a:lnTo>
                    <a:pt x="111760" y="880110"/>
                  </a:lnTo>
                  <a:lnTo>
                    <a:pt x="104140" y="877570"/>
                  </a:lnTo>
                  <a:lnTo>
                    <a:pt x="97790" y="875030"/>
                  </a:lnTo>
                  <a:lnTo>
                    <a:pt x="91440" y="871220"/>
                  </a:lnTo>
                  <a:lnTo>
                    <a:pt x="85090" y="866139"/>
                  </a:lnTo>
                  <a:lnTo>
                    <a:pt x="78740" y="859789"/>
                  </a:lnTo>
                  <a:lnTo>
                    <a:pt x="72390" y="854710"/>
                  </a:lnTo>
                  <a:lnTo>
                    <a:pt x="67310" y="847089"/>
                  </a:lnTo>
                  <a:lnTo>
                    <a:pt x="60960" y="840739"/>
                  </a:lnTo>
                  <a:lnTo>
                    <a:pt x="55880" y="831850"/>
                  </a:lnTo>
                  <a:lnTo>
                    <a:pt x="50800" y="824230"/>
                  </a:lnTo>
                  <a:lnTo>
                    <a:pt x="44450" y="814070"/>
                  </a:lnTo>
                  <a:lnTo>
                    <a:pt x="40640" y="805180"/>
                  </a:lnTo>
                  <a:lnTo>
                    <a:pt x="35560" y="793750"/>
                  </a:lnTo>
                  <a:lnTo>
                    <a:pt x="30480" y="783589"/>
                  </a:lnTo>
                  <a:lnTo>
                    <a:pt x="26670" y="773430"/>
                  </a:lnTo>
                  <a:lnTo>
                    <a:pt x="22860" y="762000"/>
                  </a:lnTo>
                  <a:lnTo>
                    <a:pt x="20320" y="750570"/>
                  </a:lnTo>
                  <a:lnTo>
                    <a:pt x="16510" y="739139"/>
                  </a:lnTo>
                  <a:lnTo>
                    <a:pt x="15240" y="727710"/>
                  </a:lnTo>
                  <a:lnTo>
                    <a:pt x="12700" y="716280"/>
                  </a:lnTo>
                  <a:lnTo>
                    <a:pt x="7620" y="679450"/>
                  </a:lnTo>
                  <a:lnTo>
                    <a:pt x="5080" y="661670"/>
                  </a:lnTo>
                  <a:lnTo>
                    <a:pt x="3810" y="645160"/>
                  </a:lnTo>
                  <a:lnTo>
                    <a:pt x="2540" y="627380"/>
                  </a:lnTo>
                  <a:lnTo>
                    <a:pt x="1270" y="610870"/>
                  </a:lnTo>
                  <a:lnTo>
                    <a:pt x="1270" y="595630"/>
                  </a:lnTo>
                  <a:lnTo>
                    <a:pt x="0" y="580389"/>
                  </a:lnTo>
                  <a:lnTo>
                    <a:pt x="0" y="90170"/>
                  </a:lnTo>
                  <a:lnTo>
                    <a:pt x="129540" y="60960"/>
                  </a:lnTo>
                  <a:lnTo>
                    <a:pt x="129540" y="562610"/>
                  </a:lnTo>
                  <a:lnTo>
                    <a:pt x="130810" y="579120"/>
                  </a:lnTo>
                  <a:lnTo>
                    <a:pt x="130810" y="594360"/>
                  </a:lnTo>
                  <a:lnTo>
                    <a:pt x="133350" y="608330"/>
                  </a:lnTo>
                  <a:lnTo>
                    <a:pt x="134620" y="621030"/>
                  </a:lnTo>
                  <a:lnTo>
                    <a:pt x="135890" y="627380"/>
                  </a:lnTo>
                  <a:lnTo>
                    <a:pt x="137160" y="633730"/>
                  </a:lnTo>
                  <a:lnTo>
                    <a:pt x="139700" y="638810"/>
                  </a:lnTo>
                  <a:lnTo>
                    <a:pt x="140970" y="645160"/>
                  </a:lnTo>
                  <a:lnTo>
                    <a:pt x="143510" y="648970"/>
                  </a:lnTo>
                  <a:lnTo>
                    <a:pt x="144780" y="654050"/>
                  </a:lnTo>
                  <a:lnTo>
                    <a:pt x="147320" y="659130"/>
                  </a:lnTo>
                  <a:lnTo>
                    <a:pt x="148590" y="662939"/>
                  </a:lnTo>
                  <a:lnTo>
                    <a:pt x="151130" y="668020"/>
                  </a:lnTo>
                  <a:lnTo>
                    <a:pt x="153670" y="671830"/>
                  </a:lnTo>
                  <a:lnTo>
                    <a:pt x="157480" y="674370"/>
                  </a:lnTo>
                  <a:lnTo>
                    <a:pt x="160020" y="678180"/>
                  </a:lnTo>
                  <a:lnTo>
                    <a:pt x="162560" y="680720"/>
                  </a:lnTo>
                  <a:lnTo>
                    <a:pt x="165100" y="683260"/>
                  </a:lnTo>
                  <a:lnTo>
                    <a:pt x="168910" y="685800"/>
                  </a:lnTo>
                  <a:lnTo>
                    <a:pt x="172720" y="687070"/>
                  </a:lnTo>
                  <a:lnTo>
                    <a:pt x="179070" y="689610"/>
                  </a:lnTo>
                  <a:lnTo>
                    <a:pt x="186690" y="690880"/>
                  </a:lnTo>
                  <a:lnTo>
                    <a:pt x="194310" y="690880"/>
                  </a:lnTo>
                  <a:lnTo>
                    <a:pt x="201930" y="689610"/>
                  </a:lnTo>
                  <a:lnTo>
                    <a:pt x="210820" y="687070"/>
                  </a:lnTo>
                  <a:lnTo>
                    <a:pt x="218440" y="683260"/>
                  </a:lnTo>
                  <a:lnTo>
                    <a:pt x="224790" y="678180"/>
                  </a:lnTo>
                  <a:lnTo>
                    <a:pt x="232410" y="673100"/>
                  </a:lnTo>
                  <a:lnTo>
                    <a:pt x="236220" y="670560"/>
                  </a:lnTo>
                  <a:lnTo>
                    <a:pt x="238760" y="666750"/>
                  </a:lnTo>
                  <a:lnTo>
                    <a:pt x="241300" y="662939"/>
                  </a:lnTo>
                  <a:lnTo>
                    <a:pt x="245110" y="659130"/>
                  </a:lnTo>
                  <a:lnTo>
                    <a:pt x="247650" y="654050"/>
                  </a:lnTo>
                  <a:lnTo>
                    <a:pt x="250190" y="650239"/>
                  </a:lnTo>
                  <a:lnTo>
                    <a:pt x="252730" y="645160"/>
                  </a:lnTo>
                  <a:lnTo>
                    <a:pt x="255270" y="640080"/>
                  </a:lnTo>
                  <a:lnTo>
                    <a:pt x="257810" y="635000"/>
                  </a:lnTo>
                  <a:lnTo>
                    <a:pt x="260350" y="629920"/>
                  </a:lnTo>
                  <a:lnTo>
                    <a:pt x="261620" y="623570"/>
                  </a:lnTo>
                  <a:lnTo>
                    <a:pt x="264160" y="617220"/>
                  </a:lnTo>
                  <a:lnTo>
                    <a:pt x="265430" y="612139"/>
                  </a:lnTo>
                  <a:lnTo>
                    <a:pt x="266700" y="604520"/>
                  </a:lnTo>
                  <a:lnTo>
                    <a:pt x="267970" y="598170"/>
                  </a:lnTo>
                  <a:lnTo>
                    <a:pt x="269240" y="591820"/>
                  </a:lnTo>
                  <a:lnTo>
                    <a:pt x="271780" y="577850"/>
                  </a:lnTo>
                  <a:lnTo>
                    <a:pt x="273050" y="562610"/>
                  </a:lnTo>
                  <a:lnTo>
                    <a:pt x="274320" y="547370"/>
                  </a:lnTo>
                  <a:lnTo>
                    <a:pt x="274320" y="529589"/>
                  </a:lnTo>
                  <a:lnTo>
                    <a:pt x="274320" y="2921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7968388" y="1344067"/>
            <a:ext cx="135255" cy="266065"/>
            <a:chOff x="7968388" y="1344067"/>
            <a:chExt cx="135255" cy="266065"/>
          </a:xfrm>
        </p:grpSpPr>
        <p:sp>
          <p:nvSpPr>
            <p:cNvPr id="25" name="object 25"/>
            <p:cNvSpPr/>
            <p:nvPr/>
          </p:nvSpPr>
          <p:spPr>
            <a:xfrm>
              <a:off x="7973060" y="1348739"/>
              <a:ext cx="125730" cy="256540"/>
            </a:xfrm>
            <a:custGeom>
              <a:avLst/>
              <a:gdLst/>
              <a:ahLst/>
              <a:cxnLst/>
              <a:rect l="l" t="t" r="r" b="b"/>
              <a:pathLst>
                <a:path w="125729" h="256540">
                  <a:moveTo>
                    <a:pt x="125730" y="0"/>
                  </a:moveTo>
                  <a:lnTo>
                    <a:pt x="0" y="27939"/>
                  </a:lnTo>
                  <a:lnTo>
                    <a:pt x="0" y="256539"/>
                  </a:lnTo>
                  <a:lnTo>
                    <a:pt x="125730" y="228600"/>
                  </a:lnTo>
                  <a:lnTo>
                    <a:pt x="12573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73060" y="1348739"/>
              <a:ext cx="125730" cy="256540"/>
            </a:xfrm>
            <a:custGeom>
              <a:avLst/>
              <a:gdLst/>
              <a:ahLst/>
              <a:cxnLst/>
              <a:rect l="l" t="t" r="r" b="b"/>
              <a:pathLst>
                <a:path w="125729" h="256540">
                  <a:moveTo>
                    <a:pt x="0" y="27939"/>
                  </a:moveTo>
                  <a:lnTo>
                    <a:pt x="125730" y="0"/>
                  </a:lnTo>
                  <a:lnTo>
                    <a:pt x="125730" y="228600"/>
                  </a:lnTo>
                  <a:lnTo>
                    <a:pt x="0" y="256539"/>
                  </a:lnTo>
                  <a:lnTo>
                    <a:pt x="0" y="279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8165238" y="1299617"/>
            <a:ext cx="133985" cy="267335"/>
            <a:chOff x="8165238" y="1299617"/>
            <a:chExt cx="133985" cy="267335"/>
          </a:xfrm>
        </p:grpSpPr>
        <p:sp>
          <p:nvSpPr>
            <p:cNvPr id="28" name="object 28"/>
            <p:cNvSpPr/>
            <p:nvPr/>
          </p:nvSpPr>
          <p:spPr>
            <a:xfrm>
              <a:off x="8169910" y="1304289"/>
              <a:ext cx="124460" cy="257810"/>
            </a:xfrm>
            <a:custGeom>
              <a:avLst/>
              <a:gdLst/>
              <a:ahLst/>
              <a:cxnLst/>
              <a:rect l="l" t="t" r="r" b="b"/>
              <a:pathLst>
                <a:path w="124459" h="257809">
                  <a:moveTo>
                    <a:pt x="124460" y="0"/>
                  </a:moveTo>
                  <a:lnTo>
                    <a:pt x="0" y="29210"/>
                  </a:lnTo>
                  <a:lnTo>
                    <a:pt x="0" y="257810"/>
                  </a:lnTo>
                  <a:lnTo>
                    <a:pt x="124460" y="229870"/>
                  </a:lnTo>
                  <a:lnTo>
                    <a:pt x="1244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169910" y="1304289"/>
              <a:ext cx="124460" cy="257810"/>
            </a:xfrm>
            <a:custGeom>
              <a:avLst/>
              <a:gdLst/>
              <a:ahLst/>
              <a:cxnLst/>
              <a:rect l="l" t="t" r="r" b="b"/>
              <a:pathLst>
                <a:path w="124459" h="257809">
                  <a:moveTo>
                    <a:pt x="0" y="29210"/>
                  </a:moveTo>
                  <a:lnTo>
                    <a:pt x="124460" y="0"/>
                  </a:lnTo>
                  <a:lnTo>
                    <a:pt x="124460" y="229870"/>
                  </a:lnTo>
                  <a:lnTo>
                    <a:pt x="0" y="257810"/>
                  </a:lnTo>
                  <a:lnTo>
                    <a:pt x="0" y="2921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8360817" y="1256437"/>
            <a:ext cx="133985" cy="266065"/>
            <a:chOff x="8360817" y="1256437"/>
            <a:chExt cx="133985" cy="266065"/>
          </a:xfrm>
        </p:grpSpPr>
        <p:sp>
          <p:nvSpPr>
            <p:cNvPr id="31" name="object 31"/>
            <p:cNvSpPr/>
            <p:nvPr/>
          </p:nvSpPr>
          <p:spPr>
            <a:xfrm>
              <a:off x="8365489" y="1261109"/>
              <a:ext cx="124460" cy="256540"/>
            </a:xfrm>
            <a:custGeom>
              <a:avLst/>
              <a:gdLst/>
              <a:ahLst/>
              <a:cxnLst/>
              <a:rect l="l" t="t" r="r" b="b"/>
              <a:pathLst>
                <a:path w="124459" h="256540">
                  <a:moveTo>
                    <a:pt x="124459" y="0"/>
                  </a:moveTo>
                  <a:lnTo>
                    <a:pt x="0" y="27939"/>
                  </a:lnTo>
                  <a:lnTo>
                    <a:pt x="0" y="256539"/>
                  </a:lnTo>
                  <a:lnTo>
                    <a:pt x="124459" y="228600"/>
                  </a:lnTo>
                  <a:lnTo>
                    <a:pt x="1244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65489" y="1261109"/>
              <a:ext cx="124460" cy="256540"/>
            </a:xfrm>
            <a:custGeom>
              <a:avLst/>
              <a:gdLst/>
              <a:ahLst/>
              <a:cxnLst/>
              <a:rect l="l" t="t" r="r" b="b"/>
              <a:pathLst>
                <a:path w="124459" h="256540">
                  <a:moveTo>
                    <a:pt x="0" y="27939"/>
                  </a:moveTo>
                  <a:lnTo>
                    <a:pt x="124459" y="0"/>
                  </a:lnTo>
                  <a:lnTo>
                    <a:pt x="124459" y="228600"/>
                  </a:lnTo>
                  <a:lnTo>
                    <a:pt x="0" y="256539"/>
                  </a:lnTo>
                  <a:lnTo>
                    <a:pt x="0" y="279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8556397" y="1211987"/>
            <a:ext cx="135255" cy="266065"/>
            <a:chOff x="8556397" y="1211987"/>
            <a:chExt cx="135255" cy="266065"/>
          </a:xfrm>
        </p:grpSpPr>
        <p:sp>
          <p:nvSpPr>
            <p:cNvPr id="34" name="object 34"/>
            <p:cNvSpPr/>
            <p:nvPr/>
          </p:nvSpPr>
          <p:spPr>
            <a:xfrm>
              <a:off x="8561070" y="1216659"/>
              <a:ext cx="125730" cy="256540"/>
            </a:xfrm>
            <a:custGeom>
              <a:avLst/>
              <a:gdLst/>
              <a:ahLst/>
              <a:cxnLst/>
              <a:rect l="l" t="t" r="r" b="b"/>
              <a:pathLst>
                <a:path w="125729" h="256540">
                  <a:moveTo>
                    <a:pt x="125729" y="0"/>
                  </a:moveTo>
                  <a:lnTo>
                    <a:pt x="0" y="27939"/>
                  </a:lnTo>
                  <a:lnTo>
                    <a:pt x="0" y="256539"/>
                  </a:lnTo>
                  <a:lnTo>
                    <a:pt x="125729" y="228600"/>
                  </a:lnTo>
                  <a:lnTo>
                    <a:pt x="1257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561070" y="1216659"/>
              <a:ext cx="125730" cy="256540"/>
            </a:xfrm>
            <a:custGeom>
              <a:avLst/>
              <a:gdLst/>
              <a:ahLst/>
              <a:cxnLst/>
              <a:rect l="l" t="t" r="r" b="b"/>
              <a:pathLst>
                <a:path w="125729" h="256540">
                  <a:moveTo>
                    <a:pt x="0" y="27939"/>
                  </a:moveTo>
                  <a:lnTo>
                    <a:pt x="125729" y="0"/>
                  </a:lnTo>
                  <a:lnTo>
                    <a:pt x="125729" y="228600"/>
                  </a:lnTo>
                  <a:lnTo>
                    <a:pt x="0" y="256539"/>
                  </a:lnTo>
                  <a:lnTo>
                    <a:pt x="0" y="2793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152400"/>
            <a:ext cx="45720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2070" y="2928620"/>
            <a:ext cx="3064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660066"/>
                </a:solidFill>
              </a:rPr>
              <a:t>Fry</a:t>
            </a:r>
            <a:r>
              <a:rPr sz="3600" spc="-95" dirty="0">
                <a:solidFill>
                  <a:srgbClr val="660066"/>
                </a:solidFill>
              </a:rPr>
              <a:t> </a:t>
            </a:r>
            <a:r>
              <a:rPr sz="3600" spc="-10" dirty="0">
                <a:solidFill>
                  <a:srgbClr val="660066"/>
                </a:solidFill>
              </a:rPr>
              <a:t>Collection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643890"/>
            <a:ext cx="8321675" cy="5021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100"/>
              </a:spcBef>
              <a:buChar char="•"/>
              <a:tabLst>
                <a:tab pos="353695" algn="l"/>
                <a:tab pos="354330" algn="l"/>
              </a:tabLst>
            </a:pPr>
            <a:r>
              <a:rPr sz="3200" dirty="0">
                <a:latin typeface="Arial"/>
                <a:cs typeface="Arial"/>
              </a:rPr>
              <a:t>Seines &amp;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dipnets.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7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buChar char="•"/>
              <a:tabLst>
                <a:tab pos="353695" algn="l"/>
                <a:tab pos="354330" algn="l"/>
              </a:tabLst>
            </a:pPr>
            <a:r>
              <a:rPr sz="3200" dirty="0">
                <a:latin typeface="Arial"/>
                <a:cs typeface="Arial"/>
              </a:rPr>
              <a:t>Acclimatize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spc="-10" dirty="0">
                <a:latin typeface="Arial"/>
                <a:cs typeface="Arial"/>
              </a:rPr>
              <a:t>fry.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700">
              <a:latin typeface="Arial"/>
              <a:cs typeface="Arial"/>
            </a:endParaRPr>
          </a:p>
          <a:p>
            <a:pPr marL="354330" marR="5080" indent="-341630">
              <a:lnSpc>
                <a:spcPct val="100000"/>
              </a:lnSpc>
              <a:buChar char="•"/>
              <a:tabLst>
                <a:tab pos="353695" algn="l"/>
                <a:tab pos="354330" algn="l"/>
              </a:tabLst>
            </a:pP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directly transfer to </a:t>
            </a:r>
            <a:r>
              <a:rPr sz="3200" dirty="0">
                <a:latin typeface="Arial"/>
                <a:cs typeface="Arial"/>
              </a:rPr>
              <a:t>production ponds </a:t>
            </a:r>
            <a:r>
              <a:rPr sz="3200" spc="-5" dirty="0">
                <a:latin typeface="Arial"/>
                <a:cs typeface="Arial"/>
              </a:rPr>
              <a:t>after  </a:t>
            </a:r>
            <a:r>
              <a:rPr sz="3200" dirty="0">
                <a:latin typeface="Arial"/>
                <a:cs typeface="Arial"/>
              </a:rPr>
              <a:t>brief period of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conditioning.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700">
              <a:latin typeface="Arial"/>
              <a:cs typeface="Arial"/>
            </a:endParaRPr>
          </a:p>
          <a:p>
            <a:pPr marL="354330" marR="141605" indent="-341630">
              <a:lnSpc>
                <a:spcPct val="100000"/>
              </a:lnSpc>
              <a:buChar char="•"/>
              <a:tabLst>
                <a:tab pos="353695" algn="l"/>
                <a:tab pos="354330" algn="l"/>
                <a:tab pos="5253990" algn="l"/>
              </a:tabLst>
            </a:pPr>
            <a:r>
              <a:rPr sz="3200" spc="-5" dirty="0">
                <a:latin typeface="Arial"/>
                <a:cs typeface="Arial"/>
              </a:rPr>
              <a:t>If fry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5" dirty="0">
                <a:latin typeface="Arial"/>
                <a:cs typeface="Arial"/>
              </a:rPr>
              <a:t>to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transported	</a:t>
            </a:r>
            <a:r>
              <a:rPr sz="3200" dirty="0">
                <a:latin typeface="Arial"/>
                <a:cs typeface="Arial"/>
              </a:rPr>
              <a:t>long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distances,it  is advisable to </a:t>
            </a:r>
            <a:r>
              <a:rPr sz="3200" dirty="0">
                <a:latin typeface="Arial"/>
                <a:cs typeface="Arial"/>
              </a:rPr>
              <a:t>condition them </a:t>
            </a:r>
            <a:r>
              <a:rPr sz="3200" spc="-5" dirty="0">
                <a:latin typeface="Arial"/>
                <a:cs typeface="Arial"/>
              </a:rPr>
              <a:t>for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day.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0" y="379729"/>
            <a:ext cx="2581909" cy="1610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0"/>
            <a:ext cx="8991600" cy="6750050"/>
            <a:chOff x="152400" y="0"/>
            <a:chExt cx="8991600" cy="6750050"/>
          </a:xfrm>
        </p:grpSpPr>
        <p:sp>
          <p:nvSpPr>
            <p:cNvPr id="3" name="object 3"/>
            <p:cNvSpPr/>
            <p:nvPr/>
          </p:nvSpPr>
          <p:spPr>
            <a:xfrm>
              <a:off x="152400" y="0"/>
              <a:ext cx="5715000" cy="4648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2438400"/>
              <a:ext cx="4572000" cy="4311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78270" y="642620"/>
            <a:ext cx="1798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Seines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dipnets.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2141</Words>
  <Application>Microsoft Office PowerPoint</Application>
  <PresentationFormat>On-screen Show (4:3)</PresentationFormat>
  <Paragraphs>204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Times New Roman</vt:lpstr>
      <vt:lpstr>UnDotum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Fry Collection</vt:lpstr>
      <vt:lpstr>PowerPoint Presentation</vt:lpstr>
      <vt:lpstr>PowerPoint Presentation</vt:lpstr>
      <vt:lpstr>Artificial propagation</vt:lpstr>
      <vt:lpstr>Artificial propagation</vt:lpstr>
      <vt:lpstr>mullet  oocytes</vt:lpstr>
      <vt:lpstr>Grow 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Seed Collection</vt:lpstr>
      <vt:lpstr>Seed Collection</vt:lpstr>
      <vt:lpstr>PowerPoint Presentation</vt:lpstr>
      <vt:lpstr>Nursery Rearing</vt:lpstr>
      <vt:lpstr>Nursery Rearing</vt:lpstr>
      <vt:lpstr>Preparation of pond for stocking</vt:lpstr>
      <vt:lpstr>PowerPoint Presentation</vt:lpstr>
      <vt:lpstr>PowerPoint Presentation</vt:lpstr>
      <vt:lpstr>Pond Management</vt:lpstr>
      <vt:lpstr>Pond Management</vt:lpstr>
      <vt:lpstr>PowerPoint Presentation</vt:lpstr>
      <vt:lpstr>Farming in pens</vt:lpstr>
      <vt:lpstr>PowerPoint Presentation</vt:lpstr>
      <vt:lpstr>PowerPoint Presentation</vt:lpstr>
      <vt:lpstr>PowerPoint Presentation</vt:lpstr>
      <vt:lpstr>Harvesting</vt:lpstr>
      <vt:lpstr>Harvesting</vt:lpstr>
      <vt:lpstr>PowerPoint Presentation</vt:lpstr>
      <vt:lpstr>PowerPoint Presentation</vt:lpstr>
      <vt:lpstr>Pearl spot  (Etroplus suratensis)</vt:lpstr>
      <vt:lpstr>Pearl spot(Etroplus suratensis)</vt:lpstr>
      <vt:lpstr>Seed production</vt:lpstr>
      <vt:lpstr>PowerPoint Presentation</vt:lpstr>
      <vt:lpstr>PowerPoint Presentation</vt:lpstr>
      <vt:lpstr>PowerPoint Presentation</vt:lpstr>
      <vt:lpstr>Pond preparation</vt:lpstr>
      <vt:lpstr>Before letting in water, the ponds are drained  and lime is applied at the rate of 300 kg/ha.</vt:lpstr>
      <vt:lpstr>PowerPoint Presentation</vt:lpstr>
      <vt:lpstr>Acclimatization and  stocking of breeders</vt:lpstr>
      <vt:lpstr>Adult Etroplus - weight range - 50-125 g - procured from  the wild or culture ponds - stocked @ 5000/ha after one  week of fertilization of the pond.</vt:lpstr>
      <vt:lpstr>PowerPoint Presentation</vt:lpstr>
      <vt:lpstr>Provision of  spawning surfaces</vt:lpstr>
      <vt:lpstr>PowerPoint Presentation</vt:lpstr>
      <vt:lpstr>Water quality monitoring  and management</vt:lpstr>
      <vt:lpstr>PowerPoint Presentation</vt:lpstr>
      <vt:lpstr>Feeding</vt:lpstr>
      <vt:lpstr>Feeding of the breeders has to be  initiated within 3-4 days after stocking</vt:lpstr>
      <vt:lpstr>PowerPoint Presentation</vt:lpstr>
      <vt:lpstr>PowerPoint Presentation</vt:lpstr>
      <vt:lpstr>Grow - out culture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Makamguang Kamei</dc:creator>
  <cp:lastModifiedBy>Makamguang</cp:lastModifiedBy>
  <cp:revision>4</cp:revision>
  <dcterms:created xsi:type="dcterms:W3CDTF">2020-04-26T15:23:07Z</dcterms:created>
  <dcterms:modified xsi:type="dcterms:W3CDTF">2023-01-16T09:02:45Z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2013-01-11T00:00:00Z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2020-04-26T00:00:00Z</vt:filetime>
  </property>
</Properties>
</file>