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4"/>
  </p:notesMasterIdLst>
  <p:handoutMasterIdLst>
    <p:handoutMasterId r:id="rId25"/>
  </p:handout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2975760" cy="456839"/>
          </a:xfrm>
          <a:prstGeom prst="rect">
            <a:avLst/>
          </a:prstGeom>
          <a:noFill/>
          <a:ln>
            <a:noFill/>
          </a:ln>
        </p:spPr>
        <p:txBody>
          <a:bodyPr vert="horz" lIns="90000" tIns="45000" rIns="90000" bIns="45000" compatLnSpc="1"/>
          <a:lstStyle/>
          <a:p>
            <a:pPr marL="0" marR="0" lvl="0" indent="0" algn="l"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sz="1400"/>
            </a:pPr>
            <a:endParaRPr lang="en-CA" sz="1400" b="0" i="0" u="none" strike="noStrike" baseline="0">
              <a:ln>
                <a:noFill/>
              </a:ln>
              <a:solidFill>
                <a:srgbClr val="000000"/>
              </a:solidFill>
              <a:latin typeface="Times New Roman" pitchFamily="18"/>
              <a:ea typeface="DejaVu Sans" pitchFamily="2"/>
              <a:cs typeface="DejaVu Sans" pitchFamily="2"/>
            </a:endParaRPr>
          </a:p>
        </p:txBody>
      </p:sp>
      <p:sp>
        <p:nvSpPr>
          <p:cNvPr id="3" name="Date Placeholder 2"/>
          <p:cNvSpPr txBox="1">
            <a:spLocks noGrp="1"/>
          </p:cNvSpPr>
          <p:nvPr>
            <p:ph type="dt" sz="quarter" idx="1"/>
          </p:nvPr>
        </p:nvSpPr>
        <p:spPr>
          <a:xfrm>
            <a:off x="3881880" y="0"/>
            <a:ext cx="2975760" cy="456839"/>
          </a:xfrm>
          <a:prstGeom prst="rect">
            <a:avLst/>
          </a:prstGeom>
          <a:noFill/>
          <a:ln>
            <a:noFill/>
          </a:ln>
        </p:spPr>
        <p:txBody>
          <a:bodyPr vert="horz" lIns="90000" tIns="45000" rIns="90000" bIns="45000" compatLnSpc="1"/>
          <a:lstStyle/>
          <a:p>
            <a:pPr marL="0" marR="0" lvl="0" indent="0" algn="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sz="1400"/>
            </a:pPr>
            <a:endParaRPr lang="en-CA" sz="1400" b="0" i="0" u="none" strike="noStrike" baseline="0">
              <a:ln>
                <a:noFill/>
              </a:ln>
              <a:solidFill>
                <a:srgbClr val="000000"/>
              </a:solidFill>
              <a:latin typeface="Times New Roman" pitchFamily="18"/>
              <a:ea typeface="DejaVu Sans" pitchFamily="2"/>
              <a:cs typeface="DejaVu Sans" pitchFamily="2"/>
            </a:endParaRPr>
          </a:p>
        </p:txBody>
      </p:sp>
      <p:sp>
        <p:nvSpPr>
          <p:cNvPr id="4" name="Footer Placeholder 3"/>
          <p:cNvSpPr txBox="1">
            <a:spLocks noGrp="1"/>
          </p:cNvSpPr>
          <p:nvPr>
            <p:ph type="ftr" sz="quarter" idx="2"/>
          </p:nvPr>
        </p:nvSpPr>
        <p:spPr>
          <a:xfrm>
            <a:off x="0" y="8686800"/>
            <a:ext cx="2975760" cy="456839"/>
          </a:xfrm>
          <a:prstGeom prst="rect">
            <a:avLst/>
          </a:prstGeom>
          <a:noFill/>
          <a:ln>
            <a:noFill/>
          </a:ln>
        </p:spPr>
        <p:txBody>
          <a:bodyPr vert="horz" lIns="90000" tIns="45000" rIns="90000" bIns="45000" anchor="b" compatLnSpc="1"/>
          <a:lstStyle/>
          <a:p>
            <a:pPr marL="0" marR="0" lvl="0" indent="0" algn="l"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sz="1400"/>
            </a:pPr>
            <a:endParaRPr lang="en-CA" sz="1400" b="0" i="0" u="none" strike="noStrike" baseline="0">
              <a:ln>
                <a:noFill/>
              </a:ln>
              <a:solidFill>
                <a:srgbClr val="000000"/>
              </a:solidFill>
              <a:latin typeface="Times New Roman" pitchFamily="18"/>
              <a:ea typeface="DejaVu Sans" pitchFamily="2"/>
              <a:cs typeface="DejaVu Sans" pitchFamily="2"/>
            </a:endParaRPr>
          </a:p>
        </p:txBody>
      </p:sp>
      <p:sp>
        <p:nvSpPr>
          <p:cNvPr id="5" name="Slide Number Placeholder 4"/>
          <p:cNvSpPr txBox="1">
            <a:spLocks noGrp="1"/>
          </p:cNvSpPr>
          <p:nvPr>
            <p:ph type="sldNum" sz="quarter" idx="3"/>
          </p:nvPr>
        </p:nvSpPr>
        <p:spPr>
          <a:xfrm>
            <a:off x="3881880" y="8686800"/>
            <a:ext cx="2975760" cy="456839"/>
          </a:xfrm>
          <a:prstGeom prst="rect">
            <a:avLst/>
          </a:prstGeom>
          <a:noFill/>
          <a:ln>
            <a:noFill/>
          </a:ln>
        </p:spPr>
        <p:txBody>
          <a:bodyPr vert="horz" lIns="90000" tIns="45000" rIns="90000" bIns="45000" anchor="b" compatLnSpc="1"/>
          <a:lstStyle/>
          <a:p>
            <a:pPr marL="0" marR="0" lvl="0" indent="0" algn="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sz="1400"/>
            </a:pPr>
            <a:fld id="{82587AB0-67E9-4503-BAF8-587FA4968288}" type="slidenum">
              <a:t>‹#›</a:t>
            </a:fld>
            <a:endParaRPr lang="en-CA" sz="1400" b="0" i="0" u="none" strike="noStrike" baseline="0">
              <a:ln>
                <a:noFill/>
              </a:ln>
              <a:solidFill>
                <a:srgbClr val="000000"/>
              </a:solidFill>
              <a:latin typeface="Times New Roman" pitchFamily="18"/>
              <a:ea typeface="DejaVu Sans" pitchFamily="2"/>
              <a:cs typeface="DejaVu Sans" pitchFamily="2"/>
            </a:endParaRPr>
          </a:p>
        </p:txBody>
      </p:sp>
    </p:spTree>
    <p:extLst>
      <p:ext uri="{BB962C8B-B14F-4D97-AF65-F5344CB8AC3E}">
        <p14:creationId xmlns:p14="http://schemas.microsoft.com/office/powerpoint/2010/main" val="20365846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0" y="694800"/>
            <a:ext cx="0" cy="0"/>
          </a:xfrm>
          <a:prstGeom prst="rect">
            <a:avLst/>
          </a:prstGeom>
          <a:noFill/>
          <a:ln>
            <a:noFill/>
            <a:prstDash val="solid"/>
          </a:ln>
        </p:spPr>
      </p:sp>
      <p:sp>
        <p:nvSpPr>
          <p:cNvPr id="3" name="Notes Placeholder 2"/>
          <p:cNvSpPr txBox="1">
            <a:spLocks noGrp="1"/>
          </p:cNvSpPr>
          <p:nvPr>
            <p:ph type="body" sz="quarter" idx="3"/>
          </p:nvPr>
        </p:nvSpPr>
        <p:spPr>
          <a:xfrm>
            <a:off x="685799" y="4343040"/>
            <a:ext cx="5486040" cy="4114440"/>
          </a:xfrm>
          <a:prstGeom prst="rect">
            <a:avLst/>
          </a:prstGeom>
          <a:noFill/>
          <a:ln>
            <a:noFill/>
          </a:ln>
        </p:spPr>
        <p:txBody>
          <a:bodyPr vert="horz" lIns="0" tIns="0" rIns="0" bIns="0"/>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extLst>
      <p:ext uri="{BB962C8B-B14F-4D97-AF65-F5344CB8AC3E}">
        <p14:creationId xmlns:p14="http://schemas.microsoft.com/office/powerpoint/2010/main" val="2171510657"/>
      </p:ext>
    </p:extLst>
  </p:cSld>
  <p:clrMap bg1="lt1" tx1="dk1" bg2="lt2" tx2="dk2" accent1="accent1" accent2="accent2" accent3="accent3" accent4="accent4" accent5="accent5" accent6="accent6" hlink="hlink" folHlink="folHlink"/>
  <p:notesStyle>
    <a:lvl1pPr marL="0" marR="0" indent="0" algn="l" rtl="0" hangingPunct="1">
      <a:lnSpc>
        <a:spcPct val="100000"/>
      </a:lnSpc>
      <a:spcBef>
        <a:spcPts val="448"/>
      </a:spcBef>
      <a:spcAft>
        <a:spcPts val="0"/>
      </a:spcAft>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CA" sz="1200" b="0" i="0" u="none" strike="noStrike" baseline="0">
        <a:ln>
          <a:noFill/>
        </a:ln>
        <a:solidFill>
          <a:srgbClr val="000000"/>
        </a:solidFill>
        <a:latin typeface="Times New Roman"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kern="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44588" y="695325"/>
            <a:ext cx="4568825" cy="3427413"/>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85799" y="4343040"/>
            <a:ext cx="5486040" cy="4114800"/>
          </a:xfrm>
        </p:spPr>
        <p:txBody>
          <a:bodyPr/>
          <a:lstStyle>
            <a:defPPr lvl="0">
              <a:buClr>
                <a:srgbClr val="000000"/>
              </a:buClr>
              <a:buSzPct val="100000"/>
              <a:buFont typeface="Times New Roman" pitchFamily="18"/>
              <a:buNone/>
            </a:defPPr>
            <a:lvl1pPr lvl="0">
              <a:buClr>
                <a:srgbClr val="000000"/>
              </a:buClr>
              <a:buSzPct val="100000"/>
              <a:buFont typeface="Times New Roman" pitchFamily="18"/>
              <a:buChar char="•"/>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lvl="0"/>
            <a:endParaRPr lang="en-CA"/>
          </a:p>
        </p:txBody>
      </p:sp>
      <p:sp>
        <p:nvSpPr>
          <p:cNvPr id="5" name="Footer Placeholder 4"/>
          <p:cNvSpPr>
            <a:spLocks noGrp="1"/>
          </p:cNvSpPr>
          <p:nvPr>
            <p:ph type="ftr" sz="quarter" idx="11"/>
          </p:nvPr>
        </p:nvSpPr>
        <p:spPr/>
        <p:txBody>
          <a:bodyPr/>
          <a:lstStyle/>
          <a:p>
            <a:pPr lvl="0"/>
            <a:endParaRPr lang="en-CA"/>
          </a:p>
        </p:txBody>
      </p:sp>
      <p:sp>
        <p:nvSpPr>
          <p:cNvPr id="6" name="Slide Number Placeholder 5"/>
          <p:cNvSpPr>
            <a:spLocks noGrp="1"/>
          </p:cNvSpPr>
          <p:nvPr>
            <p:ph type="sldNum" sz="quarter" idx="12"/>
          </p:nvPr>
        </p:nvSpPr>
        <p:spPr/>
        <p:txBody>
          <a:bodyPr/>
          <a:lstStyle/>
          <a:p>
            <a:pPr lvl="0"/>
            <a:fld id="{1521D6E6-86C3-4561-93BA-71369F706A80}" type="slidenum">
              <a:t>‹#›</a:t>
            </a:fld>
            <a:endParaRPr lang="en-CA"/>
          </a:p>
        </p:txBody>
      </p:sp>
    </p:spTree>
    <p:extLst>
      <p:ext uri="{BB962C8B-B14F-4D97-AF65-F5344CB8AC3E}">
        <p14:creationId xmlns:p14="http://schemas.microsoft.com/office/powerpoint/2010/main" val="13024051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CA"/>
          </a:p>
        </p:txBody>
      </p:sp>
      <p:sp>
        <p:nvSpPr>
          <p:cNvPr id="5" name="Footer Placeholder 4"/>
          <p:cNvSpPr>
            <a:spLocks noGrp="1"/>
          </p:cNvSpPr>
          <p:nvPr>
            <p:ph type="ftr" sz="quarter" idx="11"/>
          </p:nvPr>
        </p:nvSpPr>
        <p:spPr/>
        <p:txBody>
          <a:bodyPr/>
          <a:lstStyle/>
          <a:p>
            <a:pPr lvl="0"/>
            <a:endParaRPr lang="en-CA"/>
          </a:p>
        </p:txBody>
      </p:sp>
      <p:sp>
        <p:nvSpPr>
          <p:cNvPr id="6" name="Slide Number Placeholder 5"/>
          <p:cNvSpPr>
            <a:spLocks noGrp="1"/>
          </p:cNvSpPr>
          <p:nvPr>
            <p:ph type="sldNum" sz="quarter" idx="12"/>
          </p:nvPr>
        </p:nvSpPr>
        <p:spPr/>
        <p:txBody>
          <a:bodyPr/>
          <a:lstStyle/>
          <a:p>
            <a:pPr lvl="0"/>
            <a:fld id="{541DB176-9F80-46E3-9BBF-C67350626158}" type="slidenum">
              <a:t>‹#›</a:t>
            </a:fld>
            <a:endParaRPr lang="en-CA"/>
          </a:p>
        </p:txBody>
      </p:sp>
    </p:spTree>
    <p:extLst>
      <p:ext uri="{BB962C8B-B14F-4D97-AF65-F5344CB8AC3E}">
        <p14:creationId xmlns:p14="http://schemas.microsoft.com/office/powerpoint/2010/main" val="12239783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325438"/>
            <a:ext cx="1951038" cy="58070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325438"/>
            <a:ext cx="5700712" cy="5807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CA"/>
          </a:p>
        </p:txBody>
      </p:sp>
      <p:sp>
        <p:nvSpPr>
          <p:cNvPr id="5" name="Footer Placeholder 4"/>
          <p:cNvSpPr>
            <a:spLocks noGrp="1"/>
          </p:cNvSpPr>
          <p:nvPr>
            <p:ph type="ftr" sz="quarter" idx="11"/>
          </p:nvPr>
        </p:nvSpPr>
        <p:spPr/>
        <p:txBody>
          <a:bodyPr/>
          <a:lstStyle/>
          <a:p>
            <a:pPr lvl="0"/>
            <a:endParaRPr lang="en-CA"/>
          </a:p>
        </p:txBody>
      </p:sp>
      <p:sp>
        <p:nvSpPr>
          <p:cNvPr id="6" name="Slide Number Placeholder 5"/>
          <p:cNvSpPr>
            <a:spLocks noGrp="1"/>
          </p:cNvSpPr>
          <p:nvPr>
            <p:ph type="sldNum" sz="quarter" idx="12"/>
          </p:nvPr>
        </p:nvSpPr>
        <p:spPr/>
        <p:txBody>
          <a:bodyPr/>
          <a:lstStyle/>
          <a:p>
            <a:pPr lvl="0"/>
            <a:fld id="{238CD708-8367-4FFB-98C5-DF2747435B36}" type="slidenum">
              <a:t>‹#›</a:t>
            </a:fld>
            <a:endParaRPr lang="en-CA"/>
          </a:p>
        </p:txBody>
      </p:sp>
    </p:spTree>
    <p:extLst>
      <p:ext uri="{BB962C8B-B14F-4D97-AF65-F5344CB8AC3E}">
        <p14:creationId xmlns:p14="http://schemas.microsoft.com/office/powerpoint/2010/main" val="8371912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lvl="0"/>
            <a:endParaRPr lang="en-CA"/>
          </a:p>
        </p:txBody>
      </p:sp>
      <p:sp>
        <p:nvSpPr>
          <p:cNvPr id="5" name="Footer Placeholder 4"/>
          <p:cNvSpPr>
            <a:spLocks noGrp="1"/>
          </p:cNvSpPr>
          <p:nvPr>
            <p:ph type="ftr" sz="quarter" idx="11"/>
          </p:nvPr>
        </p:nvSpPr>
        <p:spPr/>
        <p:txBody>
          <a:bodyPr/>
          <a:lstStyle/>
          <a:p>
            <a:pPr lvl="0"/>
            <a:endParaRPr lang="en-CA"/>
          </a:p>
        </p:txBody>
      </p:sp>
      <p:sp>
        <p:nvSpPr>
          <p:cNvPr id="6" name="Slide Number Placeholder 5"/>
          <p:cNvSpPr>
            <a:spLocks noGrp="1"/>
          </p:cNvSpPr>
          <p:nvPr>
            <p:ph type="sldNum" sz="quarter" idx="12"/>
          </p:nvPr>
        </p:nvSpPr>
        <p:spPr/>
        <p:txBody>
          <a:bodyPr/>
          <a:lstStyle/>
          <a:p>
            <a:pPr lvl="0"/>
            <a:fld id="{781576A3-6BE2-44C3-9272-7E6DBC65A72F}" type="slidenum">
              <a:t>‹#›</a:t>
            </a:fld>
            <a:endParaRPr lang="en-CA"/>
          </a:p>
        </p:txBody>
      </p:sp>
    </p:spTree>
    <p:extLst>
      <p:ext uri="{BB962C8B-B14F-4D97-AF65-F5344CB8AC3E}">
        <p14:creationId xmlns:p14="http://schemas.microsoft.com/office/powerpoint/2010/main" val="6569871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CA"/>
          </a:p>
        </p:txBody>
      </p:sp>
      <p:sp>
        <p:nvSpPr>
          <p:cNvPr id="5" name="Footer Placeholder 4"/>
          <p:cNvSpPr>
            <a:spLocks noGrp="1"/>
          </p:cNvSpPr>
          <p:nvPr>
            <p:ph type="ftr" sz="quarter" idx="11"/>
          </p:nvPr>
        </p:nvSpPr>
        <p:spPr/>
        <p:txBody>
          <a:bodyPr/>
          <a:lstStyle/>
          <a:p>
            <a:pPr lvl="0"/>
            <a:endParaRPr lang="en-CA"/>
          </a:p>
        </p:txBody>
      </p:sp>
      <p:sp>
        <p:nvSpPr>
          <p:cNvPr id="6" name="Slide Number Placeholder 5"/>
          <p:cNvSpPr>
            <a:spLocks noGrp="1"/>
          </p:cNvSpPr>
          <p:nvPr>
            <p:ph type="sldNum" sz="quarter" idx="12"/>
          </p:nvPr>
        </p:nvSpPr>
        <p:spPr/>
        <p:txBody>
          <a:bodyPr/>
          <a:lstStyle/>
          <a:p>
            <a:pPr lvl="0"/>
            <a:fld id="{D4837D61-3193-4360-8C7D-52BB3C62B7F3}" type="slidenum">
              <a:t>‹#›</a:t>
            </a:fld>
            <a:endParaRPr lang="en-CA"/>
          </a:p>
        </p:txBody>
      </p:sp>
    </p:spTree>
    <p:extLst>
      <p:ext uri="{BB962C8B-B14F-4D97-AF65-F5344CB8AC3E}">
        <p14:creationId xmlns:p14="http://schemas.microsoft.com/office/powerpoint/2010/main" val="4174462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lvl="0"/>
            <a:endParaRPr lang="en-CA"/>
          </a:p>
        </p:txBody>
      </p:sp>
      <p:sp>
        <p:nvSpPr>
          <p:cNvPr id="5" name="Footer Placeholder 4"/>
          <p:cNvSpPr>
            <a:spLocks noGrp="1"/>
          </p:cNvSpPr>
          <p:nvPr>
            <p:ph type="ftr" sz="quarter" idx="11"/>
          </p:nvPr>
        </p:nvSpPr>
        <p:spPr/>
        <p:txBody>
          <a:bodyPr/>
          <a:lstStyle/>
          <a:p>
            <a:pPr lvl="0"/>
            <a:endParaRPr lang="en-CA"/>
          </a:p>
        </p:txBody>
      </p:sp>
      <p:sp>
        <p:nvSpPr>
          <p:cNvPr id="6" name="Slide Number Placeholder 5"/>
          <p:cNvSpPr>
            <a:spLocks noGrp="1"/>
          </p:cNvSpPr>
          <p:nvPr>
            <p:ph type="sldNum" sz="quarter" idx="12"/>
          </p:nvPr>
        </p:nvSpPr>
        <p:spPr/>
        <p:txBody>
          <a:bodyPr/>
          <a:lstStyle/>
          <a:p>
            <a:pPr lvl="0"/>
            <a:fld id="{13B39DF1-59C7-43A1-AD8E-7E164D746AD1}" type="slidenum">
              <a:t>‹#›</a:t>
            </a:fld>
            <a:endParaRPr lang="en-CA"/>
          </a:p>
        </p:txBody>
      </p:sp>
    </p:spTree>
    <p:extLst>
      <p:ext uri="{BB962C8B-B14F-4D97-AF65-F5344CB8AC3E}">
        <p14:creationId xmlns:p14="http://schemas.microsoft.com/office/powerpoint/2010/main" val="5042130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49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49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lvl="0"/>
            <a:endParaRPr lang="en-CA"/>
          </a:p>
        </p:txBody>
      </p:sp>
      <p:sp>
        <p:nvSpPr>
          <p:cNvPr id="6" name="Footer Placeholder 5"/>
          <p:cNvSpPr>
            <a:spLocks noGrp="1"/>
          </p:cNvSpPr>
          <p:nvPr>
            <p:ph type="ftr" sz="quarter" idx="11"/>
          </p:nvPr>
        </p:nvSpPr>
        <p:spPr/>
        <p:txBody>
          <a:bodyPr/>
          <a:lstStyle/>
          <a:p>
            <a:pPr lvl="0"/>
            <a:endParaRPr lang="en-CA"/>
          </a:p>
        </p:txBody>
      </p:sp>
      <p:sp>
        <p:nvSpPr>
          <p:cNvPr id="7" name="Slide Number Placeholder 6"/>
          <p:cNvSpPr>
            <a:spLocks noGrp="1"/>
          </p:cNvSpPr>
          <p:nvPr>
            <p:ph type="sldNum" sz="quarter" idx="12"/>
          </p:nvPr>
        </p:nvSpPr>
        <p:spPr/>
        <p:txBody>
          <a:bodyPr/>
          <a:lstStyle/>
          <a:p>
            <a:pPr lvl="0"/>
            <a:fld id="{EB57E74A-5BE0-40CA-AE9A-56DFFBD528F5}" type="slidenum">
              <a:t>‹#›</a:t>
            </a:fld>
            <a:endParaRPr lang="en-CA"/>
          </a:p>
        </p:txBody>
      </p:sp>
    </p:spTree>
    <p:extLst>
      <p:ext uri="{BB962C8B-B14F-4D97-AF65-F5344CB8AC3E}">
        <p14:creationId xmlns:p14="http://schemas.microsoft.com/office/powerpoint/2010/main" val="31621629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lvl="0"/>
            <a:endParaRPr lang="en-CA"/>
          </a:p>
        </p:txBody>
      </p:sp>
      <p:sp>
        <p:nvSpPr>
          <p:cNvPr id="8" name="Footer Placeholder 7"/>
          <p:cNvSpPr>
            <a:spLocks noGrp="1"/>
          </p:cNvSpPr>
          <p:nvPr>
            <p:ph type="ftr" sz="quarter" idx="11"/>
          </p:nvPr>
        </p:nvSpPr>
        <p:spPr/>
        <p:txBody>
          <a:bodyPr/>
          <a:lstStyle/>
          <a:p>
            <a:pPr lvl="0"/>
            <a:endParaRPr lang="en-CA"/>
          </a:p>
        </p:txBody>
      </p:sp>
      <p:sp>
        <p:nvSpPr>
          <p:cNvPr id="9" name="Slide Number Placeholder 8"/>
          <p:cNvSpPr>
            <a:spLocks noGrp="1"/>
          </p:cNvSpPr>
          <p:nvPr>
            <p:ph type="sldNum" sz="quarter" idx="12"/>
          </p:nvPr>
        </p:nvSpPr>
        <p:spPr/>
        <p:txBody>
          <a:bodyPr/>
          <a:lstStyle/>
          <a:p>
            <a:pPr lvl="0"/>
            <a:fld id="{2AD38E1F-F428-4A1B-B5CA-32F65EAB4F47}" type="slidenum">
              <a:t>‹#›</a:t>
            </a:fld>
            <a:endParaRPr lang="en-CA"/>
          </a:p>
        </p:txBody>
      </p:sp>
    </p:spTree>
    <p:extLst>
      <p:ext uri="{BB962C8B-B14F-4D97-AF65-F5344CB8AC3E}">
        <p14:creationId xmlns:p14="http://schemas.microsoft.com/office/powerpoint/2010/main" val="31526144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lvl="0"/>
            <a:endParaRPr lang="en-CA"/>
          </a:p>
        </p:txBody>
      </p:sp>
      <p:sp>
        <p:nvSpPr>
          <p:cNvPr id="4" name="Footer Placeholder 3"/>
          <p:cNvSpPr>
            <a:spLocks noGrp="1"/>
          </p:cNvSpPr>
          <p:nvPr>
            <p:ph type="ftr" sz="quarter" idx="11"/>
          </p:nvPr>
        </p:nvSpPr>
        <p:spPr/>
        <p:txBody>
          <a:bodyPr/>
          <a:lstStyle/>
          <a:p>
            <a:pPr lvl="0"/>
            <a:endParaRPr lang="en-CA"/>
          </a:p>
        </p:txBody>
      </p:sp>
      <p:sp>
        <p:nvSpPr>
          <p:cNvPr id="5" name="Slide Number Placeholder 4"/>
          <p:cNvSpPr>
            <a:spLocks noGrp="1"/>
          </p:cNvSpPr>
          <p:nvPr>
            <p:ph type="sldNum" sz="quarter" idx="12"/>
          </p:nvPr>
        </p:nvSpPr>
        <p:spPr/>
        <p:txBody>
          <a:bodyPr/>
          <a:lstStyle/>
          <a:p>
            <a:pPr lvl="0"/>
            <a:fld id="{DD9C67C0-F586-4F2E-BED8-C65B288C60AC}" type="slidenum">
              <a:t>‹#›</a:t>
            </a:fld>
            <a:endParaRPr lang="en-CA"/>
          </a:p>
        </p:txBody>
      </p:sp>
    </p:spTree>
    <p:extLst>
      <p:ext uri="{BB962C8B-B14F-4D97-AF65-F5344CB8AC3E}">
        <p14:creationId xmlns:p14="http://schemas.microsoft.com/office/powerpoint/2010/main" val="27554308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CA"/>
          </a:p>
        </p:txBody>
      </p:sp>
      <p:sp>
        <p:nvSpPr>
          <p:cNvPr id="3" name="Footer Placeholder 2"/>
          <p:cNvSpPr>
            <a:spLocks noGrp="1"/>
          </p:cNvSpPr>
          <p:nvPr>
            <p:ph type="ftr" sz="quarter" idx="11"/>
          </p:nvPr>
        </p:nvSpPr>
        <p:spPr/>
        <p:txBody>
          <a:bodyPr/>
          <a:lstStyle/>
          <a:p>
            <a:pPr lvl="0"/>
            <a:endParaRPr lang="en-CA"/>
          </a:p>
        </p:txBody>
      </p:sp>
      <p:sp>
        <p:nvSpPr>
          <p:cNvPr id="4" name="Slide Number Placeholder 3"/>
          <p:cNvSpPr>
            <a:spLocks noGrp="1"/>
          </p:cNvSpPr>
          <p:nvPr>
            <p:ph type="sldNum" sz="quarter" idx="12"/>
          </p:nvPr>
        </p:nvSpPr>
        <p:spPr/>
        <p:txBody>
          <a:bodyPr/>
          <a:lstStyle/>
          <a:p>
            <a:pPr lvl="0"/>
            <a:fld id="{49BA3CD2-9F95-4E59-9EAB-6A94165342FA}" type="slidenum">
              <a:t>‹#›</a:t>
            </a:fld>
            <a:endParaRPr lang="en-CA"/>
          </a:p>
        </p:txBody>
      </p:sp>
    </p:spTree>
    <p:extLst>
      <p:ext uri="{BB962C8B-B14F-4D97-AF65-F5344CB8AC3E}">
        <p14:creationId xmlns:p14="http://schemas.microsoft.com/office/powerpoint/2010/main" val="2560286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a:endParaRPr lang="en-CA"/>
          </a:p>
        </p:txBody>
      </p:sp>
      <p:sp>
        <p:nvSpPr>
          <p:cNvPr id="6" name="Footer Placeholder 5"/>
          <p:cNvSpPr>
            <a:spLocks noGrp="1"/>
          </p:cNvSpPr>
          <p:nvPr>
            <p:ph type="ftr" sz="quarter" idx="11"/>
          </p:nvPr>
        </p:nvSpPr>
        <p:spPr/>
        <p:txBody>
          <a:bodyPr/>
          <a:lstStyle/>
          <a:p>
            <a:pPr lvl="0"/>
            <a:endParaRPr lang="en-CA"/>
          </a:p>
        </p:txBody>
      </p:sp>
      <p:sp>
        <p:nvSpPr>
          <p:cNvPr id="7" name="Slide Number Placeholder 6"/>
          <p:cNvSpPr>
            <a:spLocks noGrp="1"/>
          </p:cNvSpPr>
          <p:nvPr>
            <p:ph type="sldNum" sz="quarter" idx="12"/>
          </p:nvPr>
        </p:nvSpPr>
        <p:spPr/>
        <p:txBody>
          <a:bodyPr/>
          <a:lstStyle/>
          <a:p>
            <a:pPr lvl="0"/>
            <a:fld id="{7FE64EF8-B8DD-4007-9FB9-1FD07C03ABDC}" type="slidenum">
              <a:t>‹#›</a:t>
            </a:fld>
            <a:endParaRPr lang="en-CA"/>
          </a:p>
        </p:txBody>
      </p:sp>
    </p:spTree>
    <p:extLst>
      <p:ext uri="{BB962C8B-B14F-4D97-AF65-F5344CB8AC3E}">
        <p14:creationId xmlns:p14="http://schemas.microsoft.com/office/powerpoint/2010/main" val="42334404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CA"/>
          </a:p>
        </p:txBody>
      </p:sp>
      <p:sp>
        <p:nvSpPr>
          <p:cNvPr id="5" name="Footer Placeholder 4"/>
          <p:cNvSpPr>
            <a:spLocks noGrp="1"/>
          </p:cNvSpPr>
          <p:nvPr>
            <p:ph type="ftr" sz="quarter" idx="11"/>
          </p:nvPr>
        </p:nvSpPr>
        <p:spPr/>
        <p:txBody>
          <a:bodyPr/>
          <a:lstStyle/>
          <a:p>
            <a:pPr lvl="0"/>
            <a:endParaRPr lang="en-CA"/>
          </a:p>
        </p:txBody>
      </p:sp>
      <p:sp>
        <p:nvSpPr>
          <p:cNvPr id="6" name="Slide Number Placeholder 5"/>
          <p:cNvSpPr>
            <a:spLocks noGrp="1"/>
          </p:cNvSpPr>
          <p:nvPr>
            <p:ph type="sldNum" sz="quarter" idx="12"/>
          </p:nvPr>
        </p:nvSpPr>
        <p:spPr/>
        <p:txBody>
          <a:bodyPr/>
          <a:lstStyle/>
          <a:p>
            <a:pPr lvl="0"/>
            <a:fld id="{8F3AEB32-3ADB-4AA6-B760-03A735EA6879}" type="slidenum">
              <a:t>‹#›</a:t>
            </a:fld>
            <a:endParaRPr lang="en-CA"/>
          </a:p>
        </p:txBody>
      </p:sp>
    </p:spTree>
    <p:extLst>
      <p:ext uri="{BB962C8B-B14F-4D97-AF65-F5344CB8AC3E}">
        <p14:creationId xmlns:p14="http://schemas.microsoft.com/office/powerpoint/2010/main" val="19070662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a:endParaRPr lang="en-CA"/>
          </a:p>
        </p:txBody>
      </p:sp>
      <p:sp>
        <p:nvSpPr>
          <p:cNvPr id="6" name="Footer Placeholder 5"/>
          <p:cNvSpPr>
            <a:spLocks noGrp="1"/>
          </p:cNvSpPr>
          <p:nvPr>
            <p:ph type="ftr" sz="quarter" idx="11"/>
          </p:nvPr>
        </p:nvSpPr>
        <p:spPr/>
        <p:txBody>
          <a:bodyPr/>
          <a:lstStyle/>
          <a:p>
            <a:pPr lvl="0"/>
            <a:endParaRPr lang="en-CA"/>
          </a:p>
        </p:txBody>
      </p:sp>
      <p:sp>
        <p:nvSpPr>
          <p:cNvPr id="7" name="Slide Number Placeholder 6"/>
          <p:cNvSpPr>
            <a:spLocks noGrp="1"/>
          </p:cNvSpPr>
          <p:nvPr>
            <p:ph type="sldNum" sz="quarter" idx="12"/>
          </p:nvPr>
        </p:nvSpPr>
        <p:spPr/>
        <p:txBody>
          <a:bodyPr/>
          <a:lstStyle/>
          <a:p>
            <a:pPr lvl="0"/>
            <a:fld id="{D708289C-1BC9-4A80-BDF1-4763E6A7A69F}" type="slidenum">
              <a:t>‹#›</a:t>
            </a:fld>
            <a:endParaRPr lang="en-CA"/>
          </a:p>
        </p:txBody>
      </p:sp>
    </p:spTree>
    <p:extLst>
      <p:ext uri="{BB962C8B-B14F-4D97-AF65-F5344CB8AC3E}">
        <p14:creationId xmlns:p14="http://schemas.microsoft.com/office/powerpoint/2010/main" val="40553718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CA"/>
          </a:p>
        </p:txBody>
      </p:sp>
      <p:sp>
        <p:nvSpPr>
          <p:cNvPr id="5" name="Footer Placeholder 4"/>
          <p:cNvSpPr>
            <a:spLocks noGrp="1"/>
          </p:cNvSpPr>
          <p:nvPr>
            <p:ph type="ftr" sz="quarter" idx="11"/>
          </p:nvPr>
        </p:nvSpPr>
        <p:spPr/>
        <p:txBody>
          <a:bodyPr/>
          <a:lstStyle/>
          <a:p>
            <a:pPr lvl="0"/>
            <a:endParaRPr lang="en-CA"/>
          </a:p>
        </p:txBody>
      </p:sp>
      <p:sp>
        <p:nvSpPr>
          <p:cNvPr id="6" name="Slide Number Placeholder 5"/>
          <p:cNvSpPr>
            <a:spLocks noGrp="1"/>
          </p:cNvSpPr>
          <p:nvPr>
            <p:ph type="sldNum" sz="quarter" idx="12"/>
          </p:nvPr>
        </p:nvSpPr>
        <p:spPr/>
        <p:txBody>
          <a:bodyPr/>
          <a:lstStyle/>
          <a:p>
            <a:pPr lvl="0"/>
            <a:fld id="{1F2BC57F-5A5A-4953-989C-E6B5DF74776A}" type="slidenum">
              <a:t>‹#›</a:t>
            </a:fld>
            <a:endParaRPr lang="en-CA"/>
          </a:p>
        </p:txBody>
      </p:sp>
    </p:spTree>
    <p:extLst>
      <p:ext uri="{BB962C8B-B14F-4D97-AF65-F5344CB8AC3E}">
        <p14:creationId xmlns:p14="http://schemas.microsoft.com/office/powerpoint/2010/main" val="13378112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36700"/>
            <a:ext cx="2076450" cy="45942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36700"/>
            <a:ext cx="6076950" cy="45942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lvl="0"/>
            <a:endParaRPr lang="en-CA"/>
          </a:p>
        </p:txBody>
      </p:sp>
      <p:sp>
        <p:nvSpPr>
          <p:cNvPr id="5" name="Footer Placeholder 4"/>
          <p:cNvSpPr>
            <a:spLocks noGrp="1"/>
          </p:cNvSpPr>
          <p:nvPr>
            <p:ph type="ftr" sz="quarter" idx="11"/>
          </p:nvPr>
        </p:nvSpPr>
        <p:spPr/>
        <p:txBody>
          <a:bodyPr/>
          <a:lstStyle/>
          <a:p>
            <a:pPr lvl="0"/>
            <a:endParaRPr lang="en-CA"/>
          </a:p>
        </p:txBody>
      </p:sp>
      <p:sp>
        <p:nvSpPr>
          <p:cNvPr id="6" name="Slide Number Placeholder 5"/>
          <p:cNvSpPr>
            <a:spLocks noGrp="1"/>
          </p:cNvSpPr>
          <p:nvPr>
            <p:ph type="sldNum" sz="quarter" idx="12"/>
          </p:nvPr>
        </p:nvSpPr>
        <p:spPr/>
        <p:txBody>
          <a:bodyPr/>
          <a:lstStyle/>
          <a:p>
            <a:pPr lvl="0"/>
            <a:fld id="{EFCFB1E1-626B-4A0F-BC15-C4614E1BD94C}" type="slidenum">
              <a:t>‹#›</a:t>
            </a:fld>
            <a:endParaRPr lang="en-CA"/>
          </a:p>
        </p:txBody>
      </p:sp>
    </p:spTree>
    <p:extLst>
      <p:ext uri="{BB962C8B-B14F-4D97-AF65-F5344CB8AC3E}">
        <p14:creationId xmlns:p14="http://schemas.microsoft.com/office/powerpoint/2010/main" val="1959039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lvl="0"/>
            <a:endParaRPr lang="en-CA"/>
          </a:p>
        </p:txBody>
      </p:sp>
      <p:sp>
        <p:nvSpPr>
          <p:cNvPr id="5" name="Footer Placeholder 4"/>
          <p:cNvSpPr>
            <a:spLocks noGrp="1"/>
          </p:cNvSpPr>
          <p:nvPr>
            <p:ph type="ftr" sz="quarter" idx="11"/>
          </p:nvPr>
        </p:nvSpPr>
        <p:spPr/>
        <p:txBody>
          <a:bodyPr/>
          <a:lstStyle/>
          <a:p>
            <a:pPr lvl="0"/>
            <a:endParaRPr lang="en-CA"/>
          </a:p>
        </p:txBody>
      </p:sp>
      <p:sp>
        <p:nvSpPr>
          <p:cNvPr id="6" name="Slide Number Placeholder 5"/>
          <p:cNvSpPr>
            <a:spLocks noGrp="1"/>
          </p:cNvSpPr>
          <p:nvPr>
            <p:ph type="sldNum" sz="quarter" idx="12"/>
          </p:nvPr>
        </p:nvSpPr>
        <p:spPr/>
        <p:txBody>
          <a:bodyPr/>
          <a:lstStyle/>
          <a:p>
            <a:pPr lvl="0"/>
            <a:fld id="{4BEB89D8-93CA-4BF0-98C2-E67D0462301C}" type="slidenum">
              <a:t>‹#›</a:t>
            </a:fld>
            <a:endParaRPr lang="en-CA"/>
          </a:p>
        </p:txBody>
      </p:sp>
    </p:spTree>
    <p:extLst>
      <p:ext uri="{BB962C8B-B14F-4D97-AF65-F5344CB8AC3E}">
        <p14:creationId xmlns:p14="http://schemas.microsoft.com/office/powerpoint/2010/main" val="35274355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lvl="0"/>
            <a:endParaRPr lang="en-CA"/>
          </a:p>
        </p:txBody>
      </p:sp>
      <p:sp>
        <p:nvSpPr>
          <p:cNvPr id="6" name="Footer Placeholder 5"/>
          <p:cNvSpPr>
            <a:spLocks noGrp="1"/>
          </p:cNvSpPr>
          <p:nvPr>
            <p:ph type="ftr" sz="quarter" idx="11"/>
          </p:nvPr>
        </p:nvSpPr>
        <p:spPr/>
        <p:txBody>
          <a:bodyPr/>
          <a:lstStyle/>
          <a:p>
            <a:pPr lvl="0"/>
            <a:endParaRPr lang="en-CA"/>
          </a:p>
        </p:txBody>
      </p:sp>
      <p:sp>
        <p:nvSpPr>
          <p:cNvPr id="7" name="Slide Number Placeholder 6"/>
          <p:cNvSpPr>
            <a:spLocks noGrp="1"/>
          </p:cNvSpPr>
          <p:nvPr>
            <p:ph type="sldNum" sz="quarter" idx="12"/>
          </p:nvPr>
        </p:nvSpPr>
        <p:spPr/>
        <p:txBody>
          <a:bodyPr/>
          <a:lstStyle/>
          <a:p>
            <a:pPr lvl="0"/>
            <a:fld id="{825285FF-0F45-493A-96AD-AC2DFF6151FB}" type="slidenum">
              <a:t>‹#›</a:t>
            </a:fld>
            <a:endParaRPr lang="en-CA"/>
          </a:p>
        </p:txBody>
      </p:sp>
    </p:spTree>
    <p:extLst>
      <p:ext uri="{BB962C8B-B14F-4D97-AF65-F5344CB8AC3E}">
        <p14:creationId xmlns:p14="http://schemas.microsoft.com/office/powerpoint/2010/main" val="25793520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lvl="0"/>
            <a:endParaRPr lang="en-CA"/>
          </a:p>
        </p:txBody>
      </p:sp>
      <p:sp>
        <p:nvSpPr>
          <p:cNvPr id="8" name="Footer Placeholder 7"/>
          <p:cNvSpPr>
            <a:spLocks noGrp="1"/>
          </p:cNvSpPr>
          <p:nvPr>
            <p:ph type="ftr" sz="quarter" idx="11"/>
          </p:nvPr>
        </p:nvSpPr>
        <p:spPr/>
        <p:txBody>
          <a:bodyPr/>
          <a:lstStyle/>
          <a:p>
            <a:pPr lvl="0"/>
            <a:endParaRPr lang="en-CA"/>
          </a:p>
        </p:txBody>
      </p:sp>
      <p:sp>
        <p:nvSpPr>
          <p:cNvPr id="9" name="Slide Number Placeholder 8"/>
          <p:cNvSpPr>
            <a:spLocks noGrp="1"/>
          </p:cNvSpPr>
          <p:nvPr>
            <p:ph type="sldNum" sz="quarter" idx="12"/>
          </p:nvPr>
        </p:nvSpPr>
        <p:spPr/>
        <p:txBody>
          <a:bodyPr/>
          <a:lstStyle/>
          <a:p>
            <a:pPr lvl="0"/>
            <a:fld id="{88F11777-5CFD-42D3-8A0B-81C01095225E}" type="slidenum">
              <a:t>‹#›</a:t>
            </a:fld>
            <a:endParaRPr lang="en-CA"/>
          </a:p>
        </p:txBody>
      </p:sp>
    </p:spTree>
    <p:extLst>
      <p:ext uri="{BB962C8B-B14F-4D97-AF65-F5344CB8AC3E}">
        <p14:creationId xmlns:p14="http://schemas.microsoft.com/office/powerpoint/2010/main" val="5260560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lvl="0"/>
            <a:endParaRPr lang="en-CA"/>
          </a:p>
        </p:txBody>
      </p:sp>
      <p:sp>
        <p:nvSpPr>
          <p:cNvPr id="4" name="Footer Placeholder 3"/>
          <p:cNvSpPr>
            <a:spLocks noGrp="1"/>
          </p:cNvSpPr>
          <p:nvPr>
            <p:ph type="ftr" sz="quarter" idx="11"/>
          </p:nvPr>
        </p:nvSpPr>
        <p:spPr/>
        <p:txBody>
          <a:bodyPr/>
          <a:lstStyle/>
          <a:p>
            <a:pPr lvl="0"/>
            <a:endParaRPr lang="en-CA"/>
          </a:p>
        </p:txBody>
      </p:sp>
      <p:sp>
        <p:nvSpPr>
          <p:cNvPr id="5" name="Slide Number Placeholder 4"/>
          <p:cNvSpPr>
            <a:spLocks noGrp="1"/>
          </p:cNvSpPr>
          <p:nvPr>
            <p:ph type="sldNum" sz="quarter" idx="12"/>
          </p:nvPr>
        </p:nvSpPr>
        <p:spPr/>
        <p:txBody>
          <a:bodyPr/>
          <a:lstStyle/>
          <a:p>
            <a:pPr lvl="0"/>
            <a:fld id="{307BD24A-43FC-48F1-8954-F1558C583602}" type="slidenum">
              <a:t>‹#›</a:t>
            </a:fld>
            <a:endParaRPr lang="en-CA"/>
          </a:p>
        </p:txBody>
      </p:sp>
    </p:spTree>
    <p:extLst>
      <p:ext uri="{BB962C8B-B14F-4D97-AF65-F5344CB8AC3E}">
        <p14:creationId xmlns:p14="http://schemas.microsoft.com/office/powerpoint/2010/main" val="13407630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CA"/>
          </a:p>
        </p:txBody>
      </p:sp>
      <p:sp>
        <p:nvSpPr>
          <p:cNvPr id="3" name="Footer Placeholder 2"/>
          <p:cNvSpPr>
            <a:spLocks noGrp="1"/>
          </p:cNvSpPr>
          <p:nvPr>
            <p:ph type="ftr" sz="quarter" idx="11"/>
          </p:nvPr>
        </p:nvSpPr>
        <p:spPr/>
        <p:txBody>
          <a:bodyPr/>
          <a:lstStyle/>
          <a:p>
            <a:pPr lvl="0"/>
            <a:endParaRPr lang="en-CA"/>
          </a:p>
        </p:txBody>
      </p:sp>
      <p:sp>
        <p:nvSpPr>
          <p:cNvPr id="4" name="Slide Number Placeholder 3"/>
          <p:cNvSpPr>
            <a:spLocks noGrp="1"/>
          </p:cNvSpPr>
          <p:nvPr>
            <p:ph type="sldNum" sz="quarter" idx="12"/>
          </p:nvPr>
        </p:nvSpPr>
        <p:spPr/>
        <p:txBody>
          <a:bodyPr/>
          <a:lstStyle/>
          <a:p>
            <a:pPr lvl="0"/>
            <a:fld id="{B967B0B5-B61B-47DF-9252-C49345B9DE9A}" type="slidenum">
              <a:t>‹#›</a:t>
            </a:fld>
            <a:endParaRPr lang="en-CA"/>
          </a:p>
        </p:txBody>
      </p:sp>
    </p:spTree>
    <p:extLst>
      <p:ext uri="{BB962C8B-B14F-4D97-AF65-F5344CB8AC3E}">
        <p14:creationId xmlns:p14="http://schemas.microsoft.com/office/powerpoint/2010/main" val="29635617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a:endParaRPr lang="en-CA"/>
          </a:p>
        </p:txBody>
      </p:sp>
      <p:sp>
        <p:nvSpPr>
          <p:cNvPr id="6" name="Footer Placeholder 5"/>
          <p:cNvSpPr>
            <a:spLocks noGrp="1"/>
          </p:cNvSpPr>
          <p:nvPr>
            <p:ph type="ftr" sz="quarter" idx="11"/>
          </p:nvPr>
        </p:nvSpPr>
        <p:spPr/>
        <p:txBody>
          <a:bodyPr/>
          <a:lstStyle/>
          <a:p>
            <a:pPr lvl="0"/>
            <a:endParaRPr lang="en-CA"/>
          </a:p>
        </p:txBody>
      </p:sp>
      <p:sp>
        <p:nvSpPr>
          <p:cNvPr id="7" name="Slide Number Placeholder 6"/>
          <p:cNvSpPr>
            <a:spLocks noGrp="1"/>
          </p:cNvSpPr>
          <p:nvPr>
            <p:ph type="sldNum" sz="quarter" idx="12"/>
          </p:nvPr>
        </p:nvSpPr>
        <p:spPr/>
        <p:txBody>
          <a:bodyPr/>
          <a:lstStyle/>
          <a:p>
            <a:pPr lvl="0"/>
            <a:fld id="{4B3E860F-FF0B-4204-B468-D2F9A3C61A55}" type="slidenum">
              <a:t>‹#›</a:t>
            </a:fld>
            <a:endParaRPr lang="en-CA"/>
          </a:p>
        </p:txBody>
      </p:sp>
    </p:spTree>
    <p:extLst>
      <p:ext uri="{BB962C8B-B14F-4D97-AF65-F5344CB8AC3E}">
        <p14:creationId xmlns:p14="http://schemas.microsoft.com/office/powerpoint/2010/main" val="31344804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a:endParaRPr lang="en-CA"/>
          </a:p>
        </p:txBody>
      </p:sp>
      <p:sp>
        <p:nvSpPr>
          <p:cNvPr id="6" name="Footer Placeholder 5"/>
          <p:cNvSpPr>
            <a:spLocks noGrp="1"/>
          </p:cNvSpPr>
          <p:nvPr>
            <p:ph type="ftr" sz="quarter" idx="11"/>
          </p:nvPr>
        </p:nvSpPr>
        <p:spPr/>
        <p:txBody>
          <a:bodyPr/>
          <a:lstStyle/>
          <a:p>
            <a:pPr lvl="0"/>
            <a:endParaRPr lang="en-CA"/>
          </a:p>
        </p:txBody>
      </p:sp>
      <p:sp>
        <p:nvSpPr>
          <p:cNvPr id="7" name="Slide Number Placeholder 6"/>
          <p:cNvSpPr>
            <a:spLocks noGrp="1"/>
          </p:cNvSpPr>
          <p:nvPr>
            <p:ph type="sldNum" sz="quarter" idx="12"/>
          </p:nvPr>
        </p:nvSpPr>
        <p:spPr/>
        <p:txBody>
          <a:bodyPr/>
          <a:lstStyle/>
          <a:p>
            <a:pPr lvl="0"/>
            <a:fld id="{0BFC82BE-0C14-4AFE-B3E0-993F76CBAB85}" type="slidenum">
              <a:t>‹#›</a:t>
            </a:fld>
            <a:endParaRPr lang="en-CA"/>
          </a:p>
        </p:txBody>
      </p:sp>
    </p:spTree>
    <p:extLst>
      <p:ext uri="{BB962C8B-B14F-4D97-AF65-F5344CB8AC3E}">
        <p14:creationId xmlns:p14="http://schemas.microsoft.com/office/powerpoint/2010/main" val="41609966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Freeform 1"/>
          <p:cNvSpPr/>
          <p:nvPr/>
        </p:nvSpPr>
        <p:spPr>
          <a:xfrm>
            <a:off x="417600" y="1098719"/>
            <a:ext cx="438119" cy="4744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FFCF01"/>
          </a:solidFill>
          <a:ln>
            <a:noFill/>
            <a:prstDash val="solid"/>
          </a:ln>
        </p:spPr>
        <p:txBody>
          <a:bodyPr vert="horz" wrap="none" lIns="90000" tIns="46800" rIns="90000" bIns="46800" anchor="ctr"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3" name="Freeform 2"/>
          <p:cNvSpPr/>
          <p:nvPr/>
        </p:nvSpPr>
        <p:spPr>
          <a:xfrm>
            <a:off x="800280" y="1098719"/>
            <a:ext cx="328320" cy="4744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gradFill>
            <a:gsLst>
              <a:gs pos="0">
                <a:srgbClr val="FFFFFF"/>
              </a:gs>
              <a:gs pos="100000">
                <a:srgbClr val="FFCF01"/>
              </a:gs>
            </a:gsLst>
            <a:lin ang="10800000"/>
          </a:gradFill>
          <a:ln>
            <a:noFill/>
            <a:prstDash val="solid"/>
          </a:ln>
        </p:spPr>
        <p:txBody>
          <a:bodyPr vert="horz" wrap="none" lIns="90000" tIns="46800" rIns="90000" bIns="46800" anchor="ctr"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4" name="Freeform 3"/>
          <p:cNvSpPr/>
          <p:nvPr/>
        </p:nvSpPr>
        <p:spPr>
          <a:xfrm>
            <a:off x="541440" y="1520999"/>
            <a:ext cx="422280" cy="4744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3333CC"/>
          </a:solidFill>
          <a:ln>
            <a:noFill/>
            <a:prstDash val="solid"/>
          </a:ln>
        </p:spPr>
        <p:txBody>
          <a:bodyPr vert="horz" wrap="none" lIns="90000" tIns="46800" rIns="90000" bIns="46800" anchor="ctr"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5" name="Freeform 4"/>
          <p:cNvSpPr/>
          <p:nvPr/>
        </p:nvSpPr>
        <p:spPr>
          <a:xfrm>
            <a:off x="911159" y="1520999"/>
            <a:ext cx="368279" cy="4744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gradFill>
            <a:gsLst>
              <a:gs pos="0">
                <a:srgbClr val="FFFFFF"/>
              </a:gs>
              <a:gs pos="100000">
                <a:srgbClr val="3333CC"/>
              </a:gs>
            </a:gsLst>
            <a:lin ang="10800000"/>
          </a:gradFill>
          <a:ln>
            <a:noFill/>
            <a:prstDash val="solid"/>
          </a:ln>
        </p:spPr>
        <p:txBody>
          <a:bodyPr vert="horz" wrap="none" lIns="90000" tIns="46800" rIns="90000" bIns="46800" anchor="ctr"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6" name="Freeform 5"/>
          <p:cNvSpPr/>
          <p:nvPr/>
        </p:nvSpPr>
        <p:spPr>
          <a:xfrm>
            <a:off x="127080" y="1447919"/>
            <a:ext cx="560160" cy="4222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gradFill>
            <a:gsLst>
              <a:gs pos="0">
                <a:srgbClr val="FF0000"/>
              </a:gs>
              <a:gs pos="100000">
                <a:srgbClr val="FFFFFF"/>
              </a:gs>
            </a:gsLst>
            <a:lin ang="8100000"/>
          </a:gradFill>
          <a:ln>
            <a:noFill/>
            <a:prstDash val="solid"/>
          </a:ln>
        </p:spPr>
        <p:txBody>
          <a:bodyPr vert="horz" wrap="none" lIns="90000" tIns="46800" rIns="90000" bIns="46800" anchor="ctr"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7" name="Freeform 6"/>
          <p:cNvSpPr/>
          <p:nvPr/>
        </p:nvSpPr>
        <p:spPr>
          <a:xfrm>
            <a:off x="762120" y="990719"/>
            <a:ext cx="31680" cy="10522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1C1C1C"/>
          </a:solidFill>
          <a:ln>
            <a:noFill/>
            <a:prstDash val="solid"/>
          </a:ln>
        </p:spPr>
        <p:txBody>
          <a:bodyPr vert="horz" wrap="none" lIns="90000" tIns="46800" rIns="90000" bIns="46800" anchor="ctr"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8" name="Freeform 7"/>
          <p:cNvSpPr/>
          <p:nvPr/>
        </p:nvSpPr>
        <p:spPr>
          <a:xfrm>
            <a:off x="442800" y="1781280"/>
            <a:ext cx="8226360" cy="316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gradFill>
            <a:gsLst>
              <a:gs pos="0">
                <a:srgbClr val="FFFFFF"/>
              </a:gs>
              <a:gs pos="100000">
                <a:srgbClr val="1C1C1C"/>
              </a:gs>
            </a:gsLst>
            <a:lin ang="10800000"/>
          </a:gradFill>
          <a:ln>
            <a:noFill/>
            <a:prstDash val="solid"/>
          </a:ln>
        </p:spPr>
        <p:txBody>
          <a:bodyPr vert="horz" wrap="none" lIns="90000" tIns="46800" rIns="90000" bIns="46800" anchor="ctr"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9" name="Title Placeholder 8"/>
          <p:cNvSpPr txBox="1">
            <a:spLocks noGrp="1"/>
          </p:cNvSpPr>
          <p:nvPr>
            <p:ph type="title"/>
          </p:nvPr>
        </p:nvSpPr>
        <p:spPr>
          <a:xfrm>
            <a:off x="1150560" y="325440"/>
            <a:ext cx="7792920" cy="1434600"/>
          </a:xfrm>
          <a:prstGeom prst="rect">
            <a:avLst/>
          </a:prstGeom>
          <a:noFill/>
          <a:ln>
            <a:noFill/>
          </a:ln>
        </p:spPr>
        <p:txBody>
          <a:bodyPr vert="horz" lIns="90000" tIns="46800" rIns="90000" bIns="46800" anchor="ctr"/>
          <a:lstStyle>
            <a:defPPr lvl="0">
              <a:buClr>
                <a:srgbClr val="333399"/>
              </a:buClr>
              <a:buSzPct val="100000"/>
              <a:buFont typeface="Tahoma" pitchFamily="34"/>
              <a:buNone/>
            </a:defPPr>
            <a:lvl1pPr lvl="0">
              <a:buClr>
                <a:srgbClr val="333399"/>
              </a:buClr>
              <a:buSzPct val="100000"/>
              <a:buFont typeface="Tahoma" pitchFamily="34"/>
              <a:buChar char="•"/>
            </a:lvl1pPr>
          </a:lstStyle>
          <a:p>
            <a:endParaRPr lang="en-CA"/>
          </a:p>
        </p:txBody>
      </p:sp>
      <p:sp>
        <p:nvSpPr>
          <p:cNvPr id="10" name="Text Placeholder 9"/>
          <p:cNvSpPr txBox="1">
            <a:spLocks noGrp="1"/>
          </p:cNvSpPr>
          <p:nvPr>
            <p:ph type="body" idx="1"/>
          </p:nvPr>
        </p:nvSpPr>
        <p:spPr>
          <a:xfrm>
            <a:off x="1182600" y="2017799"/>
            <a:ext cx="7772400" cy="4114800"/>
          </a:xfrm>
          <a:prstGeom prst="rect">
            <a:avLst/>
          </a:prstGeom>
          <a:noFill/>
          <a:ln>
            <a:noFill/>
          </a:ln>
        </p:spPr>
        <p:txBody>
          <a:bodyPr vert="horz" lIns="90000" tIns="46800" rIns="90000" bIns="4680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11" name="Date Placeholder 10"/>
          <p:cNvSpPr txBox="1">
            <a:spLocks noGrp="1"/>
          </p:cNvSpPr>
          <p:nvPr>
            <p:ph type="dt" sz="half" idx="2"/>
          </p:nvPr>
        </p:nvSpPr>
        <p:spPr>
          <a:xfrm>
            <a:off x="914400" y="6324120"/>
            <a:ext cx="1905120" cy="457559"/>
          </a:xfrm>
          <a:prstGeom prst="rect">
            <a:avLst/>
          </a:prstGeom>
          <a:noFill/>
          <a:ln>
            <a:noFill/>
          </a:ln>
        </p:spPr>
        <p:txBody>
          <a:bodyPr vert="horz" wrap="square" lIns="90000" tIns="46800" rIns="90000" bIns="46800" anchor="b" anchorCtr="0"/>
          <a:lstStyle>
            <a:lvl1pPr marL="0" marR="0" lvl="0" indent="0" algn="l"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CA" sz="1400" b="0" i="0" u="none" strike="noStrike" baseline="0">
                <a:solidFill>
                  <a:srgbClr val="000000"/>
                </a:solidFill>
                <a:latin typeface="Tahoma" pitchFamily="34"/>
                <a:ea typeface="DejaVu Sans" pitchFamily="2"/>
                <a:cs typeface="DejaVu Sans" pitchFamily="2"/>
              </a:defRPr>
            </a:lvl1pPr>
          </a:lstStyle>
          <a:p>
            <a:pPr lvl="0"/>
            <a:endParaRPr lang="en-CA"/>
          </a:p>
        </p:txBody>
      </p:sp>
      <p:sp>
        <p:nvSpPr>
          <p:cNvPr id="12" name="Footer Placeholder 11"/>
          <p:cNvSpPr txBox="1">
            <a:spLocks noGrp="1"/>
          </p:cNvSpPr>
          <p:nvPr>
            <p:ph type="ftr" sz="quarter" idx="3"/>
          </p:nvPr>
        </p:nvSpPr>
        <p:spPr>
          <a:xfrm>
            <a:off x="3352680" y="6324120"/>
            <a:ext cx="2895839" cy="457559"/>
          </a:xfrm>
          <a:prstGeom prst="rect">
            <a:avLst/>
          </a:prstGeom>
          <a:noFill/>
          <a:ln>
            <a:noFill/>
          </a:ln>
        </p:spPr>
        <p:txBody>
          <a:bodyPr vert="horz" wrap="square" lIns="90000" tIns="46800" rIns="90000" bIns="46800" anchor="b" anchorCtr="0"/>
          <a:lstStyle>
            <a:lvl1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CA" sz="1400" b="0" i="0" u="none" strike="noStrike" baseline="0">
                <a:solidFill>
                  <a:srgbClr val="000000"/>
                </a:solidFill>
                <a:latin typeface="Tahoma" pitchFamily="34"/>
                <a:ea typeface="DejaVu Sans" pitchFamily="2"/>
                <a:cs typeface="DejaVu Sans" pitchFamily="2"/>
              </a:defRPr>
            </a:lvl1pPr>
          </a:lstStyle>
          <a:p>
            <a:pPr lvl="0"/>
            <a:endParaRPr lang="en-CA"/>
          </a:p>
        </p:txBody>
      </p:sp>
      <p:sp>
        <p:nvSpPr>
          <p:cNvPr id="13" name="Slide Number Placeholder 12"/>
          <p:cNvSpPr txBox="1">
            <a:spLocks noGrp="1"/>
          </p:cNvSpPr>
          <p:nvPr>
            <p:ph type="sldNum" sz="quarter" idx="4"/>
          </p:nvPr>
        </p:nvSpPr>
        <p:spPr>
          <a:xfrm>
            <a:off x="6781680" y="6324120"/>
            <a:ext cx="1905120" cy="457559"/>
          </a:xfrm>
          <a:prstGeom prst="rect">
            <a:avLst/>
          </a:prstGeom>
          <a:noFill/>
          <a:ln>
            <a:noFill/>
          </a:ln>
        </p:spPr>
        <p:txBody>
          <a:bodyPr vert="horz" wrap="square" lIns="90000" tIns="46800" rIns="90000" bIns="46800" anchor="b" anchorCtr="0"/>
          <a:lstStyle>
            <a:lvl1pPr marL="0" marR="0" lvl="0" indent="0" algn="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CA" sz="1400" b="0" i="0" u="none" strike="noStrike" baseline="0">
                <a:solidFill>
                  <a:srgbClr val="000000"/>
                </a:solidFill>
                <a:latin typeface="Tahoma" pitchFamily="34"/>
                <a:ea typeface="DejaVu Sans" pitchFamily="2"/>
                <a:cs typeface="DejaVu Sans" pitchFamily="2"/>
              </a:defRPr>
            </a:lvl1pPr>
          </a:lstStyle>
          <a:p>
            <a:pPr lvl="0"/>
            <a:fld id="{E6F126C8-7095-47D0-89B1-336EF80E06ED}" type="slidenum">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indent="0" algn="l" rtl="0" hangingPunct="1">
        <a:lnSpc>
          <a:spcPct val="100000"/>
        </a:lnSpc>
        <a:spcBef>
          <a:spcPts val="0"/>
        </a:spcBef>
        <a:spcAft>
          <a:spcPts val="0"/>
        </a:spcAft>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CA" sz="4400" b="0" i="0" u="none" strike="noStrike" baseline="0">
          <a:ln>
            <a:noFill/>
          </a:ln>
          <a:solidFill>
            <a:srgbClr val="333399"/>
          </a:solidFill>
          <a:latin typeface="Tahoma" pitchFamily="34"/>
        </a:defRPr>
      </a:lvl1pPr>
    </p:titleStyle>
    <p:bodyStyle>
      <a:lvl1pPr marL="0" marR="0" indent="0" algn="l" rtl="0" hangingPunct="1">
        <a:lnSpc>
          <a:spcPct val="100000"/>
        </a:lnSpc>
        <a:spcBef>
          <a:spcPts val="799"/>
        </a:spcBef>
        <a:spcAft>
          <a:spcPts val="0"/>
        </a:spcAft>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defRPr>
      </a:lvl1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 name="Group 1"/>
          <p:cNvGrpSpPr/>
          <p:nvPr/>
        </p:nvGrpSpPr>
        <p:grpSpPr>
          <a:xfrm>
            <a:off x="0" y="2438280"/>
            <a:ext cx="9009000" cy="1052640"/>
            <a:chOff x="0" y="2438280"/>
            <a:chExt cx="9009000" cy="1052640"/>
          </a:xfrm>
        </p:grpSpPr>
        <p:grpSp>
          <p:nvGrpSpPr>
            <p:cNvPr id="3" name="Group 2"/>
            <p:cNvGrpSpPr/>
            <p:nvPr/>
          </p:nvGrpSpPr>
          <p:grpSpPr>
            <a:xfrm>
              <a:off x="290520" y="2546280"/>
              <a:ext cx="711360" cy="474840"/>
              <a:chOff x="290520" y="2546280"/>
              <a:chExt cx="711360" cy="474840"/>
            </a:xfrm>
          </p:grpSpPr>
          <p:sp>
            <p:nvSpPr>
              <p:cNvPr id="4" name="Freeform 3"/>
              <p:cNvSpPr/>
              <p:nvPr/>
            </p:nvSpPr>
            <p:spPr>
              <a:xfrm>
                <a:off x="290520" y="2546280"/>
                <a:ext cx="437399" cy="4748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3333CC"/>
              </a:solidFill>
              <a:ln>
                <a:noFill/>
                <a:prstDash val="solid"/>
              </a:ln>
            </p:spPr>
            <p:txBody>
              <a:bodyPr vert="horz" wrap="none" lIns="90000" tIns="46800" rIns="90000" bIns="46800" anchor="ctr"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5" name="Freeform 4"/>
              <p:cNvSpPr/>
              <p:nvPr/>
            </p:nvSpPr>
            <p:spPr>
              <a:xfrm>
                <a:off x="673560" y="2546280"/>
                <a:ext cx="328320" cy="4748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gradFill>
                <a:gsLst>
                  <a:gs pos="0">
                    <a:srgbClr val="FFFFFF"/>
                  </a:gs>
                  <a:gs pos="100000">
                    <a:srgbClr val="3333CC"/>
                  </a:gs>
                </a:gsLst>
                <a:lin ang="10800000"/>
              </a:gradFill>
              <a:ln>
                <a:noFill/>
                <a:prstDash val="solid"/>
              </a:ln>
            </p:spPr>
            <p:txBody>
              <a:bodyPr vert="horz" wrap="none" lIns="90000" tIns="46800" rIns="90000" bIns="46800" anchor="ctr" anchorCtr="0" compatLnSpc="0"/>
              <a:lstStyle/>
              <a:p>
                <a:pPr lvl="0" rtl="0" hangingPunct="0">
                  <a:buNone/>
                  <a:tabLst/>
                </a:pPr>
                <a:endParaRPr lang="en-CA" sz="2400">
                  <a:latin typeface="Nimbus Roman No9 L" pitchFamily="18"/>
                  <a:ea typeface="DejaVu Sans" pitchFamily="2"/>
                  <a:cs typeface="DejaVu Sans" pitchFamily="2"/>
                </a:endParaRPr>
              </a:p>
            </p:txBody>
          </p:sp>
        </p:grpSp>
        <p:grpSp>
          <p:nvGrpSpPr>
            <p:cNvPr id="6" name="Group 5"/>
            <p:cNvGrpSpPr/>
            <p:nvPr/>
          </p:nvGrpSpPr>
          <p:grpSpPr>
            <a:xfrm>
              <a:off x="414360" y="2968559"/>
              <a:ext cx="737638" cy="474840"/>
              <a:chOff x="414360" y="2968559"/>
              <a:chExt cx="737638" cy="474840"/>
            </a:xfrm>
          </p:grpSpPr>
          <p:sp>
            <p:nvSpPr>
              <p:cNvPr id="7" name="Freeform 6"/>
              <p:cNvSpPr/>
              <p:nvPr/>
            </p:nvSpPr>
            <p:spPr>
              <a:xfrm>
                <a:off x="414360" y="2968559"/>
                <a:ext cx="421560" cy="4748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FFCF01"/>
              </a:solidFill>
              <a:ln>
                <a:noFill/>
                <a:prstDash val="solid"/>
              </a:ln>
            </p:spPr>
            <p:txBody>
              <a:bodyPr vert="horz" wrap="none" lIns="90000" tIns="46800" rIns="90000" bIns="46800" anchor="ctr"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8" name="Freeform 7"/>
              <p:cNvSpPr/>
              <p:nvPr/>
            </p:nvSpPr>
            <p:spPr>
              <a:xfrm>
                <a:off x="782999" y="2968559"/>
                <a:ext cx="368999" cy="4748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gradFill>
                <a:gsLst>
                  <a:gs pos="0">
                    <a:srgbClr val="FFFFFF"/>
                  </a:gs>
                  <a:gs pos="100000">
                    <a:srgbClr val="FFCF01"/>
                  </a:gs>
                </a:gsLst>
                <a:lin ang="10800000"/>
              </a:gradFill>
              <a:ln>
                <a:noFill/>
                <a:prstDash val="solid"/>
              </a:ln>
            </p:spPr>
            <p:txBody>
              <a:bodyPr vert="horz" wrap="none" lIns="90000" tIns="46800" rIns="90000" bIns="46800" anchor="ctr" anchorCtr="0" compatLnSpc="0"/>
              <a:lstStyle/>
              <a:p>
                <a:pPr lvl="0" rtl="0" hangingPunct="0">
                  <a:buNone/>
                  <a:tabLst/>
                </a:pPr>
                <a:endParaRPr lang="en-CA" sz="2400">
                  <a:latin typeface="Nimbus Roman No9 L" pitchFamily="18"/>
                  <a:ea typeface="DejaVu Sans" pitchFamily="2"/>
                  <a:cs typeface="DejaVu Sans" pitchFamily="2"/>
                </a:endParaRPr>
              </a:p>
            </p:txBody>
          </p:sp>
        </p:grpSp>
        <p:sp>
          <p:nvSpPr>
            <p:cNvPr id="9" name="Freeform 8"/>
            <p:cNvSpPr/>
            <p:nvPr/>
          </p:nvSpPr>
          <p:spPr>
            <a:xfrm>
              <a:off x="0" y="2895479"/>
              <a:ext cx="560520" cy="4222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gradFill>
              <a:gsLst>
                <a:gs pos="0">
                  <a:srgbClr val="FF0000"/>
                </a:gs>
                <a:gs pos="100000">
                  <a:srgbClr val="FFFFFF"/>
                </a:gs>
              </a:gsLst>
              <a:lin ang="8100000"/>
            </a:gradFill>
            <a:ln>
              <a:noFill/>
              <a:prstDash val="solid"/>
            </a:ln>
          </p:spPr>
          <p:txBody>
            <a:bodyPr vert="horz" wrap="none" lIns="90000" tIns="46800" rIns="90000" bIns="46800" anchor="ctr"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10" name="Freeform 9"/>
            <p:cNvSpPr/>
            <p:nvPr/>
          </p:nvSpPr>
          <p:spPr>
            <a:xfrm>
              <a:off x="635040" y="2438280"/>
              <a:ext cx="31680" cy="10526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rgbClr val="1C1C1C"/>
            </a:solidFill>
            <a:ln>
              <a:noFill/>
              <a:prstDash val="solid"/>
            </a:ln>
          </p:spPr>
          <p:txBody>
            <a:bodyPr vert="horz" wrap="none" lIns="90000" tIns="46800" rIns="90000" bIns="46800" anchor="ctr"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11" name="Freeform 10"/>
            <p:cNvSpPr/>
            <p:nvPr/>
          </p:nvSpPr>
          <p:spPr>
            <a:xfrm flipV="1">
              <a:off x="316080" y="3260880"/>
              <a:ext cx="8692920" cy="554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gradFill>
              <a:gsLst>
                <a:gs pos="0">
                  <a:srgbClr val="FFFFFF"/>
                </a:gs>
                <a:gs pos="100000">
                  <a:srgbClr val="1C1C1C"/>
                </a:gs>
              </a:gsLst>
              <a:lin ang="10800000"/>
            </a:gradFill>
            <a:ln>
              <a:noFill/>
              <a:prstDash val="solid"/>
            </a:ln>
          </p:spPr>
          <p:txBody>
            <a:bodyPr vert="horz" wrap="none" lIns="90000" tIns="46800" rIns="90000" bIns="46800" anchor="ctr" anchorCtr="0" compatLnSpc="0"/>
            <a:lstStyle/>
            <a:p>
              <a:pPr lvl="0" rtl="0" hangingPunct="0">
                <a:buNone/>
                <a:tabLst/>
              </a:pPr>
              <a:endParaRPr lang="en-CA" sz="2400">
                <a:latin typeface="Nimbus Roman No9 L" pitchFamily="18"/>
                <a:ea typeface="DejaVu Sans" pitchFamily="2"/>
                <a:cs typeface="DejaVu Sans" pitchFamily="2"/>
              </a:endParaRPr>
            </a:p>
          </p:txBody>
        </p:sp>
      </p:grpSp>
      <p:sp>
        <p:nvSpPr>
          <p:cNvPr id="12" name="Title Placeholder 11"/>
          <p:cNvSpPr txBox="1">
            <a:spLocks noGrp="1"/>
          </p:cNvSpPr>
          <p:nvPr>
            <p:ph type="title"/>
          </p:nvPr>
        </p:nvSpPr>
        <p:spPr>
          <a:xfrm>
            <a:off x="990719" y="1536840"/>
            <a:ext cx="7772400" cy="1434600"/>
          </a:xfrm>
          <a:prstGeom prst="rect">
            <a:avLst/>
          </a:prstGeom>
          <a:noFill/>
          <a:ln>
            <a:noFill/>
          </a:ln>
        </p:spPr>
        <p:txBody>
          <a:bodyPr vert="horz" lIns="90000" tIns="46800" rIns="90000" bIns="46800" anchor="ctr"/>
          <a:lstStyle>
            <a:defPPr lvl="0">
              <a:buClr>
                <a:srgbClr val="333399"/>
              </a:buClr>
              <a:buSzPct val="100000"/>
              <a:buFont typeface="Tahoma" pitchFamily="34"/>
              <a:buNone/>
            </a:defPPr>
            <a:lvl1pPr lvl="0">
              <a:buClr>
                <a:srgbClr val="333399"/>
              </a:buClr>
              <a:buSzPct val="100000"/>
              <a:buFont typeface="Tahoma" pitchFamily="34"/>
              <a:buChar char="•"/>
            </a:lvl1pPr>
          </a:lstStyle>
          <a:p>
            <a:endParaRPr lang="en-CA"/>
          </a:p>
        </p:txBody>
      </p:sp>
      <p:sp>
        <p:nvSpPr>
          <p:cNvPr id="13" name="Date Placeholder 12"/>
          <p:cNvSpPr txBox="1">
            <a:spLocks noGrp="1"/>
          </p:cNvSpPr>
          <p:nvPr>
            <p:ph type="dt" sz="half" idx="2"/>
          </p:nvPr>
        </p:nvSpPr>
        <p:spPr>
          <a:xfrm>
            <a:off x="990360" y="6248160"/>
            <a:ext cx="1904760" cy="457559"/>
          </a:xfrm>
          <a:prstGeom prst="rect">
            <a:avLst/>
          </a:prstGeom>
          <a:noFill/>
          <a:ln>
            <a:noFill/>
          </a:ln>
        </p:spPr>
        <p:txBody>
          <a:bodyPr wrap="square" lIns="90000" tIns="46800" rIns="90000" bIns="46800" anchor="b" anchorCtr="0"/>
          <a:lstStyle>
            <a:lvl1pPr marL="0" marR="0" lvl="0" indent="0" rtl="0" hangingPunct="0">
              <a:lnSpc>
                <a:spcPct val="100000"/>
              </a:lnSpc>
              <a:buNone/>
              <a:tabLst/>
              <a:defRPr lang="en-CA" sz="1400" kern="1200">
                <a:solidFill>
                  <a:srgbClr val="000000"/>
                </a:solidFill>
                <a:latin typeface="Tahoma" pitchFamily="34"/>
                <a:ea typeface="DejaVu Sans" pitchFamily="2"/>
                <a:cs typeface="DejaVu Sans" pitchFamily="2"/>
              </a:defRPr>
            </a:lvl1pPr>
          </a:lstStyle>
          <a:p>
            <a:pPr lvl="0"/>
            <a:endParaRPr lang="en-CA"/>
          </a:p>
        </p:txBody>
      </p:sp>
      <p:sp>
        <p:nvSpPr>
          <p:cNvPr id="14" name="Footer Placeholder 13"/>
          <p:cNvSpPr txBox="1">
            <a:spLocks noGrp="1"/>
          </p:cNvSpPr>
          <p:nvPr>
            <p:ph type="ftr" sz="quarter" idx="3"/>
          </p:nvPr>
        </p:nvSpPr>
        <p:spPr>
          <a:xfrm>
            <a:off x="3428639" y="6248160"/>
            <a:ext cx="2895479" cy="457559"/>
          </a:xfrm>
          <a:prstGeom prst="rect">
            <a:avLst/>
          </a:prstGeom>
          <a:noFill/>
          <a:ln>
            <a:noFill/>
          </a:ln>
        </p:spPr>
        <p:txBody>
          <a:bodyPr wrap="square" lIns="90000" tIns="46800" rIns="90000" bIns="46800" anchor="b" anchorCtr="0"/>
          <a:lstStyle>
            <a:lvl1pPr marL="0" marR="0" lvl="0" indent="0" algn="ctr" rtl="0" hangingPunct="0">
              <a:lnSpc>
                <a:spcPct val="100000"/>
              </a:lnSpc>
              <a:buNone/>
              <a:tabLst/>
              <a:defRPr lang="en-CA" sz="1400" kern="1200">
                <a:solidFill>
                  <a:srgbClr val="000000"/>
                </a:solidFill>
                <a:latin typeface="Tahoma" pitchFamily="34"/>
                <a:ea typeface="DejaVu Sans" pitchFamily="2"/>
                <a:cs typeface="DejaVu Sans" pitchFamily="2"/>
              </a:defRPr>
            </a:lvl1pPr>
          </a:lstStyle>
          <a:p>
            <a:pPr lvl="0"/>
            <a:endParaRPr lang="en-CA"/>
          </a:p>
        </p:txBody>
      </p:sp>
      <p:sp>
        <p:nvSpPr>
          <p:cNvPr id="15" name="Slide Number Placeholder 14"/>
          <p:cNvSpPr txBox="1">
            <a:spLocks noGrp="1"/>
          </p:cNvSpPr>
          <p:nvPr>
            <p:ph type="sldNum" sz="quarter" idx="4"/>
          </p:nvPr>
        </p:nvSpPr>
        <p:spPr>
          <a:xfrm>
            <a:off x="6858000" y="6248160"/>
            <a:ext cx="1905120" cy="457559"/>
          </a:xfrm>
          <a:prstGeom prst="rect">
            <a:avLst/>
          </a:prstGeom>
          <a:noFill/>
          <a:ln>
            <a:noFill/>
          </a:ln>
        </p:spPr>
        <p:txBody>
          <a:bodyPr wrap="square" lIns="90000" tIns="46800" rIns="90000" bIns="46800" anchor="b" anchorCtr="0"/>
          <a:lstStyle>
            <a:lvl1pPr marL="0" marR="0" lvl="0" indent="0" algn="r" rtl="0" hangingPunct="0">
              <a:lnSpc>
                <a:spcPct val="100000"/>
              </a:lnSpc>
              <a:buNone/>
              <a:tabLst/>
              <a:defRPr lang="en-CA" sz="1400" kern="1200">
                <a:solidFill>
                  <a:srgbClr val="000000"/>
                </a:solidFill>
                <a:latin typeface="Tahoma" pitchFamily="34"/>
                <a:ea typeface="DejaVu Sans" pitchFamily="2"/>
                <a:cs typeface="DejaVu Sans" pitchFamily="2"/>
              </a:defRPr>
            </a:lvl1pPr>
          </a:lstStyle>
          <a:p>
            <a:pPr lvl="0"/>
            <a:fld id="{77587A82-C46D-40A0-A887-C9D5B3AE1731}" type="slidenum">
              <a:t>‹#›</a:t>
            </a:fld>
            <a:endParaRPr lang="en-CA"/>
          </a:p>
        </p:txBody>
      </p:sp>
      <p:sp>
        <p:nvSpPr>
          <p:cNvPr id="16" name="Text Placeholder 15"/>
          <p:cNvSpPr txBox="1">
            <a:spLocks noGrp="1"/>
          </p:cNvSpPr>
          <p:nvPr>
            <p:ph type="body" idx="1"/>
          </p:nvPr>
        </p:nvSpPr>
        <p:spPr>
          <a:xfrm>
            <a:off x="457200" y="1604520"/>
            <a:ext cx="8229240" cy="4525920"/>
          </a:xfrm>
          <a:prstGeom prst="rect">
            <a:avLst/>
          </a:prstGeom>
          <a:noFill/>
          <a:ln>
            <a:noFill/>
          </a:ln>
        </p:spPr>
        <p:txBody>
          <a:bodyPr vert="horz" lIns="0" tIns="0" rIns="0" bIns="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kern="1200"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kern="1200"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kern="1200"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kern="1200"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kern="1200"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kern="1200"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kern="1200"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kern="1200"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kern="1200"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kern="1200" baseline="0">
                <a:ln>
                  <a:noFill/>
                </a:ln>
                <a:solidFill>
                  <a:srgbClr val="000000"/>
                </a:solidFill>
                <a:latin typeface="Tahoma" pitchFamily="34"/>
                <a:ea typeface="DejaVu Sans" pitchFamily="2"/>
                <a:cs typeface="DejaVu Sans" pitchFamily="2"/>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indent="0" algn="l" rtl="0" hangingPunct="1">
        <a:lnSpc>
          <a:spcPct val="100000"/>
        </a:lnSpc>
        <a:spcBef>
          <a:spcPts val="0"/>
        </a:spcBef>
        <a:spcAft>
          <a:spcPts val="0"/>
        </a:spcAft>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lang="en-CA" sz="4400" b="0" i="0" u="none" strike="noStrike" kern="1200" baseline="0">
          <a:ln>
            <a:noFill/>
          </a:ln>
          <a:solidFill>
            <a:srgbClr val="333399"/>
          </a:solidFill>
          <a:latin typeface="Tahoma" pitchFamily="34"/>
        </a:defRPr>
      </a:lvl1pPr>
    </p:titleStyle>
    <p:bodyStyle>
      <a:lvl1pPr marL="0" marR="0" indent="0" algn="l" rtl="0" hangingPunct="1">
        <a:lnSpc>
          <a:spcPct val="100000"/>
        </a:lnSpc>
        <a:spcBef>
          <a:spcPts val="799"/>
        </a:spcBef>
        <a:spcAft>
          <a:spcPts val="0"/>
        </a:spcAft>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kern="1200" baseline="0">
          <a:ln>
            <a:noFill/>
          </a:ln>
          <a:solidFill>
            <a:srgbClr val="000000"/>
          </a:solidFill>
          <a:latin typeface="Tahoma" pitchFamily="34"/>
        </a:defRPr>
      </a:lvl1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BIF703">
    <p:spTree>
      <p:nvGrpSpPr>
        <p:cNvPr id="1" name=""/>
        <p:cNvGrpSpPr/>
        <p:nvPr/>
      </p:nvGrpSpPr>
      <p:grpSpPr>
        <a:xfrm>
          <a:off x="0" y="0"/>
          <a:ext cx="0" cy="0"/>
          <a:chOff x="0" y="0"/>
          <a:chExt cx="0" cy="0"/>
        </a:xfrm>
      </p:grpSpPr>
      <p:sp>
        <p:nvSpPr>
          <p:cNvPr id="3" name="Subtitle 2"/>
          <p:cNvSpPr txBox="1">
            <a:spLocks noGrp="1"/>
          </p:cNvSpPr>
          <p:nvPr>
            <p:ph type="subTitle" idx="4294967295"/>
          </p:nvPr>
        </p:nvSpPr>
        <p:spPr>
          <a:xfrm>
            <a:off x="1371599" y="3886200"/>
            <a:ext cx="6400799" cy="1752840"/>
          </a:xfrm>
        </p:spPr>
        <p:txBody>
          <a:bodyPr wrap="square" lIns="90000" tIns="46800" rIns="90000" bIns="46800" anchor="t" anchorCtr="0">
            <a:spAutoFit/>
          </a:bodyPr>
          <a:lstStyle>
            <a:defPPr lvl="0">
              <a:buClr>
                <a:srgbClr val="3333CC"/>
              </a:buClr>
              <a:buSzPct val="60000"/>
              <a:buFont typeface="Wingdings" pitchFamily="2"/>
              <a:buNone/>
            </a:defPPr>
            <a:lvl1pPr lvl="0">
              <a:buClr>
                <a:srgbClr val="3333CC"/>
              </a:buClr>
              <a:buSzPct val="60000"/>
              <a:buFont typeface="Wingdings" pitchFamily="2"/>
              <a:buChar char=""/>
            </a:lvl1pPr>
            <a:lvl2pPr lvl="1">
              <a:buClr>
                <a:srgbClr val="FF0000"/>
              </a:buClr>
              <a:buSzPct val="55000"/>
              <a:buFont typeface="Wingdings" pitchFamily="2"/>
              <a:buChar char=""/>
            </a:lvl2pPr>
            <a:lvl3pPr lvl="2">
              <a:buClr>
                <a:srgbClr val="3333CC"/>
              </a:buClr>
              <a:buSzPct val="50000"/>
              <a:buFont typeface="Wingdings" pitchFamily="2"/>
              <a:buChar char=""/>
            </a:lvl3pPr>
            <a:lvl4pPr lvl="3">
              <a:buClr>
                <a:srgbClr val="FFCF01"/>
              </a:buClr>
              <a:buSzPct val="55000"/>
              <a:buFont typeface="Wingdings" pitchFamily="2"/>
              <a:buChar char=""/>
            </a:lvl4pPr>
            <a:lvl5pPr lvl="4">
              <a:buClr>
                <a:srgbClr val="00E4A8"/>
              </a:buClr>
              <a:buSzPct val="50000"/>
              <a:buFont typeface="Wingdings" pitchFamily="2"/>
              <a:buChar char=""/>
            </a:lvl5pPr>
            <a:lvl6pPr lvl="5">
              <a:buClr>
                <a:srgbClr val="00E4A8"/>
              </a:buClr>
              <a:buSzPct val="50000"/>
              <a:buFont typeface="Wingdings" pitchFamily="2"/>
              <a:buChar char=""/>
            </a:lvl6pPr>
            <a:lvl7pPr lvl="6">
              <a:buClr>
                <a:srgbClr val="00E4A8"/>
              </a:buClr>
              <a:buSzPct val="50000"/>
              <a:buFont typeface="Wingdings" pitchFamily="2"/>
              <a:buChar char=""/>
            </a:lvl7pPr>
            <a:lvl8pPr lvl="7">
              <a:buClr>
                <a:srgbClr val="00E4A8"/>
              </a:buClr>
              <a:buSzPct val="50000"/>
              <a:buFont typeface="Wingdings" pitchFamily="2"/>
              <a:buChar char=""/>
            </a:lvl8pPr>
            <a:lvl9pPr lvl="8">
              <a:buClr>
                <a:srgbClr val="00E4A8"/>
              </a:buClr>
              <a:buSzPct val="50000"/>
              <a:buFont typeface="Wingdings" pitchFamily="2"/>
              <a:buChar char=""/>
            </a:lvl9pPr>
          </a:lstStyle>
          <a:p>
            <a:pPr marL="0" lvl="0" indent="0" algn="ctr">
              <a:buNone/>
              <a:tabLst>
                <a:tab pos="0" algn="l"/>
                <a:tab pos="914400" algn="l"/>
                <a:tab pos="1828800" algn="l"/>
                <a:tab pos="2743199" algn="l"/>
                <a:tab pos="3657600" algn="l"/>
                <a:tab pos="4572000" algn="l"/>
                <a:tab pos="5486399" algn="l"/>
                <a:tab pos="6400799" algn="l"/>
                <a:tab pos="7315200" algn="l"/>
                <a:tab pos="8229600" algn="l"/>
                <a:tab pos="9144000" algn="l"/>
                <a:tab pos="10058400" algn="l"/>
              </a:tabLst>
            </a:pPr>
            <a:r>
              <a:rPr lang="en-CA"/>
              <a:t>File Permissions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Text Placeholder 2"/>
          <p:cNvSpPr txBox="1">
            <a:spLocks noGrp="1"/>
          </p:cNvSpPr>
          <p:nvPr>
            <p:ph type="body" idx="4294967295"/>
          </p:nvPr>
        </p:nvSpPr>
        <p:spPr>
          <a:xfrm>
            <a:off x="1182600" y="2017799"/>
            <a:ext cx="3810240" cy="4114800"/>
          </a:xfrm>
        </p:spPr>
        <p:txBody>
          <a:bodyPr wrap="square" anchor="t" anchorCtr="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marL="0" lvl="0" indent="0">
              <a:spcBef>
                <a:spcPts val="499"/>
              </a:spcBef>
              <a:buFont typeface="Tahoma" pitchFamily="34"/>
              <a:buChar char=" "/>
            </a:pPr>
            <a:r>
              <a:rPr lang="en-CA" sz="2000"/>
              <a:t>Let’s look at the detailed listing for a regular file owned by someone else:</a:t>
            </a:r>
          </a:p>
        </p:txBody>
      </p:sp>
      <p:sp>
        <p:nvSpPr>
          <p:cNvPr id="4" name="Freeform 3"/>
          <p:cNvSpPr/>
          <p:nvPr/>
        </p:nvSpPr>
        <p:spPr>
          <a:xfrm>
            <a:off x="228600" y="3505319"/>
            <a:ext cx="8534520" cy="13726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rtl="0" hangingPunct="0">
              <a:lnSpc>
                <a:spcPct val="100000"/>
              </a:lnSpc>
              <a:buNone/>
              <a:tabLst/>
            </a:pPr>
            <a:r>
              <a:rPr lang="en-US" sz="1600">
                <a:latin typeface="Courier New" pitchFamily="49"/>
                <a:ea typeface="DejaVu Sans" pitchFamily="2"/>
                <a:cs typeface="DejaVu Sans" pitchFamily="2"/>
              </a:rPr>
              <a:t>[murray.saul] ls -l ~/work_together</a:t>
            </a:r>
            <a:br>
              <a:rPr lang="en-US" sz="1600">
                <a:latin typeface="Courier New" pitchFamily="49"/>
                <a:ea typeface="DejaVu Sans" pitchFamily="2"/>
                <a:cs typeface="DejaVu Sans" pitchFamily="2"/>
              </a:rPr>
            </a:br>
            <a:endParaRPr lang="en-US" sz="1600">
              <a:latin typeface="Courier New" pitchFamily="49"/>
              <a:ea typeface="DejaVu Sans" pitchFamily="2"/>
              <a:cs typeface="DejaVu Sans" pitchFamily="2"/>
            </a:endParaRPr>
          </a:p>
          <a:p>
            <a:pPr marL="0" marR="0" lvl="0" indent="0" rtl="0" hangingPunct="0">
              <a:lnSpc>
                <a:spcPct val="100000"/>
              </a:lnSpc>
              <a:buNone/>
              <a:tabLst/>
            </a:pPr>
            <a:r>
              <a:rPr lang="en-US" sz="1600">
                <a:latin typeface="Courier New" pitchFamily="49"/>
                <a:ea typeface="DejaVu Sans" pitchFamily="2"/>
                <a:cs typeface="DejaVu Sans" pitchFamily="2"/>
              </a:rPr>
              <a:t>-rw-rw---- 1 </a:t>
            </a:r>
            <a:r>
              <a:rPr lang="en-US" sz="1600" b="1">
                <a:solidFill>
                  <a:srgbClr val="3333CC"/>
                </a:solidFill>
                <a:latin typeface="Courier New" pitchFamily="49"/>
                <a:ea typeface="DejaVu Sans" pitchFamily="2"/>
                <a:cs typeface="DejaVu Sans" pitchFamily="2"/>
              </a:rPr>
              <a:t>murray.saul</a:t>
            </a:r>
            <a:r>
              <a:rPr lang="en-US" sz="1600">
                <a:latin typeface="Courier New" pitchFamily="49"/>
                <a:ea typeface="DejaVu Sans" pitchFamily="2"/>
                <a:cs typeface="DejaVu Sans" pitchFamily="2"/>
              </a:rPr>
              <a:t> users 0 2006-02-02 10:47 ~/work_together</a:t>
            </a:r>
          </a:p>
          <a:p>
            <a:pPr marL="0" marR="0" lvl="0" indent="0" rtl="0" hangingPunct="0">
              <a:lnSpc>
                <a:spcPct val="100000"/>
              </a:lnSpc>
              <a:buNone/>
              <a:tabLst/>
            </a:pPr>
            <a:endParaRPr lang="en-US" sz="1800">
              <a:latin typeface="Courier New" pitchFamily="49"/>
              <a:ea typeface="DejaVu Sans" pitchFamily="2"/>
              <a:cs typeface="DejaVu Sans" pitchFamily="2"/>
            </a:endParaRPr>
          </a:p>
          <a:p>
            <a:pPr marL="0" marR="0" lvl="0" indent="0" rtl="0" hangingPunct="0">
              <a:lnSpc>
                <a:spcPct val="100000"/>
              </a:lnSpc>
              <a:buNone/>
              <a:tabLst/>
            </a:pPr>
            <a:endParaRPr lang="en-US" sz="1800">
              <a:latin typeface="Courier New" pitchFamily="49"/>
              <a:ea typeface="DejaVu Sans" pitchFamily="2"/>
              <a:cs typeface="DejaVu Sans" pitchFamily="2"/>
            </a:endParaRPr>
          </a:p>
        </p:txBody>
      </p:sp>
      <p:sp>
        <p:nvSpPr>
          <p:cNvPr id="5" name="Freeform 4"/>
          <p:cNvSpPr/>
          <p:nvPr/>
        </p:nvSpPr>
        <p:spPr>
          <a:xfrm>
            <a:off x="1962000" y="4724280"/>
            <a:ext cx="6801120" cy="17398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none" lIns="90000" tIns="46800" rIns="90000" bIns="46800" anchor="t" anchorCtr="0" compatLnSpc="0">
            <a:spAutoFit/>
          </a:bodyPr>
          <a:lstStyle/>
          <a:p>
            <a:pPr marL="0" marR="0" lvl="0" indent="0" rtl="0" hangingPunct="0">
              <a:lnSpc>
                <a:spcPct val="100000"/>
              </a:lnSpc>
              <a:buNone/>
              <a:tabLst/>
            </a:pPr>
            <a:r>
              <a:rPr lang="en-US" sz="1800" b="1" dirty="0">
                <a:latin typeface="Tahoma" pitchFamily="34"/>
                <a:ea typeface="DejaVu Sans" pitchFamily="2"/>
                <a:cs typeface="DejaVu Sans" pitchFamily="2"/>
              </a:rPr>
              <a:t>This indicates the user </a:t>
            </a:r>
            <a:r>
              <a:rPr lang="en-US" sz="1800" b="1" dirty="0">
                <a:solidFill>
                  <a:srgbClr val="3333CC"/>
                </a:solidFill>
                <a:latin typeface="Tahoma" pitchFamily="34"/>
                <a:ea typeface="DejaVu Sans" pitchFamily="2"/>
                <a:cs typeface="DejaVu Sans" pitchFamily="2"/>
              </a:rPr>
              <a:t>“</a:t>
            </a:r>
            <a:r>
              <a:rPr lang="en-US" sz="1800" b="1" dirty="0" err="1">
                <a:solidFill>
                  <a:srgbClr val="3333CC"/>
                </a:solidFill>
                <a:latin typeface="Tahoma" pitchFamily="34"/>
                <a:ea typeface="DejaVu Sans" pitchFamily="2"/>
                <a:cs typeface="DejaVu Sans" pitchFamily="2"/>
              </a:rPr>
              <a:t>murray.saul</a:t>
            </a:r>
            <a:r>
              <a:rPr lang="en-US" sz="1800" b="1" dirty="0">
                <a:solidFill>
                  <a:srgbClr val="3333CC"/>
                </a:solidFill>
                <a:latin typeface="Tahoma" pitchFamily="34"/>
                <a:ea typeface="DejaVu Sans" pitchFamily="2"/>
                <a:cs typeface="DejaVu Sans" pitchFamily="2"/>
              </a:rPr>
              <a:t>”</a:t>
            </a:r>
            <a:r>
              <a:rPr lang="en-US" sz="1800" b="1" dirty="0">
                <a:latin typeface="Tahoma" pitchFamily="34"/>
                <a:ea typeface="DejaVu Sans" pitchFamily="2"/>
                <a:cs typeface="DejaVu Sans" pitchFamily="2"/>
              </a:rPr>
              <a:t> owns</a:t>
            </a:r>
            <a:br>
              <a:rPr lang="en-US" sz="1800" b="1" dirty="0">
                <a:latin typeface="Tahoma" pitchFamily="34"/>
                <a:ea typeface="DejaVu Sans" pitchFamily="2"/>
                <a:cs typeface="DejaVu Sans" pitchFamily="2"/>
              </a:rPr>
            </a:br>
            <a:r>
              <a:rPr lang="en-US" sz="1800" b="1" dirty="0">
                <a:latin typeface="Tahoma" pitchFamily="34"/>
                <a:ea typeface="DejaVu Sans" pitchFamily="2"/>
                <a:cs typeface="DejaVu Sans" pitchFamily="2"/>
              </a:rPr>
              <a:t>the file </a:t>
            </a:r>
            <a:r>
              <a:rPr lang="en-US" sz="1800" b="1" dirty="0">
                <a:solidFill>
                  <a:srgbClr val="3333CC"/>
                </a:solidFill>
                <a:latin typeface="Tahoma" pitchFamily="34"/>
                <a:ea typeface="DejaVu Sans" pitchFamily="2"/>
                <a:cs typeface="DejaVu Sans" pitchFamily="2"/>
              </a:rPr>
              <a:t>“</a:t>
            </a:r>
            <a:r>
              <a:rPr lang="en-US" sz="1800" b="1" dirty="0" err="1">
                <a:solidFill>
                  <a:srgbClr val="3333CC"/>
                </a:solidFill>
                <a:latin typeface="Tahoma" pitchFamily="34"/>
                <a:ea typeface="DejaVu Sans" pitchFamily="2"/>
                <a:cs typeface="DejaVu Sans" pitchFamily="2"/>
              </a:rPr>
              <a:t>work_together</a:t>
            </a:r>
            <a:r>
              <a:rPr lang="en-US" sz="1800" b="1" dirty="0">
                <a:solidFill>
                  <a:srgbClr val="3333CC"/>
                </a:solidFill>
                <a:latin typeface="Tahoma" pitchFamily="34"/>
                <a:ea typeface="DejaVu Sans" pitchFamily="2"/>
                <a:cs typeface="DejaVu Sans" pitchFamily="2"/>
              </a:rPr>
              <a:t>”</a:t>
            </a:r>
            <a:r>
              <a:rPr lang="en-US" sz="1800" b="1" dirty="0">
                <a:latin typeface="Tahoma" pitchFamily="34"/>
                <a:ea typeface="DejaVu Sans" pitchFamily="2"/>
                <a:cs typeface="DejaVu Sans" pitchFamily="2"/>
              </a:rPr>
              <a:t>. The owner “</a:t>
            </a:r>
            <a:r>
              <a:rPr lang="en-US" sz="1800" b="1" dirty="0" err="1">
                <a:latin typeface="Tahoma" pitchFamily="34"/>
                <a:ea typeface="DejaVu Sans" pitchFamily="2"/>
                <a:cs typeface="DejaVu Sans" pitchFamily="2"/>
              </a:rPr>
              <a:t>murray.saul</a:t>
            </a:r>
            <a:r>
              <a:rPr lang="en-US" sz="1800" b="1" dirty="0">
                <a:latin typeface="Tahoma" pitchFamily="34"/>
                <a:ea typeface="DejaVu Sans" pitchFamily="2"/>
                <a:cs typeface="DejaVu Sans" pitchFamily="2"/>
              </a:rPr>
              <a:t>”</a:t>
            </a:r>
            <a:br>
              <a:rPr lang="en-US" sz="1800" b="1" dirty="0">
                <a:latin typeface="Tahoma" pitchFamily="34"/>
                <a:ea typeface="DejaVu Sans" pitchFamily="2"/>
                <a:cs typeface="DejaVu Sans" pitchFamily="2"/>
              </a:rPr>
            </a:br>
            <a:r>
              <a:rPr lang="en-US" sz="1800" b="1" dirty="0">
                <a:latin typeface="Tahoma" pitchFamily="34"/>
                <a:ea typeface="DejaVu Sans" pitchFamily="2"/>
                <a:cs typeface="DejaVu Sans" pitchFamily="2"/>
              </a:rPr>
              <a:t>can </a:t>
            </a:r>
            <a:r>
              <a:rPr lang="en-US" sz="1800" b="1" dirty="0">
                <a:solidFill>
                  <a:srgbClr val="3333CC"/>
                </a:solidFill>
                <a:latin typeface="Tahoma" pitchFamily="34"/>
                <a:ea typeface="DejaVu Sans" pitchFamily="2"/>
                <a:cs typeface="DejaVu Sans" pitchFamily="2"/>
              </a:rPr>
              <a:t>read</a:t>
            </a:r>
            <a:r>
              <a:rPr lang="en-US" sz="1800" b="1" dirty="0">
                <a:latin typeface="Tahoma" pitchFamily="34"/>
                <a:ea typeface="DejaVu Sans" pitchFamily="2"/>
                <a:cs typeface="DejaVu Sans" pitchFamily="2"/>
              </a:rPr>
              <a:t> and </a:t>
            </a:r>
            <a:r>
              <a:rPr lang="en-US" sz="1800" b="1" dirty="0">
                <a:solidFill>
                  <a:srgbClr val="3333CC"/>
                </a:solidFill>
                <a:latin typeface="Tahoma" pitchFamily="34"/>
                <a:ea typeface="DejaVu Sans" pitchFamily="2"/>
                <a:cs typeface="DejaVu Sans" pitchFamily="2"/>
              </a:rPr>
              <a:t>write</a:t>
            </a:r>
            <a:r>
              <a:rPr lang="en-US" sz="1800" b="1" dirty="0">
                <a:latin typeface="Tahoma" pitchFamily="34"/>
                <a:ea typeface="DejaVu Sans" pitchFamily="2"/>
                <a:cs typeface="DejaVu Sans" pitchFamily="2"/>
              </a:rPr>
              <a:t> to that file.</a:t>
            </a:r>
            <a:br>
              <a:rPr lang="en-US" sz="1800" b="1" dirty="0">
                <a:latin typeface="Tahoma" pitchFamily="34"/>
                <a:ea typeface="DejaVu Sans" pitchFamily="2"/>
                <a:cs typeface="DejaVu Sans" pitchFamily="2"/>
              </a:rPr>
            </a:br>
            <a:r>
              <a:rPr lang="en-US" sz="1800" b="1" dirty="0">
                <a:latin typeface="Tahoma" pitchFamily="34"/>
                <a:ea typeface="DejaVu Sans" pitchFamily="2"/>
                <a:cs typeface="DejaVu Sans" pitchFamily="2"/>
              </a:rPr>
              <a:t/>
            </a:r>
            <a:br>
              <a:rPr lang="en-US" sz="1800" b="1" dirty="0">
                <a:latin typeface="Tahoma" pitchFamily="34"/>
                <a:ea typeface="DejaVu Sans" pitchFamily="2"/>
                <a:cs typeface="DejaVu Sans" pitchFamily="2"/>
              </a:rPr>
            </a:br>
            <a:r>
              <a:rPr lang="en-US" sz="1800" b="1" dirty="0">
                <a:latin typeface="Tahoma" pitchFamily="34"/>
                <a:ea typeface="DejaVu Sans" pitchFamily="2"/>
                <a:cs typeface="DejaVu Sans" pitchFamily="2"/>
              </a:rPr>
              <a:t>By the way, you can change the ownership of files</a:t>
            </a:r>
            <a:br>
              <a:rPr lang="en-US" sz="1800" b="1" dirty="0">
                <a:latin typeface="Tahoma" pitchFamily="34"/>
                <a:ea typeface="DejaVu Sans" pitchFamily="2"/>
                <a:cs typeface="DejaVu Sans" pitchFamily="2"/>
              </a:rPr>
            </a:br>
            <a:r>
              <a:rPr lang="en-US" sz="1800" b="1" dirty="0">
                <a:latin typeface="Tahoma" pitchFamily="34"/>
                <a:ea typeface="DejaVu Sans" pitchFamily="2"/>
                <a:cs typeface="DejaVu Sans" pitchFamily="2"/>
              </a:rPr>
              <a:t>(assuming you own them by the </a:t>
            </a:r>
            <a:r>
              <a:rPr lang="en-US" sz="1800" b="1" dirty="0" err="1">
                <a:solidFill>
                  <a:srgbClr val="3333CC"/>
                </a:solidFill>
                <a:latin typeface="Tahoma" pitchFamily="34"/>
                <a:ea typeface="DejaVu Sans" pitchFamily="2"/>
                <a:cs typeface="DejaVu Sans" pitchFamily="2"/>
              </a:rPr>
              <a:t>chown</a:t>
            </a:r>
            <a:r>
              <a:rPr lang="en-US" sz="1800" b="1" dirty="0">
                <a:latin typeface="Tahoma" pitchFamily="34"/>
                <a:ea typeface="DejaVu Sans" pitchFamily="2"/>
                <a:cs typeface="DejaVu Sans" pitchFamily="2"/>
              </a:rPr>
              <a:t> command)</a:t>
            </a:r>
          </a:p>
        </p:txBody>
      </p:sp>
      <p:sp>
        <p:nvSpPr>
          <p:cNvPr id="6" name="Straight Connector 5"/>
          <p:cNvSpPr/>
          <p:nvPr/>
        </p:nvSpPr>
        <p:spPr>
          <a:xfrm flipV="1">
            <a:off x="2362320" y="4343040"/>
            <a:ext cx="0" cy="228600"/>
          </a:xfrm>
          <a:prstGeom prst="line">
            <a:avLst/>
          </a:prstGeom>
          <a:noFill/>
          <a:ln w="38160">
            <a:solidFill>
              <a:srgbClr val="000000"/>
            </a:solidFill>
            <a:prstDash val="solid"/>
            <a:miter/>
            <a:tailEnd type="arrow"/>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page11">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Text Placeholder 2"/>
          <p:cNvSpPr txBox="1">
            <a:spLocks noGrp="1"/>
          </p:cNvSpPr>
          <p:nvPr>
            <p:ph type="body" idx="4294967295"/>
          </p:nvPr>
        </p:nvSpPr>
        <p:spPr>
          <a:xfrm>
            <a:off x="1182600" y="2017799"/>
            <a:ext cx="3810240" cy="4114800"/>
          </a:xfrm>
        </p:spPr>
        <p:txBody>
          <a:bodyPr wrap="square" anchor="t" anchorCtr="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marL="0" lvl="0" indent="0">
              <a:spcBef>
                <a:spcPts val="499"/>
              </a:spcBef>
              <a:buFont typeface="Tahoma" pitchFamily="34"/>
              <a:buChar char=" "/>
            </a:pPr>
            <a:r>
              <a:rPr lang="en-CA" sz="2000"/>
              <a:t>Let’s look at the detailed listing for a regular file owned by someone else:</a:t>
            </a:r>
          </a:p>
        </p:txBody>
      </p:sp>
      <p:sp>
        <p:nvSpPr>
          <p:cNvPr id="4" name="Freeform 3"/>
          <p:cNvSpPr/>
          <p:nvPr/>
        </p:nvSpPr>
        <p:spPr>
          <a:xfrm>
            <a:off x="228600" y="3505319"/>
            <a:ext cx="8534520" cy="13726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rtl="0" hangingPunct="0">
              <a:lnSpc>
                <a:spcPct val="100000"/>
              </a:lnSpc>
              <a:buNone/>
              <a:tabLst/>
            </a:pPr>
            <a:r>
              <a:rPr lang="en-US" sz="1600">
                <a:latin typeface="Courier New" pitchFamily="49"/>
                <a:ea typeface="DejaVu Sans" pitchFamily="2"/>
                <a:cs typeface="DejaVu Sans" pitchFamily="2"/>
              </a:rPr>
              <a:t>[murray.saul] ls -l ~/work_together</a:t>
            </a:r>
            <a:br>
              <a:rPr lang="en-US" sz="1600">
                <a:latin typeface="Courier New" pitchFamily="49"/>
                <a:ea typeface="DejaVu Sans" pitchFamily="2"/>
                <a:cs typeface="DejaVu Sans" pitchFamily="2"/>
              </a:rPr>
            </a:br>
            <a:endParaRPr lang="en-US" sz="1600">
              <a:latin typeface="Courier New" pitchFamily="49"/>
              <a:ea typeface="DejaVu Sans" pitchFamily="2"/>
              <a:cs typeface="DejaVu Sans" pitchFamily="2"/>
            </a:endParaRPr>
          </a:p>
          <a:p>
            <a:pPr marL="0" marR="0" lvl="0" indent="0" rtl="0" hangingPunct="0">
              <a:lnSpc>
                <a:spcPct val="100000"/>
              </a:lnSpc>
              <a:buNone/>
              <a:tabLst/>
            </a:pPr>
            <a:r>
              <a:rPr lang="en-US" sz="1600">
                <a:latin typeface="Courier New" pitchFamily="49"/>
                <a:ea typeface="DejaVu Sans" pitchFamily="2"/>
                <a:cs typeface="DejaVu Sans" pitchFamily="2"/>
              </a:rPr>
              <a:t>-rw-rw---- 1 murray.saul </a:t>
            </a:r>
            <a:r>
              <a:rPr lang="en-US" sz="1600" b="1">
                <a:solidFill>
                  <a:srgbClr val="3333CC"/>
                </a:solidFill>
                <a:latin typeface="Courier New" pitchFamily="49"/>
                <a:ea typeface="DejaVu Sans" pitchFamily="2"/>
                <a:cs typeface="DejaVu Sans" pitchFamily="2"/>
              </a:rPr>
              <a:t>users</a:t>
            </a:r>
            <a:r>
              <a:rPr lang="en-US" sz="1600">
                <a:latin typeface="Courier New" pitchFamily="49"/>
                <a:ea typeface="DejaVu Sans" pitchFamily="2"/>
                <a:cs typeface="DejaVu Sans" pitchFamily="2"/>
              </a:rPr>
              <a:t> 0 2006-02-02 10:47 ~/work_together</a:t>
            </a:r>
          </a:p>
          <a:p>
            <a:pPr marL="0" marR="0" lvl="0" indent="0" rtl="0" hangingPunct="0">
              <a:lnSpc>
                <a:spcPct val="100000"/>
              </a:lnSpc>
              <a:buNone/>
              <a:tabLst/>
            </a:pPr>
            <a:endParaRPr lang="en-US" sz="1800">
              <a:latin typeface="Courier New" pitchFamily="49"/>
              <a:ea typeface="DejaVu Sans" pitchFamily="2"/>
              <a:cs typeface="DejaVu Sans" pitchFamily="2"/>
            </a:endParaRPr>
          </a:p>
          <a:p>
            <a:pPr marL="0" marR="0" lvl="0" indent="0" rtl="0" hangingPunct="0">
              <a:lnSpc>
                <a:spcPct val="100000"/>
              </a:lnSpc>
              <a:buNone/>
              <a:tabLst/>
            </a:pPr>
            <a:endParaRPr lang="en-US" sz="1800">
              <a:latin typeface="Courier New" pitchFamily="49"/>
              <a:ea typeface="DejaVu Sans" pitchFamily="2"/>
              <a:cs typeface="DejaVu Sans" pitchFamily="2"/>
            </a:endParaRPr>
          </a:p>
        </p:txBody>
      </p:sp>
      <p:sp>
        <p:nvSpPr>
          <p:cNvPr id="5" name="Freeform 4"/>
          <p:cNvSpPr/>
          <p:nvPr/>
        </p:nvSpPr>
        <p:spPr>
          <a:xfrm>
            <a:off x="1761480" y="4724280"/>
            <a:ext cx="6267600" cy="17398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none" lIns="90000" tIns="46800" rIns="90000" bIns="46800" anchor="t" anchorCtr="0" compatLnSpc="0">
            <a:spAutoFit/>
          </a:bodyPr>
          <a:lstStyle/>
          <a:p>
            <a:pPr marL="0" marR="0" lvl="0" indent="0" rtl="0" hangingPunct="0">
              <a:lnSpc>
                <a:spcPct val="100000"/>
              </a:lnSpc>
              <a:buNone/>
              <a:tabLst/>
            </a:pPr>
            <a:r>
              <a:rPr lang="en-US" sz="1800" b="1">
                <a:latin typeface="Tahoma" pitchFamily="34"/>
                <a:ea typeface="DejaVu Sans" pitchFamily="2"/>
                <a:cs typeface="DejaVu Sans" pitchFamily="2"/>
              </a:rPr>
              <a:t>This indicates a </a:t>
            </a:r>
            <a:r>
              <a:rPr lang="en-US" sz="1800" b="1">
                <a:solidFill>
                  <a:srgbClr val="3333CC"/>
                </a:solidFill>
                <a:latin typeface="Tahoma" pitchFamily="34"/>
                <a:ea typeface="DejaVu Sans" pitchFamily="2"/>
                <a:cs typeface="DejaVu Sans" pitchFamily="2"/>
              </a:rPr>
              <a:t>group name</a:t>
            </a:r>
            <a:r>
              <a:rPr lang="en-US" sz="1800" b="1">
                <a:latin typeface="Tahoma" pitchFamily="34"/>
                <a:ea typeface="DejaVu Sans" pitchFamily="2"/>
                <a:cs typeface="DejaVu Sans" pitchFamily="2"/>
              </a:rPr>
              <a:t> (called </a:t>
            </a:r>
            <a:r>
              <a:rPr lang="en-US" sz="1800" b="1">
                <a:solidFill>
                  <a:srgbClr val="3333CC"/>
                </a:solidFill>
                <a:latin typeface="Tahoma" pitchFamily="34"/>
                <a:ea typeface="DejaVu Sans" pitchFamily="2"/>
                <a:cs typeface="DejaVu Sans" pitchFamily="2"/>
              </a:rPr>
              <a:t>“user”</a:t>
            </a:r>
            <a:r>
              <a:rPr lang="en-US" sz="1800" b="1">
                <a:latin typeface="Tahoma" pitchFamily="34"/>
                <a:ea typeface="DejaVu Sans" pitchFamily="2"/>
                <a:cs typeface="DejaVu Sans" pitchFamily="2"/>
              </a:rPr>
              <a:t>)</a:t>
            </a:r>
            <a:br>
              <a:rPr lang="en-US" sz="1800" b="1">
                <a:latin typeface="Tahoma" pitchFamily="34"/>
                <a:ea typeface="DejaVu Sans" pitchFamily="2"/>
                <a:cs typeface="DejaVu Sans" pitchFamily="2"/>
              </a:rPr>
            </a:br>
            <a:r>
              <a:rPr lang="en-US" sz="1800" b="1">
                <a:latin typeface="Tahoma" pitchFamily="34"/>
                <a:ea typeface="DejaVu Sans" pitchFamily="2"/>
                <a:cs typeface="DejaVu Sans" pitchFamily="2"/>
              </a:rPr>
              <a:t>that is assigned to that file </a:t>
            </a:r>
            <a:r>
              <a:rPr lang="en-US" sz="1800" b="1">
                <a:solidFill>
                  <a:srgbClr val="3333CC"/>
                </a:solidFill>
                <a:latin typeface="Tahoma" pitchFamily="34"/>
                <a:ea typeface="DejaVu Sans" pitchFamily="2"/>
                <a:cs typeface="DejaVu Sans" pitchFamily="2"/>
              </a:rPr>
              <a:t>“work_together”</a:t>
            </a:r>
            <a:r>
              <a:rPr lang="en-US" sz="1800" b="1">
                <a:latin typeface="Tahoma" pitchFamily="34"/>
                <a:ea typeface="DejaVu Sans" pitchFamily="2"/>
                <a:cs typeface="DejaVu Sans" pitchFamily="2"/>
              </a:rPr>
              <a:t>.</a:t>
            </a:r>
            <a:br>
              <a:rPr lang="en-US" sz="1800" b="1">
                <a:latin typeface="Tahoma" pitchFamily="34"/>
                <a:ea typeface="DejaVu Sans" pitchFamily="2"/>
                <a:cs typeface="DejaVu Sans" pitchFamily="2"/>
              </a:rPr>
            </a:br>
            <a:r>
              <a:rPr lang="en-US" sz="1800" b="1">
                <a:latin typeface="Tahoma" pitchFamily="34"/>
                <a:ea typeface="DejaVu Sans" pitchFamily="2"/>
                <a:cs typeface="DejaVu Sans" pitchFamily="2"/>
              </a:rPr>
              <a:t/>
            </a:r>
            <a:br>
              <a:rPr lang="en-US" sz="1800" b="1">
                <a:latin typeface="Tahoma" pitchFamily="34"/>
                <a:ea typeface="DejaVu Sans" pitchFamily="2"/>
                <a:cs typeface="DejaVu Sans" pitchFamily="2"/>
              </a:rPr>
            </a:br>
            <a:r>
              <a:rPr lang="en-US" sz="1800" b="1">
                <a:latin typeface="Tahoma" pitchFamily="34"/>
                <a:ea typeface="DejaVu Sans" pitchFamily="2"/>
                <a:cs typeface="DejaVu Sans" pitchFamily="2"/>
              </a:rPr>
              <a:t>Group names can be set up (eg. by “root”) and</a:t>
            </a:r>
            <a:br>
              <a:rPr lang="en-US" sz="1800" b="1">
                <a:latin typeface="Tahoma" pitchFamily="34"/>
                <a:ea typeface="DejaVu Sans" pitchFamily="2"/>
                <a:cs typeface="DejaVu Sans" pitchFamily="2"/>
              </a:rPr>
            </a:br>
            <a:r>
              <a:rPr lang="en-US" sz="1800" b="1">
                <a:latin typeface="Tahoma" pitchFamily="34"/>
                <a:ea typeface="DejaVu Sans" pitchFamily="2"/>
                <a:cs typeface="DejaVu Sans" pitchFamily="2"/>
              </a:rPr>
              <a:t>files can be assigned to those groups.</a:t>
            </a:r>
            <a:br>
              <a:rPr lang="en-US" sz="1800" b="1">
                <a:latin typeface="Tahoma" pitchFamily="34"/>
                <a:ea typeface="DejaVu Sans" pitchFamily="2"/>
                <a:cs typeface="DejaVu Sans" pitchFamily="2"/>
              </a:rPr>
            </a:br>
            <a:r>
              <a:rPr lang="en-US" sz="1800" b="1">
                <a:latin typeface="Tahoma" pitchFamily="34"/>
                <a:ea typeface="DejaVu Sans" pitchFamily="2"/>
                <a:cs typeface="DejaVu Sans" pitchFamily="2"/>
              </a:rPr>
              <a:t>(for interest only, do a man on </a:t>
            </a:r>
            <a:r>
              <a:rPr lang="en-US" sz="1800" b="1">
                <a:solidFill>
                  <a:srgbClr val="3333CC"/>
                </a:solidFill>
                <a:latin typeface="Tahoma" pitchFamily="34"/>
                <a:ea typeface="DejaVu Sans" pitchFamily="2"/>
                <a:cs typeface="DejaVu Sans" pitchFamily="2"/>
              </a:rPr>
              <a:t>group</a:t>
            </a:r>
            <a:r>
              <a:rPr lang="en-US" sz="1800" b="1">
                <a:latin typeface="Tahoma" pitchFamily="34"/>
                <a:ea typeface="DejaVu Sans" pitchFamily="2"/>
                <a:cs typeface="DejaVu Sans" pitchFamily="2"/>
              </a:rPr>
              <a:t>, </a:t>
            </a:r>
            <a:r>
              <a:rPr lang="en-US" sz="1800" b="1">
                <a:solidFill>
                  <a:srgbClr val="3333CC"/>
                </a:solidFill>
                <a:latin typeface="Tahoma" pitchFamily="34"/>
                <a:ea typeface="DejaVu Sans" pitchFamily="2"/>
                <a:cs typeface="DejaVu Sans" pitchFamily="2"/>
              </a:rPr>
              <a:t>chgrp</a:t>
            </a:r>
            <a:r>
              <a:rPr lang="en-US" sz="1800" b="1">
                <a:latin typeface="Tahoma" pitchFamily="34"/>
                <a:ea typeface="DejaVu Sans" pitchFamily="2"/>
                <a:cs typeface="DejaVu Sans" pitchFamily="2"/>
              </a:rPr>
              <a:t>)</a:t>
            </a:r>
          </a:p>
        </p:txBody>
      </p:sp>
      <p:sp>
        <p:nvSpPr>
          <p:cNvPr id="6" name="Straight Connector 5"/>
          <p:cNvSpPr/>
          <p:nvPr/>
        </p:nvSpPr>
        <p:spPr>
          <a:xfrm flipV="1">
            <a:off x="3581279" y="4343040"/>
            <a:ext cx="0" cy="228600"/>
          </a:xfrm>
          <a:prstGeom prst="line">
            <a:avLst/>
          </a:prstGeom>
          <a:noFill/>
          <a:ln w="38160">
            <a:solidFill>
              <a:srgbClr val="000000"/>
            </a:solidFill>
            <a:prstDash val="solid"/>
            <a:miter/>
            <a:tailEnd type="arrow"/>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pic>
        <p:nvPicPr>
          <p:cNvPr id="7" name="Picture 6"/>
          <p:cNvPicPr>
            <a:picLocks noChangeAspect="1"/>
          </p:cNvPicPr>
          <p:nvPr/>
        </p:nvPicPr>
        <p:blipFill>
          <a:blip r:embed="rId3">
            <a:lum/>
            <a:alphaModFix/>
          </a:blip>
          <a:srcRect/>
          <a:stretch>
            <a:fillRect/>
          </a:stretch>
        </p:blipFill>
        <p:spPr>
          <a:xfrm>
            <a:off x="533520" y="4800600"/>
            <a:ext cx="1311120" cy="132408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page12">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Text Placeholder 2"/>
          <p:cNvSpPr txBox="1">
            <a:spLocks noGrp="1"/>
          </p:cNvSpPr>
          <p:nvPr>
            <p:ph type="body" idx="4294967295"/>
          </p:nvPr>
        </p:nvSpPr>
        <p:spPr>
          <a:xfrm>
            <a:off x="1182600" y="2017799"/>
            <a:ext cx="3810240" cy="4114800"/>
          </a:xfrm>
        </p:spPr>
        <p:txBody>
          <a:bodyPr wrap="square" anchor="t" anchorCtr="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marL="0" lvl="0" indent="0">
              <a:spcBef>
                <a:spcPts val="499"/>
              </a:spcBef>
              <a:buFont typeface="Tahoma" pitchFamily="34"/>
              <a:buChar char=" "/>
            </a:pPr>
            <a:r>
              <a:rPr lang="en-CA" sz="2000"/>
              <a:t>Let’s look at the detailed listing for a regular file owned by someone else:</a:t>
            </a:r>
          </a:p>
        </p:txBody>
      </p:sp>
      <p:sp>
        <p:nvSpPr>
          <p:cNvPr id="4" name="Freeform 3"/>
          <p:cNvSpPr/>
          <p:nvPr/>
        </p:nvSpPr>
        <p:spPr>
          <a:xfrm>
            <a:off x="228600" y="3505319"/>
            <a:ext cx="8534520" cy="13726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rtl="0" hangingPunct="0">
              <a:lnSpc>
                <a:spcPct val="100000"/>
              </a:lnSpc>
              <a:buNone/>
              <a:tabLst/>
            </a:pPr>
            <a:r>
              <a:rPr lang="en-US" sz="1600">
                <a:latin typeface="Courier New" pitchFamily="49"/>
                <a:ea typeface="DejaVu Sans" pitchFamily="2"/>
                <a:cs typeface="DejaVu Sans" pitchFamily="2"/>
              </a:rPr>
              <a:t>[murray.saul] ls -l ~/work_together</a:t>
            </a:r>
            <a:br>
              <a:rPr lang="en-US" sz="1600">
                <a:latin typeface="Courier New" pitchFamily="49"/>
                <a:ea typeface="DejaVu Sans" pitchFamily="2"/>
                <a:cs typeface="DejaVu Sans" pitchFamily="2"/>
              </a:rPr>
            </a:br>
            <a:endParaRPr lang="en-US" sz="1600">
              <a:latin typeface="Courier New" pitchFamily="49"/>
              <a:ea typeface="DejaVu Sans" pitchFamily="2"/>
              <a:cs typeface="DejaVu Sans" pitchFamily="2"/>
            </a:endParaRPr>
          </a:p>
          <a:p>
            <a:pPr marL="0" marR="0" lvl="0" indent="0" rtl="0" hangingPunct="0">
              <a:lnSpc>
                <a:spcPct val="100000"/>
              </a:lnSpc>
              <a:buNone/>
              <a:tabLst/>
            </a:pPr>
            <a:r>
              <a:rPr lang="en-US" sz="1600">
                <a:latin typeface="Courier New" pitchFamily="49"/>
                <a:ea typeface="DejaVu Sans" pitchFamily="2"/>
                <a:cs typeface="DejaVu Sans" pitchFamily="2"/>
              </a:rPr>
              <a:t>-rw-</a:t>
            </a:r>
            <a:r>
              <a:rPr lang="en-US" sz="1600" b="1">
                <a:solidFill>
                  <a:srgbClr val="3333CC"/>
                </a:solidFill>
                <a:latin typeface="Courier New" pitchFamily="49"/>
                <a:ea typeface="DejaVu Sans" pitchFamily="2"/>
                <a:cs typeface="DejaVu Sans" pitchFamily="2"/>
              </a:rPr>
              <a:t>rw-</a:t>
            </a:r>
            <a:r>
              <a:rPr lang="en-US" sz="1600">
                <a:latin typeface="Courier New" pitchFamily="49"/>
                <a:ea typeface="DejaVu Sans" pitchFamily="2"/>
                <a:cs typeface="DejaVu Sans" pitchFamily="2"/>
              </a:rPr>
              <a:t>--- 1 murray.saul </a:t>
            </a:r>
            <a:r>
              <a:rPr lang="en-US" sz="1600" b="1">
                <a:solidFill>
                  <a:srgbClr val="3333CC"/>
                </a:solidFill>
                <a:latin typeface="Courier New" pitchFamily="49"/>
                <a:ea typeface="DejaVu Sans" pitchFamily="2"/>
                <a:cs typeface="DejaVu Sans" pitchFamily="2"/>
              </a:rPr>
              <a:t>users</a:t>
            </a:r>
            <a:r>
              <a:rPr lang="en-US" sz="1600">
                <a:latin typeface="Courier New" pitchFamily="49"/>
                <a:ea typeface="DejaVu Sans" pitchFamily="2"/>
                <a:cs typeface="DejaVu Sans" pitchFamily="2"/>
              </a:rPr>
              <a:t> 0 2006-02-02 10:47 ~/work_together</a:t>
            </a:r>
          </a:p>
          <a:p>
            <a:pPr marL="0" marR="0" lvl="0" indent="0" rtl="0" hangingPunct="0">
              <a:lnSpc>
                <a:spcPct val="100000"/>
              </a:lnSpc>
              <a:buNone/>
              <a:tabLst/>
            </a:pPr>
            <a:endParaRPr lang="en-US" sz="1800">
              <a:latin typeface="Courier New" pitchFamily="49"/>
              <a:ea typeface="DejaVu Sans" pitchFamily="2"/>
              <a:cs typeface="DejaVu Sans" pitchFamily="2"/>
            </a:endParaRPr>
          </a:p>
          <a:p>
            <a:pPr marL="0" marR="0" lvl="0" indent="0" rtl="0" hangingPunct="0">
              <a:lnSpc>
                <a:spcPct val="100000"/>
              </a:lnSpc>
              <a:buNone/>
              <a:tabLst/>
            </a:pPr>
            <a:endParaRPr lang="en-US" sz="1800">
              <a:latin typeface="Courier New" pitchFamily="49"/>
              <a:ea typeface="DejaVu Sans" pitchFamily="2"/>
              <a:cs typeface="DejaVu Sans" pitchFamily="2"/>
            </a:endParaRPr>
          </a:p>
        </p:txBody>
      </p:sp>
      <p:sp>
        <p:nvSpPr>
          <p:cNvPr id="5" name="Freeform 4"/>
          <p:cNvSpPr/>
          <p:nvPr/>
        </p:nvSpPr>
        <p:spPr>
          <a:xfrm>
            <a:off x="1771920" y="4724280"/>
            <a:ext cx="6424560" cy="17398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none" lIns="90000" tIns="46800" rIns="90000" bIns="46800" anchor="t" anchorCtr="0" compatLnSpc="0">
            <a:spAutoFit/>
          </a:bodyPr>
          <a:lstStyle/>
          <a:p>
            <a:pPr marL="0" marR="0" lvl="0" indent="0" rtl="0" hangingPunct="0">
              <a:lnSpc>
                <a:spcPct val="100000"/>
              </a:lnSpc>
              <a:buNone/>
              <a:tabLst/>
            </a:pPr>
            <a:r>
              <a:rPr lang="en-US" sz="1800" b="1">
                <a:latin typeface="Tahoma" pitchFamily="34"/>
                <a:ea typeface="DejaVu Sans" pitchFamily="2"/>
                <a:cs typeface="DejaVu Sans" pitchFamily="2"/>
              </a:rPr>
              <a:t>In this case the user </a:t>
            </a:r>
            <a:r>
              <a:rPr lang="en-US" sz="1800" b="1">
                <a:solidFill>
                  <a:srgbClr val="3333CC"/>
                </a:solidFill>
                <a:latin typeface="Tahoma" pitchFamily="34"/>
                <a:ea typeface="DejaVu Sans" pitchFamily="2"/>
                <a:cs typeface="DejaVu Sans" pitchFamily="2"/>
              </a:rPr>
              <a:t>“murray.saul”</a:t>
            </a:r>
            <a:r>
              <a:rPr lang="en-US" sz="1800" b="1">
                <a:latin typeface="Tahoma" pitchFamily="34"/>
                <a:ea typeface="DejaVu Sans" pitchFamily="2"/>
                <a:cs typeface="DejaVu Sans" pitchFamily="2"/>
              </a:rPr>
              <a:t> has given</a:t>
            </a:r>
            <a:br>
              <a:rPr lang="en-US" sz="1800" b="1">
                <a:latin typeface="Tahoma" pitchFamily="34"/>
                <a:ea typeface="DejaVu Sans" pitchFamily="2"/>
                <a:cs typeface="DejaVu Sans" pitchFamily="2"/>
              </a:rPr>
            </a:br>
            <a:r>
              <a:rPr lang="en-US" sz="1800" b="1">
                <a:latin typeface="Tahoma" pitchFamily="34"/>
                <a:ea typeface="DejaVu Sans" pitchFamily="2"/>
                <a:cs typeface="DejaVu Sans" pitchFamily="2"/>
              </a:rPr>
              <a:t>permission to other users that belong to the</a:t>
            </a:r>
            <a:br>
              <a:rPr lang="en-US" sz="1800" b="1">
                <a:latin typeface="Tahoma" pitchFamily="34"/>
                <a:ea typeface="DejaVu Sans" pitchFamily="2"/>
                <a:cs typeface="DejaVu Sans" pitchFamily="2"/>
              </a:rPr>
            </a:br>
            <a:r>
              <a:rPr lang="en-US" sz="1800" b="1">
                <a:solidFill>
                  <a:srgbClr val="3333CC"/>
                </a:solidFill>
                <a:latin typeface="Tahoma" pitchFamily="34"/>
                <a:ea typeface="DejaVu Sans" pitchFamily="2"/>
                <a:cs typeface="DejaVu Sans" pitchFamily="2"/>
              </a:rPr>
              <a:t>“users”</a:t>
            </a:r>
            <a:r>
              <a:rPr lang="en-US" sz="1800" b="1">
                <a:latin typeface="Tahoma" pitchFamily="34"/>
                <a:ea typeface="DejaVu Sans" pitchFamily="2"/>
                <a:cs typeface="DejaVu Sans" pitchFamily="2"/>
              </a:rPr>
              <a:t> group to read and write to the file</a:t>
            </a:r>
            <a:br>
              <a:rPr lang="en-US" sz="1800" b="1">
                <a:latin typeface="Tahoma" pitchFamily="34"/>
                <a:ea typeface="DejaVu Sans" pitchFamily="2"/>
                <a:cs typeface="DejaVu Sans" pitchFamily="2"/>
              </a:rPr>
            </a:br>
            <a:r>
              <a:rPr lang="en-US" sz="1800" b="1">
                <a:solidFill>
                  <a:srgbClr val="3333CC"/>
                </a:solidFill>
                <a:latin typeface="Tahoma" pitchFamily="34"/>
                <a:ea typeface="DejaVu Sans" pitchFamily="2"/>
                <a:cs typeface="DejaVu Sans" pitchFamily="2"/>
              </a:rPr>
              <a:t>“work_together”</a:t>
            </a:r>
            <a:r>
              <a:rPr lang="en-US" sz="1800" b="1">
                <a:latin typeface="Tahoma" pitchFamily="34"/>
                <a:ea typeface="DejaVu Sans" pitchFamily="2"/>
                <a:cs typeface="DejaVu Sans" pitchFamily="2"/>
              </a:rPr>
              <a:t>.</a:t>
            </a:r>
            <a:br>
              <a:rPr lang="en-US" sz="1800" b="1">
                <a:latin typeface="Tahoma" pitchFamily="34"/>
                <a:ea typeface="DejaVu Sans" pitchFamily="2"/>
                <a:cs typeface="DejaVu Sans" pitchFamily="2"/>
              </a:rPr>
            </a:br>
            <a:r>
              <a:rPr lang="en-US" sz="1800" b="1">
                <a:latin typeface="Tahoma" pitchFamily="34"/>
                <a:ea typeface="DejaVu Sans" pitchFamily="2"/>
                <a:cs typeface="DejaVu Sans" pitchFamily="2"/>
              </a:rPr>
              <a:t/>
            </a:r>
            <a:br>
              <a:rPr lang="en-US" sz="1800" b="1">
                <a:latin typeface="Tahoma" pitchFamily="34"/>
                <a:ea typeface="DejaVu Sans" pitchFamily="2"/>
                <a:cs typeface="DejaVu Sans" pitchFamily="2"/>
              </a:rPr>
            </a:br>
            <a:r>
              <a:rPr lang="en-US" sz="1800" b="1">
                <a:latin typeface="Tahoma" pitchFamily="34"/>
                <a:ea typeface="DejaVu Sans" pitchFamily="2"/>
                <a:cs typeface="DejaVu Sans" pitchFamily="2"/>
              </a:rPr>
              <a:t>Root can assign users to various groups … neat!</a:t>
            </a:r>
          </a:p>
        </p:txBody>
      </p:sp>
      <p:sp>
        <p:nvSpPr>
          <p:cNvPr id="6" name="Straight Connector 5"/>
          <p:cNvSpPr/>
          <p:nvPr/>
        </p:nvSpPr>
        <p:spPr>
          <a:xfrm flipV="1">
            <a:off x="3581279" y="4343040"/>
            <a:ext cx="0" cy="228600"/>
          </a:xfrm>
          <a:prstGeom prst="line">
            <a:avLst/>
          </a:prstGeom>
          <a:noFill/>
          <a:ln w="38160">
            <a:solidFill>
              <a:srgbClr val="000000"/>
            </a:solidFill>
            <a:prstDash val="solid"/>
            <a:miter/>
            <a:tailEnd type="arrow"/>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7" name="Straight Connector 6"/>
          <p:cNvSpPr/>
          <p:nvPr/>
        </p:nvSpPr>
        <p:spPr>
          <a:xfrm flipH="1">
            <a:off x="914039" y="4572000"/>
            <a:ext cx="2514600" cy="0"/>
          </a:xfrm>
          <a:prstGeom prst="line">
            <a:avLst/>
          </a:prstGeom>
          <a:noFill/>
          <a:ln w="38160">
            <a:solidFill>
              <a:srgbClr val="000000"/>
            </a:solidFill>
            <a:prstDash val="solid"/>
            <a:miter/>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8" name="Straight Connector 7"/>
          <p:cNvSpPr/>
          <p:nvPr/>
        </p:nvSpPr>
        <p:spPr>
          <a:xfrm flipV="1">
            <a:off x="914400" y="4266720"/>
            <a:ext cx="0" cy="304920"/>
          </a:xfrm>
          <a:prstGeom prst="line">
            <a:avLst/>
          </a:prstGeom>
          <a:noFill/>
          <a:ln w="38160">
            <a:solidFill>
              <a:srgbClr val="000000"/>
            </a:solidFill>
            <a:prstDash val="solid"/>
            <a:miter/>
            <a:tailEnd type="arrow"/>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pic>
        <p:nvPicPr>
          <p:cNvPr id="9" name="Picture 8"/>
          <p:cNvPicPr>
            <a:picLocks noChangeAspect="1"/>
          </p:cNvPicPr>
          <p:nvPr/>
        </p:nvPicPr>
        <p:blipFill>
          <a:blip r:embed="rId3">
            <a:lum/>
            <a:alphaModFix/>
          </a:blip>
          <a:srcRect/>
          <a:stretch>
            <a:fillRect/>
          </a:stretch>
        </p:blipFill>
        <p:spPr>
          <a:xfrm>
            <a:off x="533520" y="4800600"/>
            <a:ext cx="1311120" cy="132408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page13">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Text Placeholder 2"/>
          <p:cNvSpPr txBox="1">
            <a:spLocks noGrp="1"/>
          </p:cNvSpPr>
          <p:nvPr>
            <p:ph type="body" idx="4294967295"/>
          </p:nvPr>
        </p:nvSpPr>
        <p:spPr>
          <a:xfrm>
            <a:off x="1182600" y="2017799"/>
            <a:ext cx="3810240" cy="4114800"/>
          </a:xfrm>
        </p:spPr>
        <p:txBody>
          <a:bodyPr wrap="square" anchor="t" anchorCtr="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marL="0" lvl="0" indent="0">
              <a:spcBef>
                <a:spcPts val="499"/>
              </a:spcBef>
              <a:buFont typeface="Tahoma" pitchFamily="34"/>
              <a:buChar char=" "/>
            </a:pPr>
            <a:r>
              <a:rPr lang="en-CA" sz="2000"/>
              <a:t>Let’s look at the detailed listing for a regular file owned by someone else:</a:t>
            </a:r>
          </a:p>
        </p:txBody>
      </p:sp>
      <p:sp>
        <p:nvSpPr>
          <p:cNvPr id="4" name="Freeform 3"/>
          <p:cNvSpPr/>
          <p:nvPr/>
        </p:nvSpPr>
        <p:spPr>
          <a:xfrm>
            <a:off x="228600" y="3505319"/>
            <a:ext cx="8534520" cy="14342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rtl="0" hangingPunct="0">
              <a:lnSpc>
                <a:spcPct val="100000"/>
              </a:lnSpc>
              <a:buNone/>
              <a:tabLst/>
            </a:pPr>
            <a:r>
              <a:rPr lang="en-US" sz="1600">
                <a:latin typeface="Courier New" pitchFamily="49"/>
                <a:ea typeface="DejaVu Sans" pitchFamily="2"/>
                <a:cs typeface="DejaVu Sans" pitchFamily="2"/>
              </a:rPr>
              <a:t>[murray.saul] ls -l ~/work_together</a:t>
            </a:r>
            <a:br>
              <a:rPr lang="en-US" sz="1600">
                <a:latin typeface="Courier New" pitchFamily="49"/>
                <a:ea typeface="DejaVu Sans" pitchFamily="2"/>
                <a:cs typeface="DejaVu Sans" pitchFamily="2"/>
              </a:rPr>
            </a:br>
            <a:endParaRPr lang="en-US" sz="1600">
              <a:latin typeface="Courier New" pitchFamily="49"/>
              <a:ea typeface="DejaVu Sans" pitchFamily="2"/>
              <a:cs typeface="DejaVu Sans" pitchFamily="2"/>
            </a:endParaRPr>
          </a:p>
          <a:p>
            <a:pPr marL="0" marR="0" lvl="0" indent="0" rtl="0" hangingPunct="0">
              <a:lnSpc>
                <a:spcPct val="100000"/>
              </a:lnSpc>
              <a:buNone/>
              <a:tabLst/>
            </a:pPr>
            <a:r>
              <a:rPr lang="en-US" sz="1600">
                <a:latin typeface="Courier New" pitchFamily="49"/>
                <a:ea typeface="DejaVu Sans" pitchFamily="2"/>
                <a:cs typeface="DejaVu Sans" pitchFamily="2"/>
              </a:rPr>
              <a:t>-rw-rw-</a:t>
            </a:r>
            <a:r>
              <a:rPr lang="en-US" sz="2000" b="1">
                <a:solidFill>
                  <a:srgbClr val="3333CC"/>
                </a:solidFill>
                <a:latin typeface="Courier New" pitchFamily="49"/>
                <a:ea typeface="DejaVu Sans" pitchFamily="2"/>
                <a:cs typeface="DejaVu Sans" pitchFamily="2"/>
              </a:rPr>
              <a:t>---</a:t>
            </a:r>
            <a:r>
              <a:rPr lang="en-US" sz="1600">
                <a:latin typeface="Courier New" pitchFamily="49"/>
                <a:ea typeface="DejaVu Sans" pitchFamily="2"/>
                <a:cs typeface="DejaVu Sans" pitchFamily="2"/>
              </a:rPr>
              <a:t> 1 murray.saul </a:t>
            </a:r>
            <a:r>
              <a:rPr lang="en-US" sz="1600" b="1">
                <a:solidFill>
                  <a:srgbClr val="3333CC"/>
                </a:solidFill>
                <a:latin typeface="Courier New" pitchFamily="49"/>
                <a:ea typeface="DejaVu Sans" pitchFamily="2"/>
                <a:cs typeface="DejaVu Sans" pitchFamily="2"/>
              </a:rPr>
              <a:t>users</a:t>
            </a:r>
            <a:r>
              <a:rPr lang="en-US" sz="1600">
                <a:latin typeface="Courier New" pitchFamily="49"/>
                <a:ea typeface="DejaVu Sans" pitchFamily="2"/>
                <a:cs typeface="DejaVu Sans" pitchFamily="2"/>
              </a:rPr>
              <a:t> 0 2006-02-02 10:47 ~/work_together</a:t>
            </a:r>
          </a:p>
          <a:p>
            <a:pPr marL="0" marR="0" lvl="0" indent="0" rtl="0" hangingPunct="0">
              <a:lnSpc>
                <a:spcPct val="100000"/>
              </a:lnSpc>
              <a:buNone/>
              <a:tabLst/>
            </a:pPr>
            <a:endParaRPr lang="en-US" sz="1800">
              <a:latin typeface="Courier New" pitchFamily="49"/>
              <a:ea typeface="DejaVu Sans" pitchFamily="2"/>
              <a:cs typeface="DejaVu Sans" pitchFamily="2"/>
            </a:endParaRPr>
          </a:p>
          <a:p>
            <a:pPr marL="0" marR="0" lvl="0" indent="0" rtl="0" hangingPunct="0">
              <a:lnSpc>
                <a:spcPct val="100000"/>
              </a:lnSpc>
              <a:buNone/>
              <a:tabLst/>
            </a:pPr>
            <a:endParaRPr lang="en-US" sz="1800">
              <a:latin typeface="Courier New" pitchFamily="49"/>
              <a:ea typeface="DejaVu Sans" pitchFamily="2"/>
              <a:cs typeface="DejaVu Sans" pitchFamily="2"/>
            </a:endParaRPr>
          </a:p>
        </p:txBody>
      </p:sp>
      <p:sp>
        <p:nvSpPr>
          <p:cNvPr id="5" name="Freeform 4"/>
          <p:cNvSpPr/>
          <p:nvPr/>
        </p:nvSpPr>
        <p:spPr>
          <a:xfrm>
            <a:off x="1738800" y="4724280"/>
            <a:ext cx="6974640" cy="17398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none" lIns="90000" tIns="46800" rIns="90000" bIns="46800" anchor="t" anchorCtr="0" compatLnSpc="0">
            <a:spAutoFit/>
          </a:bodyPr>
          <a:lstStyle/>
          <a:p>
            <a:pPr marL="0" marR="0" lvl="0" indent="0" rtl="0" hangingPunct="0">
              <a:lnSpc>
                <a:spcPct val="100000"/>
              </a:lnSpc>
              <a:buNone/>
              <a:tabLst/>
            </a:pPr>
            <a:r>
              <a:rPr lang="en-CA" sz="1800" b="1">
                <a:latin typeface="Tahoma" pitchFamily="34"/>
                <a:ea typeface="DejaVu Sans" pitchFamily="2"/>
                <a:cs typeface="DejaVu Sans" pitchFamily="2"/>
              </a:rPr>
              <a:t>What does this last set of permissions refer to?</a:t>
            </a:r>
            <a:br>
              <a:rPr lang="en-CA" sz="1800" b="1">
                <a:latin typeface="Tahoma" pitchFamily="34"/>
                <a:ea typeface="DejaVu Sans" pitchFamily="2"/>
                <a:cs typeface="DejaVu Sans" pitchFamily="2"/>
              </a:rPr>
            </a:br>
            <a:r>
              <a:rPr lang="en-CA" sz="1800" b="1">
                <a:latin typeface="Tahoma" pitchFamily="34"/>
                <a:ea typeface="DejaVu Sans" pitchFamily="2"/>
                <a:cs typeface="DejaVu Sans" pitchFamily="2"/>
              </a:rPr>
              <a:t/>
            </a:r>
            <a:br>
              <a:rPr lang="en-CA" sz="1800" b="1">
                <a:latin typeface="Tahoma" pitchFamily="34"/>
                <a:ea typeface="DejaVu Sans" pitchFamily="2"/>
                <a:cs typeface="DejaVu Sans" pitchFamily="2"/>
              </a:rPr>
            </a:br>
            <a:r>
              <a:rPr lang="en-CA" sz="1800" b="1">
                <a:latin typeface="Tahoma" pitchFamily="34"/>
                <a:ea typeface="DejaVu Sans" pitchFamily="2"/>
                <a:cs typeface="DejaVu Sans" pitchFamily="2"/>
              </a:rPr>
              <a:t>Answer: all </a:t>
            </a:r>
            <a:r>
              <a:rPr lang="en-CA" sz="1800" b="1">
                <a:solidFill>
                  <a:srgbClr val="3333CC"/>
                </a:solidFill>
                <a:latin typeface="Tahoma" pitchFamily="34"/>
                <a:ea typeface="DejaVu Sans" pitchFamily="2"/>
                <a:cs typeface="DejaVu Sans" pitchFamily="2"/>
              </a:rPr>
              <a:t>“other”</a:t>
            </a:r>
            <a:r>
              <a:rPr lang="en-CA" sz="1800" b="1">
                <a:latin typeface="Tahoma" pitchFamily="34"/>
                <a:ea typeface="DejaVu Sans" pitchFamily="2"/>
                <a:cs typeface="DejaVu Sans" pitchFamily="2"/>
              </a:rPr>
              <a:t> group names. In other words,</a:t>
            </a:r>
            <a:br>
              <a:rPr lang="en-CA" sz="1800" b="1">
                <a:latin typeface="Tahoma" pitchFamily="34"/>
                <a:ea typeface="DejaVu Sans" pitchFamily="2"/>
                <a:cs typeface="DejaVu Sans" pitchFamily="2"/>
              </a:rPr>
            </a:br>
            <a:r>
              <a:rPr lang="en-CA" sz="1800" b="1">
                <a:latin typeface="Tahoma" pitchFamily="34"/>
                <a:ea typeface="DejaVu Sans" pitchFamily="2"/>
                <a:cs typeface="DejaVu Sans" pitchFamily="2"/>
              </a:rPr>
              <a:t>users that </a:t>
            </a:r>
            <a:r>
              <a:rPr lang="en-CA" sz="1800" b="1" u="sng">
                <a:uFillTx/>
                <a:latin typeface="Tahoma" pitchFamily="34"/>
                <a:ea typeface="DejaVu Sans" pitchFamily="2"/>
                <a:cs typeface="DejaVu Sans" pitchFamily="2"/>
              </a:rPr>
              <a:t>DO NOT belong</a:t>
            </a:r>
            <a:r>
              <a:rPr lang="en-CA" sz="1800" b="1">
                <a:latin typeface="Tahoma" pitchFamily="34"/>
                <a:ea typeface="DejaVu Sans" pitchFamily="2"/>
                <a:cs typeface="DejaVu Sans" pitchFamily="2"/>
              </a:rPr>
              <a:t> to the </a:t>
            </a:r>
            <a:r>
              <a:rPr lang="en-CA" sz="1800" b="1">
                <a:solidFill>
                  <a:srgbClr val="3333CC"/>
                </a:solidFill>
                <a:latin typeface="Tahoma" pitchFamily="34"/>
                <a:ea typeface="DejaVu Sans" pitchFamily="2"/>
                <a:cs typeface="DejaVu Sans" pitchFamily="2"/>
              </a:rPr>
              <a:t>“users”</a:t>
            </a:r>
            <a:r>
              <a:rPr lang="en-CA" sz="1800" b="1">
                <a:latin typeface="Tahoma" pitchFamily="34"/>
                <a:ea typeface="DejaVu Sans" pitchFamily="2"/>
                <a:cs typeface="DejaVu Sans" pitchFamily="2"/>
              </a:rPr>
              <a:t> group.</a:t>
            </a:r>
            <a:br>
              <a:rPr lang="en-CA" sz="1800" b="1">
                <a:latin typeface="Tahoma" pitchFamily="34"/>
                <a:ea typeface="DejaVu Sans" pitchFamily="2"/>
                <a:cs typeface="DejaVu Sans" pitchFamily="2"/>
              </a:rPr>
            </a:br>
            <a:r>
              <a:rPr lang="en-CA" sz="1800" b="1">
                <a:latin typeface="Tahoma" pitchFamily="34"/>
                <a:ea typeface="DejaVu Sans" pitchFamily="2"/>
                <a:cs typeface="DejaVu Sans" pitchFamily="2"/>
              </a:rPr>
              <a:t/>
            </a:r>
            <a:br>
              <a:rPr lang="en-CA" sz="1800" b="1">
                <a:latin typeface="Tahoma" pitchFamily="34"/>
                <a:ea typeface="DejaVu Sans" pitchFamily="2"/>
                <a:cs typeface="DejaVu Sans" pitchFamily="2"/>
              </a:rPr>
            </a:br>
            <a:r>
              <a:rPr lang="en-CA" sz="1800" b="1">
                <a:latin typeface="Tahoma" pitchFamily="34"/>
                <a:ea typeface="DejaVu Sans" pitchFamily="2"/>
                <a:cs typeface="DejaVu Sans" pitchFamily="2"/>
              </a:rPr>
              <a:t>This allows the owner to be exclusive in file sharing!</a:t>
            </a:r>
          </a:p>
        </p:txBody>
      </p:sp>
      <p:sp>
        <p:nvSpPr>
          <p:cNvPr id="6" name="Straight Connector 5"/>
          <p:cNvSpPr/>
          <p:nvPr/>
        </p:nvSpPr>
        <p:spPr>
          <a:xfrm flipV="1">
            <a:off x="3581279" y="4343040"/>
            <a:ext cx="0" cy="228600"/>
          </a:xfrm>
          <a:prstGeom prst="line">
            <a:avLst/>
          </a:prstGeom>
          <a:noFill/>
          <a:ln w="38160">
            <a:solidFill>
              <a:srgbClr val="000000"/>
            </a:solidFill>
            <a:prstDash val="solid"/>
            <a:miter/>
            <a:tailEnd type="arrow"/>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7" name="Straight Connector 6"/>
          <p:cNvSpPr/>
          <p:nvPr/>
        </p:nvSpPr>
        <p:spPr>
          <a:xfrm flipH="1">
            <a:off x="1294920" y="4572000"/>
            <a:ext cx="2133719" cy="0"/>
          </a:xfrm>
          <a:prstGeom prst="line">
            <a:avLst/>
          </a:prstGeom>
          <a:noFill/>
          <a:ln w="38160">
            <a:solidFill>
              <a:srgbClr val="000000"/>
            </a:solidFill>
            <a:prstDash val="solid"/>
            <a:miter/>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8" name="Straight Connector 7"/>
          <p:cNvSpPr/>
          <p:nvPr/>
        </p:nvSpPr>
        <p:spPr>
          <a:xfrm flipV="1">
            <a:off x="1295280" y="4266720"/>
            <a:ext cx="0" cy="304920"/>
          </a:xfrm>
          <a:prstGeom prst="line">
            <a:avLst/>
          </a:prstGeom>
          <a:noFill/>
          <a:ln w="38160">
            <a:solidFill>
              <a:srgbClr val="000000"/>
            </a:solidFill>
            <a:prstDash val="solid"/>
            <a:miter/>
            <a:tailEnd type="arrow"/>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pic>
        <p:nvPicPr>
          <p:cNvPr id="9" name="Picture 8"/>
          <p:cNvPicPr>
            <a:picLocks noChangeAspect="1"/>
          </p:cNvPicPr>
          <p:nvPr/>
        </p:nvPicPr>
        <p:blipFill>
          <a:blip r:embed="rId3">
            <a:lum/>
            <a:alphaModFix/>
          </a:blip>
          <a:srcRect/>
          <a:stretch>
            <a:fillRect/>
          </a:stretch>
        </p:blipFill>
        <p:spPr>
          <a:xfrm>
            <a:off x="228600" y="5029200"/>
            <a:ext cx="1822319" cy="133668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page14">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Text Placeholder 2"/>
          <p:cNvSpPr txBox="1">
            <a:spLocks noGrp="1"/>
          </p:cNvSpPr>
          <p:nvPr>
            <p:ph type="body" idx="4294967295"/>
          </p:nvPr>
        </p:nvSpPr>
        <p:spPr>
          <a:xfrm>
            <a:off x="1182240" y="2017799"/>
            <a:ext cx="4380120" cy="4114800"/>
          </a:xfrm>
        </p:spPr>
        <p:txBody>
          <a:bodyPr wrap="square" anchor="t" anchorCtr="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marL="0" lvl="0" indent="0">
              <a:spcBef>
                <a:spcPts val="499"/>
              </a:spcBef>
              <a:buFont typeface="Tahoma" pitchFamily="34"/>
              <a:buChar char=" "/>
            </a:pPr>
            <a:r>
              <a:rPr lang="en-CA" sz="2000" b="1"/>
              <a:t>OK</a:t>
            </a:r>
            <a:r>
              <a:rPr lang="en-CA" sz="2000"/>
              <a:t>, you can set permissions for the owner, the same group members or for “other” groups to read, modify (write) or run regular files, but how about permissions to REMOVE files or create new directories ?</a:t>
            </a:r>
          </a:p>
          <a:p>
            <a:pPr marL="0" lvl="0" indent="0">
              <a:spcBef>
                <a:spcPts val="499"/>
              </a:spcBef>
              <a:buFont typeface="Tahoma" pitchFamily="34"/>
              <a:buChar char=" "/>
            </a:pPr>
            <a:r>
              <a:rPr lang="en-CA" sz="2000"/>
              <a:t/>
            </a:r>
            <a:br>
              <a:rPr lang="en-CA" sz="2000"/>
            </a:br>
            <a:r>
              <a:rPr lang="en-CA" sz="2000"/>
              <a:t>Answer: You would need to set your </a:t>
            </a:r>
            <a:r>
              <a:rPr lang="en-CA" sz="2000">
                <a:solidFill>
                  <a:srgbClr val="3333CC"/>
                </a:solidFill>
              </a:rPr>
              <a:t>directory permissions</a:t>
            </a:r>
            <a:r>
              <a:rPr lang="en-CA" sz="2000"/>
              <a:t>.</a:t>
            </a:r>
          </a:p>
          <a:p>
            <a:pPr marL="0" lvl="0" indent="0">
              <a:spcBef>
                <a:spcPts val="499"/>
              </a:spcBef>
              <a:buFont typeface="Tahoma" pitchFamily="34"/>
              <a:buChar char=" "/>
            </a:pPr>
            <a:endParaRPr lang="en-CA" sz="2000"/>
          </a:p>
          <a:p>
            <a:pPr marL="0" lvl="0" indent="0">
              <a:spcBef>
                <a:spcPts val="499"/>
              </a:spcBef>
              <a:buFont typeface="Tahoma" pitchFamily="34"/>
              <a:buChar char=" "/>
            </a:pPr>
            <a:endParaRPr lang="en-CA" sz="2000"/>
          </a:p>
        </p:txBody>
      </p:sp>
      <p:pic>
        <p:nvPicPr>
          <p:cNvPr id="4" name="Picture 3"/>
          <p:cNvPicPr>
            <a:picLocks noChangeAspect="1"/>
          </p:cNvPicPr>
          <p:nvPr/>
        </p:nvPicPr>
        <p:blipFill>
          <a:blip r:embed="rId3">
            <a:lum/>
            <a:alphaModFix/>
          </a:blip>
          <a:srcRect/>
          <a:stretch>
            <a:fillRect/>
          </a:stretch>
        </p:blipFill>
        <p:spPr>
          <a:xfrm>
            <a:off x="6213599" y="3743280"/>
            <a:ext cx="1253880" cy="992159"/>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page15">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Text Placeholder 2"/>
          <p:cNvSpPr txBox="1">
            <a:spLocks noGrp="1"/>
          </p:cNvSpPr>
          <p:nvPr>
            <p:ph type="body" idx="4294967295"/>
          </p:nvPr>
        </p:nvSpPr>
        <p:spPr/>
        <p:txBody>
          <a:bodyPr wrap="square" anchor="t" anchorCtr="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marL="0" lvl="0" indent="0">
              <a:lnSpc>
                <a:spcPct val="80000"/>
              </a:lnSpc>
              <a:spcBef>
                <a:spcPts val="598"/>
              </a:spcBef>
              <a:buFont typeface="Tahoma" pitchFamily="34"/>
              <a:buChar char=" "/>
            </a:pPr>
            <a:r>
              <a:rPr lang="en-US" sz="2400"/>
              <a:t>Directory Permissions</a:t>
            </a:r>
          </a:p>
          <a:p>
            <a:pPr marL="0" lvl="0" indent="0">
              <a:lnSpc>
                <a:spcPct val="80000"/>
              </a:lnSpc>
              <a:spcBef>
                <a:spcPts val="598"/>
              </a:spcBef>
              <a:buNone/>
            </a:pPr>
            <a:endParaRPr lang="en-US" sz="2400"/>
          </a:p>
          <a:p>
            <a:pPr marL="0" lvl="1" indent="0">
              <a:lnSpc>
                <a:spcPct val="80000"/>
              </a:lnSpc>
              <a:spcBef>
                <a:spcPts val="499"/>
              </a:spcBef>
            </a:pPr>
            <a:r>
              <a:rPr lang="en-US" sz="2000"/>
              <a:t>Same concept remains for owner, group, and others</a:t>
            </a:r>
          </a:p>
          <a:p>
            <a:pPr marL="0" lvl="1" indent="0">
              <a:lnSpc>
                <a:spcPct val="80000"/>
              </a:lnSpc>
              <a:spcBef>
                <a:spcPts val="499"/>
              </a:spcBef>
            </a:pPr>
            <a:r>
              <a:rPr lang="en-US" sz="2000">
                <a:solidFill>
                  <a:srgbClr val="3333CC"/>
                </a:solidFill>
              </a:rPr>
              <a:t>r</a:t>
            </a:r>
            <a:r>
              <a:rPr lang="en-US" sz="2000"/>
              <a:t> – Allows access to the directory</a:t>
            </a:r>
          </a:p>
          <a:p>
            <a:pPr marL="0" lvl="1" indent="0">
              <a:lnSpc>
                <a:spcPct val="80000"/>
              </a:lnSpc>
              <a:spcBef>
                <a:spcPts val="499"/>
              </a:spcBef>
            </a:pPr>
            <a:r>
              <a:rPr lang="en-US" sz="2000">
                <a:solidFill>
                  <a:srgbClr val="3333CC"/>
                </a:solidFill>
              </a:rPr>
              <a:t>r</a:t>
            </a:r>
            <a:r>
              <a:rPr lang="en-US" sz="2000"/>
              <a:t> &amp; </a:t>
            </a:r>
            <a:r>
              <a:rPr lang="en-US" sz="2000">
                <a:solidFill>
                  <a:srgbClr val="3333CC"/>
                </a:solidFill>
              </a:rPr>
              <a:t>x</a:t>
            </a:r>
            <a:r>
              <a:rPr lang="en-US" sz="2000"/>
              <a:t> – Allows to access and view within directory</a:t>
            </a:r>
          </a:p>
          <a:p>
            <a:pPr marL="0" lvl="1" indent="0">
              <a:lnSpc>
                <a:spcPct val="80000"/>
              </a:lnSpc>
              <a:spcBef>
                <a:spcPts val="499"/>
              </a:spcBef>
            </a:pPr>
            <a:r>
              <a:rPr lang="en-US" sz="2000">
                <a:solidFill>
                  <a:srgbClr val="3333CC"/>
                </a:solidFill>
              </a:rPr>
              <a:t>r</a:t>
            </a:r>
            <a:r>
              <a:rPr lang="en-US" sz="2000"/>
              <a:t> &amp; </a:t>
            </a:r>
            <a:r>
              <a:rPr lang="en-US" sz="2000">
                <a:solidFill>
                  <a:srgbClr val="3333CC"/>
                </a:solidFill>
              </a:rPr>
              <a:t>w</a:t>
            </a:r>
            <a:r>
              <a:rPr lang="en-US" sz="2000"/>
              <a:t> &amp; </a:t>
            </a:r>
            <a:r>
              <a:rPr lang="en-US" sz="2000">
                <a:solidFill>
                  <a:srgbClr val="3333CC"/>
                </a:solidFill>
              </a:rPr>
              <a:t>x</a:t>
            </a:r>
            <a:r>
              <a:rPr lang="en-US" sz="2000"/>
              <a:t> – You can do everything – eg. create subdirectories and remove files within directories.</a:t>
            </a:r>
            <a:br>
              <a:rPr lang="en-US" sz="2000"/>
            </a:br>
            <a:r>
              <a:rPr lang="en-US" sz="2000"/>
              <a:t/>
            </a:r>
            <a:br>
              <a:rPr lang="en-US" sz="2000"/>
            </a:br>
            <a:r>
              <a:rPr lang="en-US" sz="2000"/>
              <a:t>(perhaps it is not a good idea to give ALL directory permissions to group or other since they can create files and directories in YOUR directory, but THEY would own that created file or directory, and may change permissions to deny YOU access to them, even if they are contained in your own directory!)</a:t>
            </a:r>
          </a:p>
        </p:txBody>
      </p:sp>
      <p:grpSp>
        <p:nvGrpSpPr>
          <p:cNvPr id="4" name="Group 3"/>
          <p:cNvGrpSpPr/>
          <p:nvPr/>
        </p:nvGrpSpPr>
        <p:grpSpPr>
          <a:xfrm>
            <a:off x="7472520" y="304920"/>
            <a:ext cx="1671480" cy="1322640"/>
            <a:chOff x="7472520" y="304920"/>
            <a:chExt cx="1671480" cy="1322640"/>
          </a:xfrm>
        </p:grpSpPr>
        <p:pic>
          <p:nvPicPr>
            <p:cNvPr id="5" name="Picture 4"/>
            <p:cNvPicPr>
              <a:picLocks noChangeAspect="1"/>
            </p:cNvPicPr>
            <p:nvPr/>
          </p:nvPicPr>
          <p:blipFill>
            <a:blip r:embed="rId3">
              <a:lum/>
              <a:alphaModFix/>
            </a:blip>
            <a:srcRect/>
            <a:stretch>
              <a:fillRect/>
            </a:stretch>
          </p:blipFill>
          <p:spPr>
            <a:xfrm>
              <a:off x="7472520" y="304920"/>
              <a:ext cx="1671480" cy="1322280"/>
            </a:xfrm>
            <a:prstGeom prst="rect">
              <a:avLst/>
            </a:prstGeom>
            <a:noFill/>
            <a:ln>
              <a:noFill/>
            </a:ln>
          </p:spPr>
        </p:pic>
        <p:sp>
          <p:nvSpPr>
            <p:cNvPr id="6" name="TextBox 5"/>
            <p:cNvSpPr txBox="1"/>
            <p:nvPr/>
          </p:nvSpPr>
          <p:spPr>
            <a:xfrm>
              <a:off x="7472520" y="304920"/>
              <a:ext cx="1671480" cy="1322640"/>
            </a:xfrm>
            <a:prstGeom prst="rect">
              <a:avLst/>
            </a:prstGeom>
            <a:noFill/>
            <a:ln>
              <a:noFill/>
            </a:ln>
          </p:spPr>
          <p:txBody>
            <a:bodyPr vert="horz" lIns="90000" tIns="46800" rIns="90000" bIns="46800" anchor="t" anchorCtr="0" compatLnSpc="0">
              <a:spAutoFit/>
            </a:bodyPr>
            <a:lstStyle/>
            <a:p>
              <a:pPr lvl="0" rtl="0" hangingPunct="0">
                <a:buNone/>
                <a:tabLst/>
              </a:pPr>
              <a:endParaRPr lang="en-CA" sz="2400">
                <a:latin typeface="Nimbus Roman No9 L" pitchFamily="18"/>
                <a:ea typeface="DejaVu Sans" pitchFamily="2"/>
                <a:cs typeface="DejaVu Sans" pitchFamily="2"/>
              </a:endParaRPr>
            </a:p>
          </p:txBody>
        </p:sp>
      </p:gr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page16">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Text Placeholder 2"/>
          <p:cNvSpPr txBox="1">
            <a:spLocks noGrp="1"/>
          </p:cNvSpPr>
          <p:nvPr>
            <p:ph type="body" idx="4294967295"/>
          </p:nvPr>
        </p:nvSpPr>
        <p:spPr/>
        <p:txBody>
          <a:bodyPr wrap="square" anchor="t" anchorCtr="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marL="0" lvl="0" indent="0">
              <a:lnSpc>
                <a:spcPct val="80000"/>
              </a:lnSpc>
              <a:spcBef>
                <a:spcPts val="697"/>
              </a:spcBef>
              <a:buFont typeface="Tahoma" pitchFamily="34"/>
              <a:buChar char=" "/>
            </a:pPr>
            <a:r>
              <a:rPr lang="en-CA" sz="2800"/>
              <a:t>Home Directory Pass-Thru permissions</a:t>
            </a:r>
          </a:p>
          <a:p>
            <a:pPr marL="0" lvl="1" indent="0">
              <a:lnSpc>
                <a:spcPct val="80000"/>
              </a:lnSpc>
              <a:spcBef>
                <a:spcPts val="598"/>
              </a:spcBef>
              <a:buNone/>
            </a:pPr>
            <a:endParaRPr lang="en-CA" sz="2400"/>
          </a:p>
          <a:p>
            <a:pPr marL="0" lvl="1" indent="0">
              <a:lnSpc>
                <a:spcPct val="80000"/>
              </a:lnSpc>
              <a:spcBef>
                <a:spcPts val="598"/>
              </a:spcBef>
              <a:buNone/>
            </a:pPr>
            <a:endParaRPr lang="en-CA" sz="2400"/>
          </a:p>
          <a:p>
            <a:pPr marL="0" lvl="1" indent="0">
              <a:lnSpc>
                <a:spcPct val="80000"/>
              </a:lnSpc>
              <a:spcBef>
                <a:spcPts val="598"/>
              </a:spcBef>
            </a:pPr>
            <a:r>
              <a:rPr lang="en-CA" sz="2400"/>
              <a:t>Process of allowing group members and/or “other” group members to access your home directory.</a:t>
            </a:r>
          </a:p>
          <a:p>
            <a:pPr marL="0" lvl="1" indent="0">
              <a:lnSpc>
                <a:spcPct val="80000"/>
              </a:lnSpc>
              <a:spcBef>
                <a:spcPts val="598"/>
              </a:spcBef>
            </a:pPr>
            <a:endParaRPr lang="en-CA" sz="2400"/>
          </a:p>
          <a:p>
            <a:pPr marL="0" lvl="1" indent="0">
              <a:lnSpc>
                <a:spcPct val="80000"/>
              </a:lnSpc>
              <a:spcBef>
                <a:spcPts val="598"/>
              </a:spcBef>
            </a:pPr>
            <a:r>
              <a:rPr lang="en-CA" sz="2400"/>
              <a:t>In this way, people can move to other directories that you have which may allow read and execute permission to view as well. In this way, you can tell friends the pathname to your shared information</a:t>
            </a:r>
          </a:p>
        </p:txBody>
      </p:sp>
      <p:grpSp>
        <p:nvGrpSpPr>
          <p:cNvPr id="4" name="Group 3"/>
          <p:cNvGrpSpPr/>
          <p:nvPr/>
        </p:nvGrpSpPr>
        <p:grpSpPr>
          <a:xfrm>
            <a:off x="6477119" y="457200"/>
            <a:ext cx="1554119" cy="1037159"/>
            <a:chOff x="6477119" y="457200"/>
            <a:chExt cx="1554119" cy="1037159"/>
          </a:xfrm>
        </p:grpSpPr>
        <p:pic>
          <p:nvPicPr>
            <p:cNvPr id="5" name="Picture 4"/>
            <p:cNvPicPr>
              <a:picLocks noChangeAspect="1"/>
            </p:cNvPicPr>
            <p:nvPr/>
          </p:nvPicPr>
          <p:blipFill>
            <a:blip r:embed="rId3">
              <a:lum/>
              <a:alphaModFix/>
            </a:blip>
            <a:srcRect/>
            <a:stretch>
              <a:fillRect/>
            </a:stretch>
          </p:blipFill>
          <p:spPr>
            <a:xfrm>
              <a:off x="6477119" y="457200"/>
              <a:ext cx="1554119" cy="1036800"/>
            </a:xfrm>
            <a:prstGeom prst="rect">
              <a:avLst/>
            </a:prstGeom>
            <a:noFill/>
            <a:ln>
              <a:noFill/>
            </a:ln>
          </p:spPr>
        </p:pic>
        <p:sp>
          <p:nvSpPr>
            <p:cNvPr id="6" name="TextBox 5"/>
            <p:cNvSpPr txBox="1"/>
            <p:nvPr/>
          </p:nvSpPr>
          <p:spPr>
            <a:xfrm>
              <a:off x="6477119" y="457200"/>
              <a:ext cx="1554119" cy="1037159"/>
            </a:xfrm>
            <a:prstGeom prst="rect">
              <a:avLst/>
            </a:prstGeom>
            <a:noFill/>
            <a:ln>
              <a:noFill/>
            </a:ln>
          </p:spPr>
          <p:txBody>
            <a:bodyPr vert="horz" lIns="90000" tIns="46800" rIns="90000" bIns="46800" anchor="t" anchorCtr="0" compatLnSpc="0">
              <a:spAutoFit/>
            </a:bodyPr>
            <a:lstStyle/>
            <a:p>
              <a:pPr lvl="0" rtl="0" hangingPunct="0">
                <a:buNone/>
                <a:tabLst/>
              </a:pPr>
              <a:endParaRPr lang="en-CA" sz="2400">
                <a:latin typeface="Nimbus Roman No9 L" pitchFamily="18"/>
                <a:ea typeface="DejaVu Sans" pitchFamily="2"/>
                <a:cs typeface="DejaVu Sans" pitchFamily="2"/>
              </a:endParaRPr>
            </a:p>
          </p:txBody>
        </p:sp>
      </p:grpSp>
      <p:sp>
        <p:nvSpPr>
          <p:cNvPr id="7" name="Freeform 6"/>
          <p:cNvSpPr/>
          <p:nvPr/>
        </p:nvSpPr>
        <p:spPr>
          <a:xfrm>
            <a:off x="5562720" y="2133720"/>
            <a:ext cx="3124079" cy="4572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lvl="0" rtl="0" hangingPunct="0">
              <a:buNone/>
              <a:tabLst/>
            </a:pPr>
            <a:endParaRPr lang="en-CA" sz="2400">
              <a:latin typeface="Nimbus Roman No9 L" pitchFamily="18"/>
              <a:ea typeface="DejaVu Sans" pitchFamily="2"/>
              <a:cs typeface="DejaVu Sans" pitchFamily="2"/>
            </a:endParaRPr>
          </a:p>
        </p:txBody>
      </p:sp>
      <p:sp>
        <p:nvSpPr>
          <p:cNvPr id="8" name="Freeform 7"/>
          <p:cNvSpPr/>
          <p:nvPr/>
        </p:nvSpPr>
        <p:spPr>
          <a:xfrm>
            <a:off x="1598040" y="2514600"/>
            <a:ext cx="2388960" cy="5814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none" lIns="90000" tIns="46800" rIns="90000" bIns="46800" anchor="t" anchorCtr="0" compatLnSpc="0">
            <a:spAutoFit/>
          </a:bodyPr>
          <a:lstStyle/>
          <a:p>
            <a:pPr marL="0" marR="0" lvl="0" indent="0" rtl="0" hangingPunct="0">
              <a:lnSpc>
                <a:spcPct val="100000"/>
              </a:lnSpc>
              <a:buNone/>
              <a:tabLst/>
            </a:pPr>
            <a:r>
              <a:rPr lang="en-US" sz="3200" b="1">
                <a:latin typeface="Courier New" pitchFamily="49"/>
                <a:ea typeface="DejaVu Sans" pitchFamily="2"/>
                <a:cs typeface="DejaVu Sans" pitchFamily="2"/>
              </a:rPr>
              <a:t>rwx--x--x</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page17">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Text Placeholder 2"/>
          <p:cNvSpPr txBox="1">
            <a:spLocks noGrp="1"/>
          </p:cNvSpPr>
          <p:nvPr>
            <p:ph type="body" idx="4294967295"/>
          </p:nvPr>
        </p:nvSpPr>
        <p:spPr/>
        <p:txBody>
          <a:bodyPr wrap="square" anchor="t" anchorCtr="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marL="0" lvl="0" indent="0">
              <a:lnSpc>
                <a:spcPct val="80000"/>
              </a:lnSpc>
              <a:spcBef>
                <a:spcPts val="697"/>
              </a:spcBef>
              <a:buFont typeface="Tahoma" pitchFamily="34"/>
              <a:buChar char=" "/>
            </a:pPr>
            <a:r>
              <a:rPr lang="en-US" sz="2800"/>
              <a:t>The Internet</a:t>
            </a:r>
          </a:p>
          <a:p>
            <a:pPr marL="0" lvl="1" indent="0">
              <a:lnSpc>
                <a:spcPct val="80000"/>
              </a:lnSpc>
              <a:spcBef>
                <a:spcPts val="598"/>
              </a:spcBef>
              <a:buNone/>
            </a:pPr>
            <a:endParaRPr lang="en-US" sz="2400"/>
          </a:p>
          <a:p>
            <a:pPr marL="0" lvl="1" indent="0">
              <a:lnSpc>
                <a:spcPct val="80000"/>
              </a:lnSpc>
              <a:spcBef>
                <a:spcPts val="598"/>
              </a:spcBef>
            </a:pPr>
            <a:r>
              <a:rPr lang="en-US" sz="2400"/>
              <a:t>Permissions for your home directory:</a:t>
            </a:r>
            <a:br>
              <a:rPr lang="en-US" sz="2400"/>
            </a:br>
            <a:r>
              <a:rPr lang="en-US" sz="2400" b="1">
                <a:solidFill>
                  <a:srgbClr val="3333CC"/>
                </a:solidFill>
                <a:latin typeface="Courier New" pitchFamily="49"/>
              </a:rPr>
              <a:t>rwx--x--x</a:t>
            </a:r>
          </a:p>
          <a:p>
            <a:pPr marL="0" lvl="1" indent="0">
              <a:lnSpc>
                <a:spcPct val="80000"/>
              </a:lnSpc>
              <a:spcBef>
                <a:spcPts val="598"/>
              </a:spcBef>
            </a:pPr>
            <a:endParaRPr lang="en-US" sz="2400">
              <a:solidFill>
                <a:srgbClr val="3333CC"/>
              </a:solidFill>
            </a:endParaRPr>
          </a:p>
          <a:p>
            <a:pPr marL="0" lvl="1" indent="0">
              <a:lnSpc>
                <a:spcPct val="80000"/>
              </a:lnSpc>
              <a:spcBef>
                <a:spcPts val="598"/>
              </a:spcBef>
            </a:pPr>
            <a:r>
              <a:rPr lang="en-US" sz="2400"/>
              <a:t>Permissions for your public_html directory:</a:t>
            </a:r>
            <a:br>
              <a:rPr lang="en-US" sz="2400"/>
            </a:br>
            <a:r>
              <a:rPr lang="en-US" sz="2400" b="1">
                <a:solidFill>
                  <a:srgbClr val="3333CC"/>
                </a:solidFill>
                <a:latin typeface="Courier New" pitchFamily="49"/>
              </a:rPr>
              <a:t>rwxr-xr-x</a:t>
            </a:r>
          </a:p>
          <a:p>
            <a:pPr marL="0" lvl="1" indent="0">
              <a:lnSpc>
                <a:spcPct val="80000"/>
              </a:lnSpc>
              <a:spcBef>
                <a:spcPts val="598"/>
              </a:spcBef>
            </a:pPr>
            <a:endParaRPr lang="en-US" sz="2400">
              <a:solidFill>
                <a:srgbClr val="3333CC"/>
              </a:solidFill>
            </a:endParaRPr>
          </a:p>
          <a:p>
            <a:pPr marL="0" lvl="1" indent="0">
              <a:lnSpc>
                <a:spcPct val="80000"/>
              </a:lnSpc>
              <a:spcBef>
                <a:spcPts val="598"/>
              </a:spcBef>
            </a:pPr>
            <a:r>
              <a:rPr lang="en-US" sz="2400"/>
              <a:t>Permissions for index.html file for access </a:t>
            </a:r>
            <a:r>
              <a:rPr lang="en-US" sz="2400" u="sng"/>
              <a:t>outside</a:t>
            </a:r>
            <a:r>
              <a:rPr lang="en-US" sz="2400"/>
              <a:t> of the web-server location (i.e. “the world”)</a:t>
            </a:r>
            <a:br>
              <a:rPr lang="en-US" sz="2400"/>
            </a:br>
            <a:r>
              <a:rPr lang="en-US" sz="2400" b="1">
                <a:solidFill>
                  <a:srgbClr val="3333CC"/>
                </a:solidFill>
                <a:latin typeface="Courier New" pitchFamily="49"/>
              </a:rPr>
              <a:t>rwx---r--</a:t>
            </a:r>
            <a:br>
              <a:rPr lang="en-US" sz="2400" b="1">
                <a:solidFill>
                  <a:srgbClr val="3333CC"/>
                </a:solidFill>
                <a:latin typeface="Courier New" pitchFamily="49"/>
              </a:rPr>
            </a:br>
            <a:endParaRPr lang="en-US" sz="2400" b="1">
              <a:solidFill>
                <a:srgbClr val="3333CC"/>
              </a:solidFill>
              <a:latin typeface="Courier New" pitchFamily="49"/>
            </a:endParaRPr>
          </a:p>
        </p:txBody>
      </p:sp>
      <p:grpSp>
        <p:nvGrpSpPr>
          <p:cNvPr id="4" name="Group 3"/>
          <p:cNvGrpSpPr/>
          <p:nvPr/>
        </p:nvGrpSpPr>
        <p:grpSpPr>
          <a:xfrm>
            <a:off x="6629400" y="380880"/>
            <a:ext cx="1676519" cy="1129320"/>
            <a:chOff x="6629400" y="380880"/>
            <a:chExt cx="1676519" cy="1129320"/>
          </a:xfrm>
        </p:grpSpPr>
        <p:pic>
          <p:nvPicPr>
            <p:cNvPr id="5" name="Picture 4"/>
            <p:cNvPicPr>
              <a:picLocks noChangeAspect="1"/>
            </p:cNvPicPr>
            <p:nvPr/>
          </p:nvPicPr>
          <p:blipFill>
            <a:blip r:embed="rId3">
              <a:lum/>
              <a:alphaModFix/>
            </a:blip>
            <a:srcRect/>
            <a:stretch>
              <a:fillRect/>
            </a:stretch>
          </p:blipFill>
          <p:spPr>
            <a:xfrm>
              <a:off x="6629400" y="380880"/>
              <a:ext cx="1676519" cy="1128960"/>
            </a:xfrm>
            <a:prstGeom prst="rect">
              <a:avLst/>
            </a:prstGeom>
            <a:noFill/>
            <a:ln>
              <a:noFill/>
            </a:ln>
          </p:spPr>
        </p:pic>
        <p:sp>
          <p:nvSpPr>
            <p:cNvPr id="6" name="TextBox 5"/>
            <p:cNvSpPr txBox="1"/>
            <p:nvPr/>
          </p:nvSpPr>
          <p:spPr>
            <a:xfrm>
              <a:off x="6629400" y="380880"/>
              <a:ext cx="1676519" cy="1129320"/>
            </a:xfrm>
            <a:prstGeom prst="rect">
              <a:avLst/>
            </a:prstGeom>
            <a:noFill/>
            <a:ln>
              <a:noFill/>
            </a:ln>
          </p:spPr>
          <p:txBody>
            <a:bodyPr vert="horz" lIns="90000" tIns="46800" rIns="90000" bIns="46800" anchor="t" anchorCtr="0" compatLnSpc="0">
              <a:spAutoFit/>
            </a:bodyPr>
            <a:lstStyle/>
            <a:p>
              <a:pPr lvl="0" rtl="0" hangingPunct="0">
                <a:buNone/>
                <a:tabLst/>
              </a:pPr>
              <a:endParaRPr lang="en-CA" sz="2400">
                <a:latin typeface="Nimbus Roman No9 L" pitchFamily="18"/>
                <a:ea typeface="DejaVu Sans" pitchFamily="2"/>
                <a:cs typeface="DejaVu Sans" pitchFamily="2"/>
              </a:endParaRPr>
            </a:p>
          </p:txBody>
        </p:sp>
      </p:gr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page18">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Text Placeholder 2"/>
          <p:cNvSpPr txBox="1">
            <a:spLocks noGrp="1"/>
          </p:cNvSpPr>
          <p:nvPr>
            <p:ph type="body" idx="4294967295"/>
          </p:nvPr>
        </p:nvSpPr>
        <p:spPr/>
        <p:txBody>
          <a:bodyPr wrap="square" anchor="t" anchorCtr="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marL="0" lvl="0" indent="0">
              <a:lnSpc>
                <a:spcPct val="80000"/>
              </a:lnSpc>
              <a:spcBef>
                <a:spcPts val="697"/>
              </a:spcBef>
              <a:buFont typeface="Tahoma" pitchFamily="34"/>
              <a:buChar char=" "/>
            </a:pPr>
            <a:r>
              <a:rPr lang="en-US" sz="2800"/>
              <a:t>The Internet</a:t>
            </a:r>
          </a:p>
          <a:p>
            <a:pPr marL="0" lvl="1" indent="0">
              <a:lnSpc>
                <a:spcPct val="80000"/>
              </a:lnSpc>
              <a:spcBef>
                <a:spcPts val="598"/>
              </a:spcBef>
              <a:buNone/>
            </a:pPr>
            <a:endParaRPr lang="en-US" sz="2400"/>
          </a:p>
          <a:p>
            <a:pPr marL="0" lvl="1" indent="0">
              <a:lnSpc>
                <a:spcPct val="80000"/>
              </a:lnSpc>
              <a:spcBef>
                <a:spcPts val="598"/>
              </a:spcBef>
            </a:pPr>
            <a:r>
              <a:rPr lang="en-US" sz="2400"/>
              <a:t>Permissions for index.html file for access</a:t>
            </a:r>
            <a:br>
              <a:rPr lang="en-US" sz="2400"/>
            </a:br>
            <a:r>
              <a:rPr lang="en-US" sz="2400" u="sng"/>
              <a:t>inside</a:t>
            </a:r>
            <a:r>
              <a:rPr lang="en-US" sz="2400"/>
              <a:t> and </a:t>
            </a:r>
            <a:r>
              <a:rPr lang="en-US" sz="2400" u="sng"/>
              <a:t>outside</a:t>
            </a:r>
            <a:r>
              <a:rPr lang="en-US" sz="2400"/>
              <a:t> of the web-server location </a:t>
            </a:r>
            <a:r>
              <a:rPr lang="en-US" sz="2000"/>
              <a:t>(i.e. everyone including “the world”)</a:t>
            </a:r>
            <a:br>
              <a:rPr lang="en-US" sz="2000"/>
            </a:br>
            <a:r>
              <a:rPr lang="en-US" sz="2400" b="1">
                <a:solidFill>
                  <a:srgbClr val="3333CC"/>
                </a:solidFill>
                <a:latin typeface="Courier New" pitchFamily="49"/>
              </a:rPr>
              <a:t>rwxr--r--</a:t>
            </a:r>
            <a:br>
              <a:rPr lang="en-US" sz="2400" b="1">
                <a:solidFill>
                  <a:srgbClr val="3333CC"/>
                </a:solidFill>
                <a:latin typeface="Courier New" pitchFamily="49"/>
              </a:rPr>
            </a:br>
            <a:endParaRPr lang="en-US" sz="2400" b="1">
              <a:solidFill>
                <a:srgbClr val="3333CC"/>
              </a:solidFill>
              <a:latin typeface="Courier New" pitchFamily="49"/>
            </a:endParaRPr>
          </a:p>
          <a:p>
            <a:pPr marL="0" lvl="1" indent="0">
              <a:lnSpc>
                <a:spcPct val="80000"/>
              </a:lnSpc>
              <a:spcBef>
                <a:spcPts val="598"/>
              </a:spcBef>
            </a:pPr>
            <a:r>
              <a:rPr lang="en-US" sz="2400"/>
              <a:t>Permissions for index.html file for access</a:t>
            </a:r>
            <a:br>
              <a:rPr lang="en-US" sz="2400"/>
            </a:br>
            <a:r>
              <a:rPr lang="en-US" sz="2400"/>
              <a:t>just </a:t>
            </a:r>
            <a:r>
              <a:rPr lang="en-US" sz="2400" u="sng"/>
              <a:t>inside</a:t>
            </a:r>
            <a:r>
              <a:rPr lang="en-US" sz="2400"/>
              <a:t> the web-server location</a:t>
            </a:r>
            <a:br>
              <a:rPr lang="en-US" sz="2400"/>
            </a:br>
            <a:r>
              <a:rPr lang="en-US" sz="2000"/>
              <a:t>(commonly referred to as an INTRANET)</a:t>
            </a:r>
            <a:br>
              <a:rPr lang="en-US" sz="2000"/>
            </a:br>
            <a:r>
              <a:rPr lang="en-US" sz="2400" b="1">
                <a:solidFill>
                  <a:srgbClr val="3333CC"/>
                </a:solidFill>
                <a:latin typeface="Courier New" pitchFamily="49"/>
              </a:rPr>
              <a:t>rwxr-----</a:t>
            </a:r>
            <a:br>
              <a:rPr lang="en-US" sz="2400" b="1">
                <a:solidFill>
                  <a:srgbClr val="3333CC"/>
                </a:solidFill>
                <a:latin typeface="Courier New" pitchFamily="49"/>
              </a:rPr>
            </a:br>
            <a:endParaRPr lang="en-US" sz="2400" b="1">
              <a:solidFill>
                <a:srgbClr val="3333CC"/>
              </a:solidFill>
              <a:latin typeface="Courier New" pitchFamily="49"/>
            </a:endParaRPr>
          </a:p>
        </p:txBody>
      </p:sp>
      <p:grpSp>
        <p:nvGrpSpPr>
          <p:cNvPr id="4" name="Group 3"/>
          <p:cNvGrpSpPr/>
          <p:nvPr/>
        </p:nvGrpSpPr>
        <p:grpSpPr>
          <a:xfrm>
            <a:off x="6629400" y="380880"/>
            <a:ext cx="1676519" cy="1129320"/>
            <a:chOff x="6629400" y="380880"/>
            <a:chExt cx="1676519" cy="1129320"/>
          </a:xfrm>
        </p:grpSpPr>
        <p:pic>
          <p:nvPicPr>
            <p:cNvPr id="5" name="Picture 4"/>
            <p:cNvPicPr>
              <a:picLocks noChangeAspect="1"/>
            </p:cNvPicPr>
            <p:nvPr/>
          </p:nvPicPr>
          <p:blipFill>
            <a:blip r:embed="rId3">
              <a:lum/>
              <a:alphaModFix/>
            </a:blip>
            <a:srcRect/>
            <a:stretch>
              <a:fillRect/>
            </a:stretch>
          </p:blipFill>
          <p:spPr>
            <a:xfrm>
              <a:off x="6629400" y="380880"/>
              <a:ext cx="1676519" cy="1128960"/>
            </a:xfrm>
            <a:prstGeom prst="rect">
              <a:avLst/>
            </a:prstGeom>
            <a:noFill/>
            <a:ln>
              <a:noFill/>
            </a:ln>
          </p:spPr>
        </p:pic>
        <p:sp>
          <p:nvSpPr>
            <p:cNvPr id="6" name="TextBox 5"/>
            <p:cNvSpPr txBox="1"/>
            <p:nvPr/>
          </p:nvSpPr>
          <p:spPr>
            <a:xfrm>
              <a:off x="6629400" y="380880"/>
              <a:ext cx="1676519" cy="1129320"/>
            </a:xfrm>
            <a:prstGeom prst="rect">
              <a:avLst/>
            </a:prstGeom>
            <a:noFill/>
            <a:ln>
              <a:noFill/>
            </a:ln>
          </p:spPr>
          <p:txBody>
            <a:bodyPr vert="horz" lIns="90000" tIns="46800" rIns="90000" bIns="46800" anchor="t" anchorCtr="0" compatLnSpc="0">
              <a:spAutoFit/>
            </a:bodyPr>
            <a:lstStyle/>
            <a:p>
              <a:pPr lvl="0" rtl="0" hangingPunct="0">
                <a:buNone/>
                <a:tabLst/>
              </a:pPr>
              <a:endParaRPr lang="en-CA" sz="2400">
                <a:latin typeface="Nimbus Roman No9 L" pitchFamily="18"/>
                <a:ea typeface="DejaVu Sans" pitchFamily="2"/>
                <a:cs typeface="DejaVu Sans" pitchFamily="2"/>
              </a:endParaRPr>
            </a:p>
          </p:txBody>
        </p:sp>
      </p:gr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page19">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Text Placeholder 2"/>
          <p:cNvSpPr txBox="1">
            <a:spLocks noGrp="1"/>
          </p:cNvSpPr>
          <p:nvPr>
            <p:ph type="body" idx="4294967295"/>
          </p:nvPr>
        </p:nvSpPr>
        <p:spPr/>
        <p:txBody>
          <a:bodyPr wrap="square" anchor="t" anchorCtr="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marL="0" lvl="0" indent="0">
              <a:lnSpc>
                <a:spcPct val="90000"/>
              </a:lnSpc>
              <a:spcBef>
                <a:spcPts val="598"/>
              </a:spcBef>
              <a:buFont typeface="Tahoma" pitchFamily="34"/>
              <a:buChar char=" "/>
            </a:pPr>
            <a:r>
              <a:rPr lang="en-US" sz="2400"/>
              <a:t>Changing Permissions via </a:t>
            </a:r>
            <a:r>
              <a:rPr lang="en-US" sz="2400" b="1"/>
              <a:t>chmod</a:t>
            </a:r>
            <a:r>
              <a:rPr lang="en-US" sz="2400"/>
              <a:t> command</a:t>
            </a:r>
          </a:p>
          <a:p>
            <a:pPr marL="0" lvl="1" indent="0">
              <a:lnSpc>
                <a:spcPct val="90000"/>
              </a:lnSpc>
              <a:spcBef>
                <a:spcPts val="499"/>
              </a:spcBef>
              <a:buNone/>
            </a:pPr>
            <a:endParaRPr lang="en-US" sz="2000"/>
          </a:p>
          <a:p>
            <a:pPr marL="0" lvl="1" indent="0">
              <a:lnSpc>
                <a:spcPct val="90000"/>
              </a:lnSpc>
              <a:spcBef>
                <a:spcPts val="499"/>
              </a:spcBef>
              <a:buFont typeface="Tahoma" pitchFamily="34"/>
              <a:buChar char=" "/>
            </a:pPr>
            <a:r>
              <a:rPr lang="en-US" sz="2000">
                <a:solidFill>
                  <a:srgbClr val="3333CC"/>
                </a:solidFill>
              </a:rPr>
              <a:t>chmod [option] [who] [operation] [permission]  file</a:t>
            </a:r>
            <a:br>
              <a:rPr lang="en-US" sz="2000">
                <a:solidFill>
                  <a:srgbClr val="3333CC"/>
                </a:solidFill>
              </a:rPr>
            </a:br>
            <a:endParaRPr lang="en-US" sz="2000">
              <a:solidFill>
                <a:srgbClr val="3333CC"/>
              </a:solidFill>
            </a:endParaRPr>
          </a:p>
          <a:p>
            <a:pPr marL="0" lvl="1" indent="0">
              <a:lnSpc>
                <a:spcPct val="90000"/>
              </a:lnSpc>
              <a:spcBef>
                <a:spcPts val="499"/>
              </a:spcBef>
              <a:buNone/>
            </a:pPr>
            <a:endParaRPr lang="en-US" sz="2000">
              <a:solidFill>
                <a:srgbClr val="3333CC"/>
              </a:solidFill>
            </a:endParaRPr>
          </a:p>
          <a:p>
            <a:pPr marL="0" lvl="1" indent="0">
              <a:lnSpc>
                <a:spcPct val="90000"/>
              </a:lnSpc>
              <a:spcBef>
                <a:spcPts val="499"/>
              </a:spcBef>
            </a:pPr>
            <a:r>
              <a:rPr lang="en-US" sz="2000"/>
              <a:t>Can be used change permissions for </a:t>
            </a:r>
            <a:r>
              <a:rPr lang="en-US" sz="2000" b="1"/>
              <a:t>directories</a:t>
            </a:r>
            <a:r>
              <a:rPr lang="en-US" sz="2000"/>
              <a:t> and </a:t>
            </a:r>
            <a:r>
              <a:rPr lang="en-US" sz="2000" b="1"/>
              <a:t>regular files</a:t>
            </a:r>
            <a:r>
              <a:rPr lang="en-US" sz="2000"/>
              <a:t>.</a:t>
            </a:r>
          </a:p>
          <a:p>
            <a:pPr marL="0" lvl="1" indent="0">
              <a:lnSpc>
                <a:spcPct val="90000"/>
              </a:lnSpc>
              <a:spcBef>
                <a:spcPts val="499"/>
              </a:spcBef>
            </a:pPr>
            <a:endParaRPr lang="en-US" sz="2000"/>
          </a:p>
          <a:p>
            <a:pPr marL="0" lvl="1" indent="0">
              <a:lnSpc>
                <a:spcPct val="90000"/>
              </a:lnSpc>
              <a:spcBef>
                <a:spcPts val="499"/>
              </a:spcBef>
            </a:pPr>
            <a:r>
              <a:rPr lang="en-US" sz="2000"/>
              <a:t>There are two ways to set [who][operation][permission]:</a:t>
            </a:r>
          </a:p>
          <a:p>
            <a:pPr marL="0" lvl="2" indent="0">
              <a:lnSpc>
                <a:spcPct val="90000"/>
              </a:lnSpc>
              <a:spcBef>
                <a:spcPts val="448"/>
              </a:spcBef>
              <a:buNone/>
            </a:pPr>
            <a:endParaRPr lang="en-US" sz="1800">
              <a:solidFill>
                <a:srgbClr val="3333CC"/>
              </a:solidFill>
              <a:latin typeface="Courier New" pitchFamily="49"/>
            </a:endParaRPr>
          </a:p>
          <a:p>
            <a:pPr marL="0" lvl="2" indent="0">
              <a:lnSpc>
                <a:spcPct val="90000"/>
              </a:lnSpc>
              <a:spcBef>
                <a:spcPts val="448"/>
              </a:spcBef>
            </a:pPr>
            <a:r>
              <a:rPr lang="en-US" sz="1800">
                <a:solidFill>
                  <a:srgbClr val="3333CC"/>
                </a:solidFill>
                <a:latin typeface="Courier New" pitchFamily="49"/>
              </a:rPr>
              <a:t>Symbolic Method (using characters)</a:t>
            </a:r>
          </a:p>
          <a:p>
            <a:pPr marL="0" lvl="2" indent="0">
              <a:lnSpc>
                <a:spcPct val="90000"/>
              </a:lnSpc>
              <a:spcBef>
                <a:spcPts val="448"/>
              </a:spcBef>
            </a:pPr>
            <a:r>
              <a:rPr lang="en-US" sz="1800">
                <a:solidFill>
                  <a:srgbClr val="3333CC"/>
                </a:solidFill>
                <a:latin typeface="Courier New" pitchFamily="49"/>
              </a:rPr>
              <a:t>Absolute Method (using Octal Numbers)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File Permissions">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Text Placeholder 2"/>
          <p:cNvSpPr txBox="1">
            <a:spLocks noGrp="1"/>
          </p:cNvSpPr>
          <p:nvPr>
            <p:ph type="body" idx="4294967295"/>
          </p:nvPr>
        </p:nvSpPr>
        <p:spPr/>
        <p:txBody>
          <a:bodyPr wrap="square" anchor="t" anchorCtr="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marL="0" lvl="0" indent="0">
              <a:lnSpc>
                <a:spcPct val="90000"/>
              </a:lnSpc>
              <a:spcBef>
                <a:spcPts val="499"/>
              </a:spcBef>
              <a:buFont typeface="Tahoma" pitchFamily="34"/>
              <a:buChar char=" "/>
            </a:pPr>
            <a:r>
              <a:rPr lang="en-CA" sz="2000"/>
              <a:t>As you recall from our previous notes, that Unix/Linux recognizes everything as a file:</a:t>
            </a:r>
          </a:p>
          <a:p>
            <a:pPr marL="0" lvl="2" indent="0">
              <a:lnSpc>
                <a:spcPct val="90000"/>
              </a:lnSpc>
              <a:spcBef>
                <a:spcPts val="499"/>
              </a:spcBef>
              <a:buNone/>
            </a:pPr>
            <a:endParaRPr lang="en-CA" sz="2000"/>
          </a:p>
          <a:p>
            <a:pPr marL="0" lvl="2" indent="0">
              <a:lnSpc>
                <a:spcPct val="90000"/>
              </a:lnSpc>
              <a:spcBef>
                <a:spcPts val="448"/>
              </a:spcBef>
            </a:pPr>
            <a:r>
              <a:rPr lang="en-CA" sz="1800"/>
              <a:t>Regular files to store data, programs, etc…</a:t>
            </a:r>
          </a:p>
          <a:p>
            <a:pPr marL="0" lvl="2" indent="0">
              <a:lnSpc>
                <a:spcPct val="90000"/>
              </a:lnSpc>
              <a:spcBef>
                <a:spcPts val="448"/>
              </a:spcBef>
            </a:pPr>
            <a:r>
              <a:rPr lang="en-CA" sz="1800"/>
              <a:t>Directory files to store regular files and subdirectories</a:t>
            </a:r>
          </a:p>
          <a:p>
            <a:pPr marL="0" lvl="2" indent="0">
              <a:lnSpc>
                <a:spcPct val="90000"/>
              </a:lnSpc>
              <a:spcBef>
                <a:spcPts val="448"/>
              </a:spcBef>
            </a:pPr>
            <a:r>
              <a:rPr lang="en-CA" sz="1800"/>
              <a:t>Special Device files which represent hardware such as hard disk drives, printers, etc…</a:t>
            </a:r>
          </a:p>
          <a:p>
            <a:pPr marL="0" lvl="2" indent="0">
              <a:lnSpc>
                <a:spcPct val="90000"/>
              </a:lnSpc>
              <a:spcBef>
                <a:spcPts val="448"/>
              </a:spcBef>
            </a:pPr>
            <a:endParaRPr lang="en-CA" sz="1800"/>
          </a:p>
          <a:p>
            <a:pPr marL="0" lvl="0" indent="0">
              <a:lnSpc>
                <a:spcPct val="90000"/>
              </a:lnSpc>
              <a:spcBef>
                <a:spcPts val="499"/>
              </a:spcBef>
              <a:buFont typeface="Tahoma" pitchFamily="34"/>
              <a:buChar char=" "/>
            </a:pPr>
            <a:r>
              <a:rPr lang="en-CA" sz="2000"/>
              <a:t>You may ask, </a:t>
            </a:r>
            <a:r>
              <a:rPr lang="en-CA" sz="2000">
                <a:solidFill>
                  <a:srgbClr val="3333CC"/>
                </a:solidFill>
              </a:rPr>
              <a:t>“Since I can navigate throughout the Unix/Linux file system – what prevents someone from removing important files on purpose or by accident?”</a:t>
            </a:r>
          </a:p>
          <a:p>
            <a:pPr marL="0" lvl="0" indent="0">
              <a:lnSpc>
                <a:spcPct val="90000"/>
              </a:lnSpc>
              <a:spcBef>
                <a:spcPts val="499"/>
              </a:spcBef>
              <a:buFont typeface="Tahoma" pitchFamily="34"/>
              <a:buChar char=" "/>
            </a:pPr>
            <a:endParaRPr lang="en-CA" sz="2000"/>
          </a:p>
          <a:p>
            <a:pPr marL="0" lvl="0" indent="0">
              <a:lnSpc>
                <a:spcPct val="90000"/>
              </a:lnSpc>
              <a:spcBef>
                <a:spcPts val="499"/>
              </a:spcBef>
              <a:buFont typeface="Tahoma" pitchFamily="34"/>
              <a:buChar char=" "/>
            </a:pPr>
            <a:r>
              <a:rPr lang="en-CA" sz="2000"/>
              <a:t>Answer: </a:t>
            </a:r>
            <a:r>
              <a:rPr lang="en-CA" sz="2000">
                <a:solidFill>
                  <a:srgbClr val="3333CC"/>
                </a:solidFill>
              </a:rPr>
              <a:t>Ownership</a:t>
            </a:r>
            <a:r>
              <a:rPr lang="en-CA" sz="2000"/>
              <a:t> of the file, and </a:t>
            </a:r>
            <a:r>
              <a:rPr lang="en-CA" sz="2000">
                <a:solidFill>
                  <a:srgbClr val="3333CC"/>
                </a:solidFill>
              </a:rPr>
              <a:t>file permissions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page20">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Text Placeholder 2"/>
          <p:cNvSpPr txBox="1">
            <a:spLocks noGrp="1"/>
          </p:cNvSpPr>
          <p:nvPr>
            <p:ph type="body" idx="4294967295"/>
          </p:nvPr>
        </p:nvSpPr>
        <p:spPr/>
        <p:txBody>
          <a:bodyPr wrap="square" anchor="t" anchorCtr="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marL="0" lvl="0" indent="0">
              <a:lnSpc>
                <a:spcPct val="90000"/>
              </a:lnSpc>
              <a:spcBef>
                <a:spcPts val="499"/>
              </a:spcBef>
              <a:buFont typeface="Tahoma" pitchFamily="34"/>
              <a:buChar char=" "/>
            </a:pPr>
            <a:r>
              <a:rPr lang="en-US" sz="2000"/>
              <a:t>Symbolic Method</a:t>
            </a:r>
          </a:p>
          <a:p>
            <a:pPr marL="0" lvl="0" indent="0">
              <a:lnSpc>
                <a:spcPct val="90000"/>
              </a:lnSpc>
              <a:spcBef>
                <a:spcPts val="499"/>
              </a:spcBef>
              <a:buNone/>
            </a:pPr>
            <a:endParaRPr lang="en-US" sz="2000"/>
          </a:p>
          <a:p>
            <a:pPr marL="0" lvl="1" indent="0">
              <a:lnSpc>
                <a:spcPct val="90000"/>
              </a:lnSpc>
              <a:spcBef>
                <a:spcPts val="473"/>
              </a:spcBef>
            </a:pPr>
            <a:r>
              <a:rPr lang="en-US" sz="1900">
                <a:solidFill>
                  <a:srgbClr val="3333CC"/>
                </a:solidFill>
              </a:rPr>
              <a:t>who</a:t>
            </a:r>
            <a:r>
              <a:rPr lang="en-US" sz="1900"/>
              <a:t> relates to user (</a:t>
            </a:r>
            <a:r>
              <a:rPr lang="en-US" sz="1900">
                <a:solidFill>
                  <a:srgbClr val="3333CC"/>
                </a:solidFill>
              </a:rPr>
              <a:t>u</a:t>
            </a:r>
            <a:r>
              <a:rPr lang="en-US" sz="1900"/>
              <a:t>), group (</a:t>
            </a:r>
            <a:r>
              <a:rPr lang="en-US" sz="1900">
                <a:solidFill>
                  <a:srgbClr val="3333CC"/>
                </a:solidFill>
              </a:rPr>
              <a:t>g</a:t>
            </a:r>
            <a:r>
              <a:rPr lang="en-US" sz="1900"/>
              <a:t>), others (</a:t>
            </a:r>
            <a:r>
              <a:rPr lang="en-US" sz="1900">
                <a:solidFill>
                  <a:srgbClr val="3333CC"/>
                </a:solidFill>
              </a:rPr>
              <a:t>o</a:t>
            </a:r>
            <a:r>
              <a:rPr lang="en-US" sz="1900"/>
              <a:t>), or all (</a:t>
            </a:r>
            <a:r>
              <a:rPr lang="en-US" sz="1900">
                <a:solidFill>
                  <a:srgbClr val="3333CC"/>
                </a:solidFill>
              </a:rPr>
              <a:t>a</a:t>
            </a:r>
            <a:r>
              <a:rPr lang="en-US" sz="1900"/>
              <a:t>)</a:t>
            </a:r>
          </a:p>
          <a:p>
            <a:pPr marL="0" lvl="1" indent="0">
              <a:lnSpc>
                <a:spcPct val="90000"/>
              </a:lnSpc>
              <a:spcBef>
                <a:spcPts val="473"/>
              </a:spcBef>
            </a:pPr>
            <a:r>
              <a:rPr lang="en-US" sz="1900">
                <a:solidFill>
                  <a:srgbClr val="3333CC"/>
                </a:solidFill>
              </a:rPr>
              <a:t>operation</a:t>
            </a:r>
            <a:r>
              <a:rPr lang="en-US" sz="1900"/>
              <a:t> relates to adding (</a:t>
            </a:r>
            <a:r>
              <a:rPr lang="en-US" sz="1900">
                <a:solidFill>
                  <a:srgbClr val="3333CC"/>
                </a:solidFill>
              </a:rPr>
              <a:t>+</a:t>
            </a:r>
            <a:r>
              <a:rPr lang="en-US" sz="1900"/>
              <a:t>), removing (</a:t>
            </a:r>
            <a:r>
              <a:rPr lang="en-US" sz="1900">
                <a:solidFill>
                  <a:srgbClr val="3333CC"/>
                </a:solidFill>
              </a:rPr>
              <a:t>-</a:t>
            </a:r>
            <a:r>
              <a:rPr lang="en-US" sz="1900"/>
              <a:t>) or</a:t>
            </a:r>
            <a:br>
              <a:rPr lang="en-US" sz="1900"/>
            </a:br>
            <a:r>
              <a:rPr lang="en-US" sz="1900"/>
              <a:t>setting (</a:t>
            </a:r>
            <a:r>
              <a:rPr lang="en-US" sz="1900">
                <a:solidFill>
                  <a:srgbClr val="3333CC"/>
                </a:solidFill>
              </a:rPr>
              <a:t>=</a:t>
            </a:r>
            <a:r>
              <a:rPr lang="en-US" sz="1900"/>
              <a:t>)  permissions</a:t>
            </a:r>
          </a:p>
          <a:p>
            <a:pPr marL="0" lvl="1" indent="0">
              <a:lnSpc>
                <a:spcPct val="90000"/>
              </a:lnSpc>
              <a:spcBef>
                <a:spcPts val="473"/>
              </a:spcBef>
            </a:pPr>
            <a:r>
              <a:rPr lang="en-US" sz="1900">
                <a:solidFill>
                  <a:srgbClr val="3333CC"/>
                </a:solidFill>
              </a:rPr>
              <a:t>permissions</a:t>
            </a:r>
            <a:r>
              <a:rPr lang="en-US" sz="1900"/>
              <a:t> are read (</a:t>
            </a:r>
            <a:r>
              <a:rPr lang="en-US" sz="1900">
                <a:solidFill>
                  <a:srgbClr val="3333CC"/>
                </a:solidFill>
              </a:rPr>
              <a:t>r</a:t>
            </a:r>
            <a:r>
              <a:rPr lang="en-US" sz="1900"/>
              <a:t>), write (</a:t>
            </a:r>
            <a:r>
              <a:rPr lang="en-US" sz="1900">
                <a:solidFill>
                  <a:srgbClr val="3333CC"/>
                </a:solidFill>
              </a:rPr>
              <a:t>w</a:t>
            </a:r>
            <a:r>
              <a:rPr lang="en-US" sz="1900"/>
              <a:t>) and execute (</a:t>
            </a:r>
            <a:r>
              <a:rPr lang="en-US" sz="1900">
                <a:solidFill>
                  <a:srgbClr val="3333CC"/>
                </a:solidFill>
              </a:rPr>
              <a:t>x</a:t>
            </a:r>
            <a:r>
              <a:rPr lang="en-US" sz="1900"/>
              <a:t>)</a:t>
            </a:r>
          </a:p>
          <a:p>
            <a:pPr marL="0" lvl="1" indent="0">
              <a:lnSpc>
                <a:spcPct val="90000"/>
              </a:lnSpc>
              <a:spcBef>
                <a:spcPts val="473"/>
              </a:spcBef>
            </a:pPr>
            <a:endParaRPr lang="en-US" sz="1900"/>
          </a:p>
          <a:p>
            <a:pPr marL="0" lvl="1" indent="0">
              <a:lnSpc>
                <a:spcPct val="90000"/>
              </a:lnSpc>
              <a:spcBef>
                <a:spcPts val="473"/>
              </a:spcBef>
              <a:buFont typeface="Tahoma" pitchFamily="34"/>
              <a:buChar char=" "/>
            </a:pPr>
            <a:r>
              <a:rPr lang="en-US" sz="1900"/>
              <a:t>Examples:</a:t>
            </a:r>
          </a:p>
          <a:p>
            <a:pPr marL="0" lvl="1" indent="0">
              <a:lnSpc>
                <a:spcPct val="90000"/>
              </a:lnSpc>
              <a:spcBef>
                <a:spcPts val="473"/>
              </a:spcBef>
              <a:buNone/>
            </a:pPr>
            <a:endParaRPr lang="en-US" sz="1900"/>
          </a:p>
          <a:p>
            <a:pPr marL="0" lvl="2" indent="0">
              <a:lnSpc>
                <a:spcPct val="90000"/>
              </a:lnSpc>
              <a:spcBef>
                <a:spcPts val="473"/>
              </a:spcBef>
              <a:buFont typeface="Tahoma" pitchFamily="34"/>
              <a:buChar char=" "/>
            </a:pPr>
            <a:r>
              <a:rPr lang="en-US" sz="1700"/>
              <a:t>Add Permission:		</a:t>
            </a:r>
            <a:r>
              <a:rPr lang="en-US" sz="1900" b="1">
                <a:solidFill>
                  <a:srgbClr val="3333CC"/>
                </a:solidFill>
                <a:latin typeface="Courier New" pitchFamily="49"/>
              </a:rPr>
              <a:t>chmod g+rw file_name</a:t>
            </a:r>
          </a:p>
          <a:p>
            <a:pPr marL="0" lvl="2" indent="0">
              <a:lnSpc>
                <a:spcPct val="90000"/>
              </a:lnSpc>
              <a:spcBef>
                <a:spcPts val="473"/>
              </a:spcBef>
              <a:buFont typeface="Tahoma" pitchFamily="34"/>
              <a:buChar char=" "/>
            </a:pPr>
            <a:r>
              <a:rPr lang="en-US" sz="1700"/>
              <a:t>Remove Permission:	</a:t>
            </a:r>
            <a:r>
              <a:rPr lang="en-US" sz="1900" b="1">
                <a:solidFill>
                  <a:srgbClr val="3333CC"/>
                </a:solidFill>
                <a:latin typeface="Courier New" pitchFamily="49"/>
              </a:rPr>
              <a:t>chmod g-w file_name</a:t>
            </a:r>
          </a:p>
          <a:p>
            <a:pPr marL="0" lvl="2" indent="0">
              <a:lnSpc>
                <a:spcPct val="90000"/>
              </a:lnSpc>
              <a:spcBef>
                <a:spcPts val="473"/>
              </a:spcBef>
              <a:buFont typeface="Tahoma" pitchFamily="34"/>
              <a:buChar char=" "/>
            </a:pPr>
            <a:r>
              <a:rPr lang="en-US" sz="1700"/>
              <a:t>Set Permission:		</a:t>
            </a:r>
            <a:r>
              <a:rPr lang="en-US" sz="1900" b="1">
                <a:solidFill>
                  <a:srgbClr val="3333CC"/>
                </a:solidFill>
                <a:latin typeface="Courier New" pitchFamily="49"/>
              </a:rPr>
              <a:t>chmod o=rx file_name</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page21">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Text Placeholder 2"/>
          <p:cNvSpPr txBox="1">
            <a:spLocks noGrp="1"/>
          </p:cNvSpPr>
          <p:nvPr>
            <p:ph type="body" idx="4294967295"/>
          </p:nvPr>
        </p:nvSpPr>
        <p:spPr/>
        <p:txBody>
          <a:bodyPr wrap="square" anchor="t" anchorCtr="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marL="0" lvl="0" indent="0">
              <a:lnSpc>
                <a:spcPct val="90000"/>
              </a:lnSpc>
              <a:spcBef>
                <a:spcPts val="499"/>
              </a:spcBef>
              <a:buFont typeface="Tahoma" pitchFamily="34"/>
              <a:buChar char=" "/>
            </a:pPr>
            <a:r>
              <a:rPr lang="en-US" sz="2000"/>
              <a:t>Absolute Method</a:t>
            </a:r>
          </a:p>
          <a:p>
            <a:pPr marL="0" lvl="0" indent="0">
              <a:lnSpc>
                <a:spcPct val="90000"/>
              </a:lnSpc>
              <a:spcBef>
                <a:spcPts val="499"/>
              </a:spcBef>
              <a:buFont typeface="Tahoma" pitchFamily="34"/>
              <a:buChar char=" "/>
            </a:pPr>
            <a:endParaRPr lang="en-US" sz="2000"/>
          </a:p>
          <a:p>
            <a:pPr marL="0" lvl="0" indent="0">
              <a:lnSpc>
                <a:spcPct val="90000"/>
              </a:lnSpc>
              <a:spcBef>
                <a:spcPts val="473"/>
              </a:spcBef>
              <a:buFont typeface="Tahoma" pitchFamily="34"/>
              <a:buChar char=" "/>
            </a:pPr>
            <a:r>
              <a:rPr lang="en-US" sz="1900"/>
              <a:t>You can use the chmod command with octal number to represent (in binary) a permission (1) or removal of a permission (0) for the file or directory. It is considered to be a very fast and efficient method to set permissions (assuming you know binary to octal conversions)…</a:t>
            </a:r>
          </a:p>
          <a:p>
            <a:pPr marL="0" lvl="0" indent="0">
              <a:lnSpc>
                <a:spcPct val="90000"/>
              </a:lnSpc>
              <a:spcBef>
                <a:spcPts val="473"/>
              </a:spcBef>
              <a:buFont typeface="Tahoma" pitchFamily="34"/>
              <a:buChar char=" "/>
            </a:pPr>
            <a:endParaRPr lang="en-US" sz="1900"/>
          </a:p>
          <a:p>
            <a:pPr marL="0" lvl="0" indent="0">
              <a:lnSpc>
                <a:spcPct val="90000"/>
              </a:lnSpc>
              <a:spcBef>
                <a:spcPts val="598"/>
              </a:spcBef>
              <a:buFont typeface="Tahoma" pitchFamily="34"/>
              <a:buChar char=" "/>
            </a:pPr>
            <a:r>
              <a:rPr lang="en-GB" sz="2400"/>
              <a:t>chmod 777 filename	</a:t>
            </a:r>
            <a:r>
              <a:rPr lang="en-GB" sz="2400" b="1">
                <a:solidFill>
                  <a:srgbClr val="3333CC"/>
                </a:solidFill>
                <a:latin typeface="Courier New" pitchFamily="49"/>
              </a:rPr>
              <a:t>-rwxrwxrwx</a:t>
            </a:r>
          </a:p>
          <a:p>
            <a:pPr marL="0" lvl="0" indent="0">
              <a:lnSpc>
                <a:spcPct val="90000"/>
              </a:lnSpc>
              <a:spcBef>
                <a:spcPts val="598"/>
              </a:spcBef>
              <a:buFont typeface="Tahoma" pitchFamily="34"/>
              <a:buChar char=" "/>
            </a:pPr>
            <a:r>
              <a:rPr lang="en-GB" sz="2400"/>
              <a:t>chmod 755 filename 	</a:t>
            </a:r>
            <a:r>
              <a:rPr lang="en-GB" sz="2400" b="1">
                <a:solidFill>
                  <a:srgbClr val="3333CC"/>
                </a:solidFill>
                <a:latin typeface="Courier New" pitchFamily="49"/>
              </a:rPr>
              <a:t>-rwxr-xr-x</a:t>
            </a:r>
          </a:p>
          <a:p>
            <a:pPr marL="0" lvl="0" indent="0">
              <a:lnSpc>
                <a:spcPct val="90000"/>
              </a:lnSpc>
              <a:spcBef>
                <a:spcPts val="598"/>
              </a:spcBef>
              <a:buFont typeface="Tahoma" pitchFamily="34"/>
              <a:buChar char=" "/>
            </a:pPr>
            <a:r>
              <a:rPr lang="en-GB" sz="2400"/>
              <a:t>chmod 711 filename	</a:t>
            </a:r>
            <a:r>
              <a:rPr lang="en-GB" sz="2400" b="1">
                <a:solidFill>
                  <a:srgbClr val="3333CC"/>
                </a:solidFill>
                <a:latin typeface="Courier New" pitchFamily="49"/>
              </a:rPr>
              <a:t>-rwx--x--x</a:t>
            </a:r>
          </a:p>
          <a:p>
            <a:pPr marL="0" lvl="0" indent="0">
              <a:lnSpc>
                <a:spcPct val="90000"/>
              </a:lnSpc>
              <a:spcBef>
                <a:spcPts val="598"/>
              </a:spcBef>
              <a:buFont typeface="Tahoma" pitchFamily="34"/>
              <a:buChar char=" "/>
            </a:pPr>
            <a:r>
              <a:rPr lang="en-GB" sz="2400"/>
              <a:t>chmod 644 filename	</a:t>
            </a:r>
            <a:r>
              <a:rPr lang="en-GB" sz="2400" b="1">
                <a:solidFill>
                  <a:srgbClr val="3333CC"/>
                </a:solidFill>
                <a:latin typeface="Courier New" pitchFamily="49"/>
              </a:rPr>
              <a:t>-rw-r--r--</a:t>
            </a:r>
          </a:p>
          <a:p>
            <a:pPr marL="0" lvl="0" indent="0">
              <a:lnSpc>
                <a:spcPct val="90000"/>
              </a:lnSpc>
              <a:spcBef>
                <a:spcPts val="598"/>
              </a:spcBef>
              <a:buFont typeface="Tahoma" pitchFamily="34"/>
              <a:buChar char=" "/>
            </a:pPr>
            <a:endParaRPr lang="en-GB" sz="2400" b="1">
              <a:solidFill>
                <a:srgbClr val="3333CC"/>
              </a:solidFill>
              <a:latin typeface="Courier New" pitchFamily="49"/>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Text Placeholder 2"/>
          <p:cNvSpPr txBox="1">
            <a:spLocks noGrp="1"/>
          </p:cNvSpPr>
          <p:nvPr>
            <p:ph type="body" idx="4294967295"/>
          </p:nvPr>
        </p:nvSpPr>
        <p:spPr/>
        <p:txBody>
          <a:bodyPr wrap="square" anchor="t" anchorCtr="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marL="0" lvl="0" indent="0">
              <a:lnSpc>
                <a:spcPct val="90000"/>
              </a:lnSpc>
              <a:spcBef>
                <a:spcPts val="499"/>
              </a:spcBef>
              <a:buFont typeface="Tahoma" pitchFamily="34"/>
              <a:buChar char=" "/>
            </a:pPr>
            <a:r>
              <a:rPr lang="en-CA" sz="2000"/>
              <a:t>In previous classes, you only noted a few items from a detailed listing such as type of file, file size and date of creation/modification.</a:t>
            </a:r>
          </a:p>
          <a:p>
            <a:pPr marL="0" lvl="0" indent="0">
              <a:lnSpc>
                <a:spcPct val="90000"/>
              </a:lnSpc>
              <a:spcBef>
                <a:spcPts val="499"/>
              </a:spcBef>
              <a:buFont typeface="Tahoma" pitchFamily="34"/>
              <a:buChar char=" "/>
            </a:pPr>
            <a:endParaRPr lang="en-CA" sz="2000"/>
          </a:p>
          <a:p>
            <a:pPr marL="0" lvl="0" indent="0">
              <a:lnSpc>
                <a:spcPct val="90000"/>
              </a:lnSpc>
              <a:spcBef>
                <a:spcPts val="499"/>
              </a:spcBef>
              <a:buFont typeface="Tahoma" pitchFamily="34"/>
              <a:buChar char=" "/>
            </a:pPr>
            <a:r>
              <a:rPr lang="en-CA" sz="2000"/>
              <a:t>Let’s look at the following detailed listing of a device (a hard-disk partition) located in the </a:t>
            </a:r>
            <a:r>
              <a:rPr lang="en-CA" sz="2000">
                <a:solidFill>
                  <a:srgbClr val="3333CC"/>
                </a:solidFill>
              </a:rPr>
              <a:t>/dev</a:t>
            </a:r>
            <a:r>
              <a:rPr lang="en-CA" sz="2000"/>
              <a:t> (devices) directory and explore more items:</a:t>
            </a:r>
          </a:p>
          <a:p>
            <a:pPr marL="0" lvl="0" indent="0">
              <a:lnSpc>
                <a:spcPct val="90000"/>
              </a:lnSpc>
              <a:spcBef>
                <a:spcPts val="499"/>
              </a:spcBef>
              <a:buFont typeface="Tahoma" pitchFamily="34"/>
              <a:buChar char=" "/>
            </a:pPr>
            <a:endParaRPr lang="en-CA" sz="2000"/>
          </a:p>
          <a:p>
            <a:pPr marL="0" lvl="0" indent="0">
              <a:lnSpc>
                <a:spcPct val="90000"/>
              </a:lnSpc>
              <a:spcBef>
                <a:spcPts val="499"/>
              </a:spcBef>
              <a:buFont typeface="Tahoma" pitchFamily="34"/>
              <a:buChar char=" "/>
            </a:pPr>
            <a:endParaRPr lang="en-CA" sz="2000"/>
          </a:p>
          <a:p>
            <a:pPr marL="0" lvl="0" indent="0">
              <a:lnSpc>
                <a:spcPct val="90000"/>
              </a:lnSpc>
              <a:spcBef>
                <a:spcPts val="499"/>
              </a:spcBef>
              <a:buFont typeface="Tahoma" pitchFamily="34"/>
              <a:buChar char=" "/>
            </a:pPr>
            <a:endParaRPr lang="en-CA" sz="2000"/>
          </a:p>
          <a:p>
            <a:pPr marL="0" lvl="0" indent="0">
              <a:lnSpc>
                <a:spcPct val="90000"/>
              </a:lnSpc>
              <a:spcBef>
                <a:spcPts val="499"/>
              </a:spcBef>
              <a:buFont typeface="Tahoma" pitchFamily="34"/>
              <a:buChar char=" "/>
            </a:pPr>
            <a:endParaRPr lang="en-CA" sz="2000"/>
          </a:p>
          <a:p>
            <a:pPr marL="0" lvl="0" indent="0">
              <a:lnSpc>
                <a:spcPct val="90000"/>
              </a:lnSpc>
              <a:spcBef>
                <a:spcPts val="499"/>
              </a:spcBef>
              <a:buFont typeface="Tahoma" pitchFamily="34"/>
              <a:buChar char=" "/>
            </a:pPr>
            <a:r>
              <a:rPr lang="en-CA" sz="2000"/>
              <a:t>Let’s explore the results of this detailed listing in the next slide</a:t>
            </a:r>
          </a:p>
          <a:p>
            <a:pPr marL="0" lvl="0" indent="0">
              <a:lnSpc>
                <a:spcPct val="90000"/>
              </a:lnSpc>
              <a:spcBef>
                <a:spcPts val="499"/>
              </a:spcBef>
              <a:buNone/>
            </a:pPr>
            <a:endParaRPr lang="en-CA" sz="2000"/>
          </a:p>
          <a:p>
            <a:pPr marL="0" lvl="1" indent="0">
              <a:lnSpc>
                <a:spcPct val="90000"/>
              </a:lnSpc>
              <a:spcBef>
                <a:spcPts val="499"/>
              </a:spcBef>
              <a:buNone/>
            </a:pPr>
            <a:endParaRPr lang="en-CA" sz="2000"/>
          </a:p>
        </p:txBody>
      </p:sp>
      <p:sp>
        <p:nvSpPr>
          <p:cNvPr id="4" name="Freeform 3"/>
          <p:cNvSpPr/>
          <p:nvPr/>
        </p:nvSpPr>
        <p:spPr>
          <a:xfrm>
            <a:off x="1219320" y="4419720"/>
            <a:ext cx="7543799" cy="91692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rtl="0" hangingPunct="0">
              <a:lnSpc>
                <a:spcPct val="100000"/>
              </a:lnSpc>
              <a:buNone/>
              <a:tabLst/>
            </a:pPr>
            <a:r>
              <a:rPr lang="en-US" sz="1800">
                <a:latin typeface="Courier New" pitchFamily="49"/>
                <a:ea typeface="DejaVu Sans" pitchFamily="2"/>
                <a:cs typeface="DejaVu Sans" pitchFamily="2"/>
              </a:rPr>
              <a:t>[username] ls -l /dev/hda</a:t>
            </a:r>
          </a:p>
          <a:p>
            <a:pPr marL="0" marR="0" lvl="0" indent="0" rtl="0" hangingPunct="0">
              <a:lnSpc>
                <a:spcPct val="100000"/>
              </a:lnSpc>
              <a:buNone/>
              <a:tabLst/>
            </a:pPr>
            <a:r>
              <a:rPr lang="en-US" sz="1800">
                <a:latin typeface="Courier New" pitchFamily="49"/>
                <a:ea typeface="DejaVu Sans" pitchFamily="2"/>
                <a:cs typeface="DejaVu Sans" pitchFamily="2"/>
              </a:rPr>
              <a:t>brw-r----- 1 root disk 3,0 2003-03-14 08:07 /dev/hda</a:t>
            </a:r>
          </a:p>
          <a:p>
            <a:pPr marL="0" marR="0" lvl="0" indent="0" rtl="0" hangingPunct="0">
              <a:lnSpc>
                <a:spcPct val="100000"/>
              </a:lnSpc>
              <a:buNone/>
              <a:tabLst/>
            </a:pPr>
            <a:endParaRPr lang="en-US" sz="1800">
              <a:latin typeface="Courier New" pitchFamily="49"/>
              <a:ea typeface="DejaVu Sans" pitchFamily="2"/>
              <a:cs typeface="DejaVu Sans" pitchFamily="2"/>
            </a:endParaRPr>
          </a:p>
        </p:txBody>
      </p:sp>
      <p:grpSp>
        <p:nvGrpSpPr>
          <p:cNvPr id="5" name="Group 4"/>
          <p:cNvGrpSpPr/>
          <p:nvPr/>
        </p:nvGrpSpPr>
        <p:grpSpPr>
          <a:xfrm>
            <a:off x="7086600" y="380880"/>
            <a:ext cx="909720" cy="1143360"/>
            <a:chOff x="7086600" y="380880"/>
            <a:chExt cx="909720" cy="1143360"/>
          </a:xfrm>
        </p:grpSpPr>
        <p:pic>
          <p:nvPicPr>
            <p:cNvPr id="6" name="Picture 5"/>
            <p:cNvPicPr>
              <a:picLocks noChangeAspect="1"/>
            </p:cNvPicPr>
            <p:nvPr/>
          </p:nvPicPr>
          <p:blipFill>
            <a:blip r:embed="rId3">
              <a:lum/>
              <a:alphaModFix/>
            </a:blip>
            <a:srcRect/>
            <a:stretch>
              <a:fillRect/>
            </a:stretch>
          </p:blipFill>
          <p:spPr>
            <a:xfrm>
              <a:off x="7086600" y="380880"/>
              <a:ext cx="909720" cy="1143000"/>
            </a:xfrm>
            <a:prstGeom prst="rect">
              <a:avLst/>
            </a:prstGeom>
            <a:noFill/>
            <a:ln>
              <a:noFill/>
            </a:ln>
          </p:spPr>
        </p:pic>
        <p:sp>
          <p:nvSpPr>
            <p:cNvPr id="7" name="TextBox 6"/>
            <p:cNvSpPr txBox="1"/>
            <p:nvPr/>
          </p:nvSpPr>
          <p:spPr>
            <a:xfrm>
              <a:off x="7086600" y="380880"/>
              <a:ext cx="909720" cy="1143360"/>
            </a:xfrm>
            <a:prstGeom prst="rect">
              <a:avLst/>
            </a:prstGeom>
            <a:noFill/>
            <a:ln>
              <a:noFill/>
            </a:ln>
          </p:spPr>
          <p:txBody>
            <a:bodyPr vert="horz" lIns="90000" tIns="46800" rIns="90000" bIns="46800" anchor="t" anchorCtr="0" compatLnSpc="0">
              <a:spAutoFit/>
            </a:bodyPr>
            <a:lstStyle/>
            <a:p>
              <a:pPr lvl="0" rtl="0" hangingPunct="0">
                <a:buNone/>
                <a:tabLst/>
              </a:pPr>
              <a:endParaRPr lang="en-CA" sz="2400">
                <a:latin typeface="Nimbus Roman No9 L" pitchFamily="18"/>
                <a:ea typeface="DejaVu Sans" pitchFamily="2"/>
                <a:cs typeface="DejaVu Sans" pitchFamily="2"/>
              </a:endParaRPr>
            </a:p>
          </p:txBody>
        </p:sp>
      </p:gr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Freeform 2"/>
          <p:cNvSpPr/>
          <p:nvPr/>
        </p:nvSpPr>
        <p:spPr>
          <a:xfrm>
            <a:off x="1219320" y="1981080"/>
            <a:ext cx="7543799" cy="91692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rtl="0" hangingPunct="0">
              <a:lnSpc>
                <a:spcPct val="100000"/>
              </a:lnSpc>
              <a:buNone/>
              <a:tabLst/>
            </a:pPr>
            <a:endParaRPr lang="en-US" sz="1800">
              <a:latin typeface="Courier New" pitchFamily="49"/>
              <a:ea typeface="DejaVu Sans" pitchFamily="2"/>
              <a:cs typeface="DejaVu Sans" pitchFamily="2"/>
            </a:endParaRPr>
          </a:p>
          <a:p>
            <a:pPr marL="0" marR="0" lvl="0" indent="0" rtl="0" hangingPunct="0">
              <a:lnSpc>
                <a:spcPct val="100000"/>
              </a:lnSpc>
              <a:buNone/>
              <a:tabLst/>
            </a:pPr>
            <a:r>
              <a:rPr lang="en-US" sz="1800">
                <a:latin typeface="Courier New" pitchFamily="49"/>
                <a:ea typeface="DejaVu Sans" pitchFamily="2"/>
                <a:cs typeface="DejaVu Sans" pitchFamily="2"/>
              </a:rPr>
              <a:t>brw-r----- 1 </a:t>
            </a:r>
            <a:r>
              <a:rPr lang="en-US" sz="1800" b="1">
                <a:solidFill>
                  <a:srgbClr val="3333CC"/>
                </a:solidFill>
                <a:latin typeface="Courier New" pitchFamily="49"/>
                <a:ea typeface="DejaVu Sans" pitchFamily="2"/>
                <a:cs typeface="DejaVu Sans" pitchFamily="2"/>
              </a:rPr>
              <a:t>root</a:t>
            </a:r>
            <a:r>
              <a:rPr lang="en-US" sz="1800">
                <a:latin typeface="Courier New" pitchFamily="49"/>
                <a:ea typeface="DejaVu Sans" pitchFamily="2"/>
                <a:cs typeface="DejaVu Sans" pitchFamily="2"/>
              </a:rPr>
              <a:t> disk 3,0 2003-03-14 08:07 /dev/hda</a:t>
            </a:r>
          </a:p>
          <a:p>
            <a:pPr marL="0" marR="0" lvl="0" indent="0" rtl="0" hangingPunct="0">
              <a:lnSpc>
                <a:spcPct val="100000"/>
              </a:lnSpc>
              <a:buNone/>
              <a:tabLst/>
            </a:pPr>
            <a:endParaRPr lang="en-US" sz="1800">
              <a:latin typeface="Courier New" pitchFamily="49"/>
              <a:ea typeface="DejaVu Sans" pitchFamily="2"/>
              <a:cs typeface="DejaVu Sans" pitchFamily="2"/>
            </a:endParaRPr>
          </a:p>
        </p:txBody>
      </p:sp>
      <p:sp>
        <p:nvSpPr>
          <p:cNvPr id="4" name="Freeform 3"/>
          <p:cNvSpPr/>
          <p:nvPr/>
        </p:nvSpPr>
        <p:spPr>
          <a:xfrm>
            <a:off x="2895479" y="3429000"/>
            <a:ext cx="5562720" cy="13136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rtl="0" hangingPunct="0">
              <a:lnSpc>
                <a:spcPct val="100000"/>
              </a:lnSpc>
              <a:spcBef>
                <a:spcPts val="1247"/>
              </a:spcBef>
              <a:spcAft>
                <a:spcPts val="0"/>
              </a:spcAft>
              <a:buNone/>
              <a:tabLst/>
            </a:pPr>
            <a:r>
              <a:rPr lang="en-US" sz="2000">
                <a:latin typeface="Tahoma" pitchFamily="34"/>
                <a:ea typeface="DejaVu Sans" pitchFamily="2"/>
                <a:cs typeface="DejaVu Sans" pitchFamily="2"/>
              </a:rPr>
              <a:t>This indicates the user who “owns” the file.</a:t>
            </a:r>
            <a:br>
              <a:rPr lang="en-US" sz="2000">
                <a:latin typeface="Tahoma" pitchFamily="34"/>
                <a:ea typeface="DejaVu Sans" pitchFamily="2"/>
                <a:cs typeface="DejaVu Sans" pitchFamily="2"/>
              </a:rPr>
            </a:br>
            <a:r>
              <a:rPr lang="en-US" sz="2000">
                <a:latin typeface="Tahoma" pitchFamily="34"/>
                <a:ea typeface="DejaVu Sans" pitchFamily="2"/>
                <a:cs typeface="DejaVu Sans" pitchFamily="2"/>
              </a:rPr>
              <a:t>In this case, the superuser or “root” probably created the file…</a:t>
            </a:r>
          </a:p>
        </p:txBody>
      </p:sp>
      <p:sp>
        <p:nvSpPr>
          <p:cNvPr id="5" name="Straight Connector 4"/>
          <p:cNvSpPr/>
          <p:nvPr/>
        </p:nvSpPr>
        <p:spPr>
          <a:xfrm flipV="1">
            <a:off x="3276720" y="2742840"/>
            <a:ext cx="0" cy="609480"/>
          </a:xfrm>
          <a:prstGeom prst="line">
            <a:avLst/>
          </a:prstGeom>
          <a:noFill/>
          <a:ln w="38160">
            <a:solidFill>
              <a:srgbClr val="000000"/>
            </a:solidFill>
            <a:prstDash val="solid"/>
            <a:miter/>
            <a:tailEnd type="arrow"/>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pic>
        <p:nvPicPr>
          <p:cNvPr id="6" name="Picture 5"/>
          <p:cNvPicPr>
            <a:picLocks noChangeAspect="1"/>
          </p:cNvPicPr>
          <p:nvPr/>
        </p:nvPicPr>
        <p:blipFill>
          <a:blip r:embed="rId3">
            <a:lum/>
            <a:alphaModFix/>
          </a:blip>
          <a:srcRect/>
          <a:stretch>
            <a:fillRect/>
          </a:stretch>
        </p:blipFill>
        <p:spPr>
          <a:xfrm>
            <a:off x="5486399" y="4343400"/>
            <a:ext cx="1447919" cy="108108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Freeform 2"/>
          <p:cNvSpPr/>
          <p:nvPr/>
        </p:nvSpPr>
        <p:spPr>
          <a:xfrm>
            <a:off x="1219320" y="1981080"/>
            <a:ext cx="7543799" cy="91692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rtl="0" hangingPunct="0">
              <a:lnSpc>
                <a:spcPct val="100000"/>
              </a:lnSpc>
              <a:buNone/>
              <a:tabLst/>
            </a:pPr>
            <a:endParaRPr lang="en-US" sz="1800">
              <a:latin typeface="Courier New" pitchFamily="49"/>
              <a:ea typeface="DejaVu Sans" pitchFamily="2"/>
              <a:cs typeface="DejaVu Sans" pitchFamily="2"/>
            </a:endParaRPr>
          </a:p>
          <a:p>
            <a:pPr marL="0" marR="0" lvl="0" indent="0" rtl="0" hangingPunct="0">
              <a:lnSpc>
                <a:spcPct val="100000"/>
              </a:lnSpc>
              <a:buNone/>
              <a:tabLst/>
            </a:pPr>
            <a:r>
              <a:rPr lang="en-US" sz="1800" b="1">
                <a:solidFill>
                  <a:srgbClr val="3333CC"/>
                </a:solidFill>
                <a:latin typeface="Courier New" pitchFamily="49"/>
                <a:ea typeface="DejaVu Sans" pitchFamily="2"/>
                <a:cs typeface="DejaVu Sans" pitchFamily="2"/>
              </a:rPr>
              <a:t>brw-r-----</a:t>
            </a:r>
            <a:r>
              <a:rPr lang="en-US" sz="1800">
                <a:latin typeface="Courier New" pitchFamily="49"/>
                <a:ea typeface="DejaVu Sans" pitchFamily="2"/>
                <a:cs typeface="DejaVu Sans" pitchFamily="2"/>
              </a:rPr>
              <a:t> 1 </a:t>
            </a:r>
            <a:r>
              <a:rPr lang="en-US" sz="1800" b="1">
                <a:solidFill>
                  <a:srgbClr val="3333CC"/>
                </a:solidFill>
                <a:latin typeface="Courier New" pitchFamily="49"/>
                <a:ea typeface="DejaVu Sans" pitchFamily="2"/>
                <a:cs typeface="DejaVu Sans" pitchFamily="2"/>
              </a:rPr>
              <a:t>root</a:t>
            </a:r>
            <a:r>
              <a:rPr lang="en-US" sz="1800">
                <a:latin typeface="Courier New" pitchFamily="49"/>
                <a:ea typeface="DejaVu Sans" pitchFamily="2"/>
                <a:cs typeface="DejaVu Sans" pitchFamily="2"/>
              </a:rPr>
              <a:t> disk 3,0 2003-03-14 08:07 /dev/hda</a:t>
            </a:r>
          </a:p>
          <a:p>
            <a:pPr marL="0" marR="0" lvl="0" indent="0" rtl="0" hangingPunct="0">
              <a:lnSpc>
                <a:spcPct val="100000"/>
              </a:lnSpc>
              <a:buNone/>
              <a:tabLst/>
            </a:pPr>
            <a:endParaRPr lang="en-US" sz="1800">
              <a:latin typeface="Courier New" pitchFamily="49"/>
              <a:ea typeface="DejaVu Sans" pitchFamily="2"/>
              <a:cs typeface="DejaVu Sans" pitchFamily="2"/>
            </a:endParaRPr>
          </a:p>
        </p:txBody>
      </p:sp>
      <p:sp>
        <p:nvSpPr>
          <p:cNvPr id="4" name="Freeform 3"/>
          <p:cNvSpPr/>
          <p:nvPr/>
        </p:nvSpPr>
        <p:spPr>
          <a:xfrm>
            <a:off x="2895479" y="3429000"/>
            <a:ext cx="6096240" cy="301032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rtl="0" hangingPunct="0">
              <a:lnSpc>
                <a:spcPct val="100000"/>
              </a:lnSpc>
              <a:spcBef>
                <a:spcPts val="1123"/>
              </a:spcBef>
              <a:spcAft>
                <a:spcPts val="0"/>
              </a:spcAft>
              <a:buNone/>
              <a:tabLst/>
            </a:pPr>
            <a:r>
              <a:rPr lang="en-CA" sz="2000">
                <a:latin typeface="Tahoma" pitchFamily="34"/>
                <a:ea typeface="DejaVu Sans" pitchFamily="2"/>
                <a:cs typeface="DejaVu Sans" pitchFamily="2"/>
              </a:rPr>
              <a:t>This indicates:</a:t>
            </a:r>
            <a:br>
              <a:rPr lang="en-CA" sz="2000">
                <a:latin typeface="Tahoma" pitchFamily="34"/>
                <a:ea typeface="DejaVu Sans" pitchFamily="2"/>
                <a:cs typeface="DejaVu Sans" pitchFamily="2"/>
              </a:rPr>
            </a:br>
            <a:r>
              <a:rPr lang="en-CA" sz="1800" b="1">
                <a:latin typeface="Tahoma" pitchFamily="34"/>
                <a:ea typeface="DejaVu Sans" pitchFamily="2"/>
                <a:cs typeface="DejaVu Sans" pitchFamily="2"/>
              </a:rPr>
              <a:t>1. </a:t>
            </a:r>
            <a:r>
              <a:rPr lang="en-CA" sz="1800" b="1">
                <a:solidFill>
                  <a:srgbClr val="3333CC"/>
                </a:solidFill>
                <a:latin typeface="Tahoma" pitchFamily="34"/>
                <a:ea typeface="DejaVu Sans" pitchFamily="2"/>
                <a:cs typeface="DejaVu Sans" pitchFamily="2"/>
              </a:rPr>
              <a:t>File Type</a:t>
            </a:r>
            <a:r>
              <a:rPr lang="en-CA" sz="1800">
                <a:latin typeface="Tahoma" pitchFamily="34"/>
                <a:ea typeface="DejaVu Sans" pitchFamily="2"/>
                <a:cs typeface="DejaVu Sans" pitchFamily="2"/>
              </a:rPr>
              <a:t> (i.e. “</a:t>
            </a:r>
            <a:r>
              <a:rPr lang="en-CA" sz="1800" b="1">
                <a:latin typeface="Tahoma" pitchFamily="34"/>
                <a:ea typeface="DejaVu Sans" pitchFamily="2"/>
                <a:cs typeface="DejaVu Sans" pitchFamily="2"/>
              </a:rPr>
              <a:t>b</a:t>
            </a:r>
            <a:r>
              <a:rPr lang="en-CA" sz="1800">
                <a:latin typeface="Tahoma" pitchFamily="34"/>
                <a:ea typeface="DejaVu Sans" pitchFamily="2"/>
                <a:cs typeface="DejaVu Sans" pitchFamily="2"/>
              </a:rPr>
              <a:t>” or “</a:t>
            </a:r>
            <a:r>
              <a:rPr lang="en-CA" sz="1800" b="1">
                <a:latin typeface="Tahoma" pitchFamily="34"/>
                <a:ea typeface="DejaVu Sans" pitchFamily="2"/>
                <a:cs typeface="DejaVu Sans" pitchFamily="2"/>
              </a:rPr>
              <a:t>c</a:t>
            </a:r>
            <a:r>
              <a:rPr lang="en-CA" sz="1800">
                <a:latin typeface="Tahoma" pitchFamily="34"/>
                <a:ea typeface="DejaVu Sans" pitchFamily="2"/>
                <a:cs typeface="DejaVu Sans" pitchFamily="2"/>
              </a:rPr>
              <a:t>” for device file,</a:t>
            </a:r>
            <a:br>
              <a:rPr lang="en-CA" sz="1800">
                <a:latin typeface="Tahoma" pitchFamily="34"/>
                <a:ea typeface="DejaVu Sans" pitchFamily="2"/>
                <a:cs typeface="DejaVu Sans" pitchFamily="2"/>
              </a:rPr>
            </a:br>
            <a:r>
              <a:rPr lang="en-CA" sz="1800">
                <a:latin typeface="Tahoma" pitchFamily="34"/>
                <a:ea typeface="DejaVu Sans" pitchFamily="2"/>
                <a:cs typeface="DejaVu Sans" pitchFamily="2"/>
              </a:rPr>
              <a:t>                    “</a:t>
            </a:r>
            <a:r>
              <a:rPr lang="en-CA" sz="1800" b="1">
                <a:latin typeface="Tahoma" pitchFamily="34"/>
                <a:ea typeface="DejaVu Sans" pitchFamily="2"/>
                <a:cs typeface="DejaVu Sans" pitchFamily="2"/>
              </a:rPr>
              <a:t>-</a:t>
            </a:r>
            <a:r>
              <a:rPr lang="en-CA" sz="1800">
                <a:latin typeface="Tahoma" pitchFamily="34"/>
                <a:ea typeface="DejaVu Sans" pitchFamily="2"/>
                <a:cs typeface="DejaVu Sans" pitchFamily="2"/>
              </a:rPr>
              <a:t>” for regular files, “</a:t>
            </a:r>
            <a:r>
              <a:rPr lang="en-CA" sz="1800" b="1">
                <a:latin typeface="Tahoma" pitchFamily="34"/>
                <a:ea typeface="DejaVu Sans" pitchFamily="2"/>
                <a:cs typeface="DejaVu Sans" pitchFamily="2"/>
              </a:rPr>
              <a:t>d</a:t>
            </a:r>
            <a:r>
              <a:rPr lang="en-CA" sz="1800">
                <a:latin typeface="Tahoma" pitchFamily="34"/>
                <a:ea typeface="DejaVu Sans" pitchFamily="2"/>
                <a:cs typeface="DejaVu Sans" pitchFamily="2"/>
              </a:rPr>
              <a:t>” for directory file)</a:t>
            </a:r>
          </a:p>
          <a:p>
            <a:pPr marL="0" marR="0" lvl="0" indent="0" rtl="0" hangingPunct="0">
              <a:lnSpc>
                <a:spcPct val="100000"/>
              </a:lnSpc>
              <a:spcBef>
                <a:spcPts val="1123"/>
              </a:spcBef>
              <a:spcAft>
                <a:spcPts val="0"/>
              </a:spcAft>
              <a:buNone/>
              <a:tabLst/>
            </a:pPr>
            <a:r>
              <a:rPr lang="en-CA" sz="1800" b="1">
                <a:latin typeface="Tahoma" pitchFamily="34"/>
                <a:ea typeface="DejaVu Sans" pitchFamily="2"/>
                <a:cs typeface="DejaVu Sans" pitchFamily="2"/>
              </a:rPr>
              <a:t>2. </a:t>
            </a:r>
            <a:r>
              <a:rPr lang="en-CA" sz="1800" b="1">
                <a:solidFill>
                  <a:srgbClr val="3333CC"/>
                </a:solidFill>
                <a:latin typeface="Tahoma" pitchFamily="34"/>
                <a:ea typeface="DejaVu Sans" pitchFamily="2"/>
                <a:cs typeface="DejaVu Sans" pitchFamily="2"/>
              </a:rPr>
              <a:t>File Permissions</a:t>
            </a:r>
            <a:r>
              <a:rPr lang="en-CA" sz="1800">
                <a:latin typeface="Tahoma" pitchFamily="34"/>
                <a:ea typeface="DejaVu Sans" pitchFamily="2"/>
                <a:cs typeface="DejaVu Sans" pitchFamily="2"/>
              </a:rPr>
              <a:t> (i.e. what permissions are granted</a:t>
            </a:r>
            <a:br>
              <a:rPr lang="en-CA" sz="1800">
                <a:latin typeface="Tahoma" pitchFamily="34"/>
                <a:ea typeface="DejaVu Sans" pitchFamily="2"/>
                <a:cs typeface="DejaVu Sans" pitchFamily="2"/>
              </a:rPr>
            </a:br>
            <a:r>
              <a:rPr lang="en-CA" sz="1800">
                <a:latin typeface="Tahoma" pitchFamily="34"/>
                <a:ea typeface="DejaVu Sans" pitchFamily="2"/>
                <a:cs typeface="DejaVu Sans" pitchFamily="2"/>
              </a:rPr>
              <a:t>                                by the owner regarding file access,</a:t>
            </a:r>
            <a:br>
              <a:rPr lang="en-CA" sz="1800">
                <a:latin typeface="Tahoma" pitchFamily="34"/>
                <a:ea typeface="DejaVu Sans" pitchFamily="2"/>
                <a:cs typeface="DejaVu Sans" pitchFamily="2"/>
              </a:rPr>
            </a:br>
            <a:r>
              <a:rPr lang="en-CA" sz="1800">
                <a:latin typeface="Tahoma" pitchFamily="34"/>
                <a:ea typeface="DejaVu Sans" pitchFamily="2"/>
                <a:cs typeface="DejaVu Sans" pitchFamily="2"/>
              </a:rPr>
              <a:t>                                file modification, and/or</a:t>
            </a:r>
            <a:br>
              <a:rPr lang="en-CA" sz="1800">
                <a:latin typeface="Tahoma" pitchFamily="34"/>
                <a:ea typeface="DejaVu Sans" pitchFamily="2"/>
                <a:cs typeface="DejaVu Sans" pitchFamily="2"/>
              </a:rPr>
            </a:br>
            <a:r>
              <a:rPr lang="en-CA" sz="1800">
                <a:latin typeface="Tahoma" pitchFamily="34"/>
                <a:ea typeface="DejaVu Sans" pitchFamily="2"/>
                <a:cs typeface="DejaVu Sans" pitchFamily="2"/>
              </a:rPr>
              <a:t>                                file execution)</a:t>
            </a:r>
          </a:p>
        </p:txBody>
      </p:sp>
      <p:sp>
        <p:nvSpPr>
          <p:cNvPr id="5" name="Straight Connector 4"/>
          <p:cNvSpPr/>
          <p:nvPr/>
        </p:nvSpPr>
        <p:spPr>
          <a:xfrm flipH="1" flipV="1">
            <a:off x="1752479" y="2590919"/>
            <a:ext cx="1524241" cy="761761"/>
          </a:xfrm>
          <a:prstGeom prst="line">
            <a:avLst/>
          </a:prstGeom>
          <a:noFill/>
          <a:ln w="38160">
            <a:solidFill>
              <a:srgbClr val="000000"/>
            </a:solidFill>
            <a:prstDash val="solid"/>
            <a:miter/>
            <a:tailEnd type="arrow"/>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6" name="Freeform 5"/>
          <p:cNvSpPr/>
          <p:nvPr/>
        </p:nvSpPr>
        <p:spPr>
          <a:xfrm>
            <a:off x="3048120" y="5715000"/>
            <a:ext cx="5790959" cy="8254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rtl="0" hangingPunct="0">
              <a:lnSpc>
                <a:spcPct val="100000"/>
              </a:lnSpc>
              <a:spcBef>
                <a:spcPts val="1500"/>
              </a:spcBef>
              <a:spcAft>
                <a:spcPts val="0"/>
              </a:spcAft>
              <a:buNone/>
              <a:tabLst/>
            </a:pPr>
            <a:r>
              <a:rPr lang="en-CA" sz="2400">
                <a:latin typeface="Tahoma" pitchFamily="34"/>
                <a:ea typeface="DejaVu Sans" pitchFamily="2"/>
                <a:cs typeface="DejaVu Sans" pitchFamily="2"/>
              </a:rPr>
              <a:t>Let’s look at these permissions in</a:t>
            </a:r>
            <a:br>
              <a:rPr lang="en-CA" sz="2400">
                <a:latin typeface="Tahoma" pitchFamily="34"/>
                <a:ea typeface="DejaVu Sans" pitchFamily="2"/>
                <a:cs typeface="DejaVu Sans" pitchFamily="2"/>
              </a:rPr>
            </a:br>
            <a:r>
              <a:rPr lang="en-CA" sz="2400">
                <a:latin typeface="Tahoma" pitchFamily="34"/>
                <a:ea typeface="DejaVu Sans" pitchFamily="2"/>
                <a:cs typeface="DejaVu Sans" pitchFamily="2"/>
              </a:rPr>
              <a:t>more detail in the next slide…</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Freeform 2"/>
          <p:cNvSpPr/>
          <p:nvPr/>
        </p:nvSpPr>
        <p:spPr>
          <a:xfrm>
            <a:off x="2286000" y="2362320"/>
            <a:ext cx="3657600" cy="14655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rtl="0" hangingPunct="0">
              <a:lnSpc>
                <a:spcPct val="100000"/>
              </a:lnSpc>
              <a:buNone/>
              <a:tabLst/>
            </a:pPr>
            <a:endParaRPr lang="en-US" sz="1800">
              <a:latin typeface="Courier New" pitchFamily="49"/>
              <a:ea typeface="DejaVu Sans" pitchFamily="2"/>
              <a:cs typeface="DejaVu Sans" pitchFamily="2"/>
            </a:endParaRPr>
          </a:p>
          <a:p>
            <a:pPr marL="0" marR="0" lvl="0" indent="0" rtl="0" hangingPunct="0">
              <a:lnSpc>
                <a:spcPct val="100000"/>
              </a:lnSpc>
              <a:buNone/>
              <a:tabLst/>
            </a:pPr>
            <a:r>
              <a:rPr lang="en-US" sz="3600">
                <a:latin typeface="Courier New" pitchFamily="49"/>
                <a:ea typeface="DejaVu Sans" pitchFamily="2"/>
                <a:cs typeface="DejaVu Sans" pitchFamily="2"/>
              </a:rPr>
              <a:t>b</a:t>
            </a:r>
            <a:r>
              <a:rPr lang="en-US" sz="3600" b="1">
                <a:solidFill>
                  <a:srgbClr val="3333CC"/>
                </a:solidFill>
                <a:latin typeface="Courier New" pitchFamily="49"/>
                <a:ea typeface="DejaVu Sans" pitchFamily="2"/>
                <a:cs typeface="DejaVu Sans" pitchFamily="2"/>
              </a:rPr>
              <a:t>rw-r-----</a:t>
            </a:r>
          </a:p>
          <a:p>
            <a:pPr marL="0" marR="0" lvl="0" indent="0" rtl="0" hangingPunct="0">
              <a:lnSpc>
                <a:spcPct val="100000"/>
              </a:lnSpc>
              <a:buNone/>
              <a:tabLst/>
            </a:pPr>
            <a:endParaRPr lang="en-US" sz="3600" b="1">
              <a:solidFill>
                <a:srgbClr val="3333CC"/>
              </a:solidFill>
              <a:latin typeface="Courier New" pitchFamily="49"/>
              <a:ea typeface="DejaVu Sans" pitchFamily="2"/>
              <a:cs typeface="DejaVu Sans" pitchFamily="2"/>
            </a:endParaRPr>
          </a:p>
        </p:txBody>
      </p:sp>
      <p:sp>
        <p:nvSpPr>
          <p:cNvPr id="4" name="Freeform 3"/>
          <p:cNvSpPr/>
          <p:nvPr/>
        </p:nvSpPr>
        <p:spPr>
          <a:xfrm>
            <a:off x="1910519" y="1905120"/>
            <a:ext cx="1273320" cy="3988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none" lIns="90000" tIns="46800" rIns="90000" bIns="46800" anchor="t" anchorCtr="0" compatLnSpc="0">
            <a:spAutoFit/>
          </a:bodyPr>
          <a:lstStyle/>
          <a:p>
            <a:pPr marL="0" marR="0" lvl="0" indent="0" rtl="0" hangingPunct="0">
              <a:lnSpc>
                <a:spcPct val="100000"/>
              </a:lnSpc>
              <a:buNone/>
              <a:tabLst/>
            </a:pPr>
            <a:r>
              <a:rPr lang="en-CA" sz="2000">
                <a:latin typeface="Tahoma" pitchFamily="34"/>
                <a:ea typeface="DejaVu Sans" pitchFamily="2"/>
                <a:cs typeface="DejaVu Sans" pitchFamily="2"/>
              </a:rPr>
              <a:t>File type</a:t>
            </a:r>
          </a:p>
        </p:txBody>
      </p:sp>
      <p:sp>
        <p:nvSpPr>
          <p:cNvPr id="5" name="Freeform 4"/>
          <p:cNvSpPr/>
          <p:nvPr/>
        </p:nvSpPr>
        <p:spPr>
          <a:xfrm>
            <a:off x="3521159" y="1828800"/>
            <a:ext cx="2232000" cy="3988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none" lIns="90000" tIns="46800" rIns="90000" bIns="46800" anchor="t" anchorCtr="0" compatLnSpc="0">
            <a:spAutoFit/>
          </a:bodyPr>
          <a:lstStyle/>
          <a:p>
            <a:pPr marL="0" marR="0" lvl="0" indent="0" rtl="0" hangingPunct="0">
              <a:lnSpc>
                <a:spcPct val="100000"/>
              </a:lnSpc>
              <a:buNone/>
              <a:tabLst/>
            </a:pPr>
            <a:r>
              <a:rPr lang="en-CA" sz="2000">
                <a:latin typeface="Tahoma" pitchFamily="34"/>
                <a:ea typeface="DejaVu Sans" pitchFamily="2"/>
                <a:cs typeface="DejaVu Sans" pitchFamily="2"/>
              </a:rPr>
              <a:t>File permissions</a:t>
            </a:r>
          </a:p>
        </p:txBody>
      </p:sp>
      <p:sp>
        <p:nvSpPr>
          <p:cNvPr id="6" name="Straight Connector 5"/>
          <p:cNvSpPr/>
          <p:nvPr/>
        </p:nvSpPr>
        <p:spPr>
          <a:xfrm>
            <a:off x="2362320" y="2743199"/>
            <a:ext cx="228599" cy="0"/>
          </a:xfrm>
          <a:prstGeom prst="line">
            <a:avLst/>
          </a:prstGeom>
          <a:noFill/>
          <a:ln w="28440">
            <a:solidFill>
              <a:srgbClr val="000000"/>
            </a:solidFill>
            <a:prstDash val="solid"/>
            <a:miter/>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7" name="Straight Connector 6"/>
          <p:cNvSpPr/>
          <p:nvPr/>
        </p:nvSpPr>
        <p:spPr>
          <a:xfrm>
            <a:off x="2743199" y="2743199"/>
            <a:ext cx="2362321" cy="0"/>
          </a:xfrm>
          <a:prstGeom prst="line">
            <a:avLst/>
          </a:prstGeom>
          <a:noFill/>
          <a:ln w="28440">
            <a:solidFill>
              <a:srgbClr val="3333CC"/>
            </a:solidFill>
            <a:prstDash val="solid"/>
            <a:miter/>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8" name="Straight Connector 7"/>
          <p:cNvSpPr/>
          <p:nvPr/>
        </p:nvSpPr>
        <p:spPr>
          <a:xfrm>
            <a:off x="2514600" y="2286000"/>
            <a:ext cx="0" cy="380880"/>
          </a:xfrm>
          <a:prstGeom prst="line">
            <a:avLst/>
          </a:prstGeom>
          <a:noFill/>
          <a:ln w="38160">
            <a:solidFill>
              <a:srgbClr val="000000"/>
            </a:solidFill>
            <a:prstDash val="solid"/>
            <a:miter/>
            <a:tailEnd type="arrow"/>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9" name="Straight Connector 8"/>
          <p:cNvSpPr/>
          <p:nvPr/>
        </p:nvSpPr>
        <p:spPr>
          <a:xfrm flipV="1">
            <a:off x="3886200" y="2209680"/>
            <a:ext cx="0" cy="457200"/>
          </a:xfrm>
          <a:prstGeom prst="line">
            <a:avLst/>
          </a:prstGeom>
          <a:noFill/>
          <a:ln w="28440">
            <a:solidFill>
              <a:srgbClr val="000000"/>
            </a:solidFill>
            <a:prstDash val="solid"/>
            <a:miter/>
            <a:headEnd type="arrow"/>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10" name="Straight Connector 9"/>
          <p:cNvSpPr/>
          <p:nvPr/>
        </p:nvSpPr>
        <p:spPr>
          <a:xfrm>
            <a:off x="2666880" y="3276720"/>
            <a:ext cx="762120" cy="0"/>
          </a:xfrm>
          <a:prstGeom prst="line">
            <a:avLst/>
          </a:prstGeom>
          <a:noFill/>
          <a:ln w="28440">
            <a:solidFill>
              <a:srgbClr val="000000"/>
            </a:solidFill>
            <a:prstDash val="solid"/>
            <a:miter/>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11" name="Straight Connector 10"/>
          <p:cNvSpPr/>
          <p:nvPr/>
        </p:nvSpPr>
        <p:spPr>
          <a:xfrm>
            <a:off x="3505319" y="3276720"/>
            <a:ext cx="761761" cy="0"/>
          </a:xfrm>
          <a:prstGeom prst="line">
            <a:avLst/>
          </a:prstGeom>
          <a:noFill/>
          <a:ln w="28440">
            <a:solidFill>
              <a:srgbClr val="000000"/>
            </a:solidFill>
            <a:prstDash val="solid"/>
            <a:miter/>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12" name="Straight Connector 11"/>
          <p:cNvSpPr/>
          <p:nvPr/>
        </p:nvSpPr>
        <p:spPr>
          <a:xfrm>
            <a:off x="4343400" y="3276720"/>
            <a:ext cx="762120" cy="0"/>
          </a:xfrm>
          <a:prstGeom prst="line">
            <a:avLst/>
          </a:prstGeom>
          <a:noFill/>
          <a:ln w="28440">
            <a:solidFill>
              <a:srgbClr val="000000"/>
            </a:solidFill>
            <a:prstDash val="solid"/>
            <a:miter/>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Freeform 2"/>
          <p:cNvSpPr/>
          <p:nvPr/>
        </p:nvSpPr>
        <p:spPr>
          <a:xfrm>
            <a:off x="2286000" y="2362320"/>
            <a:ext cx="3657600" cy="14655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rtl="0" hangingPunct="0">
              <a:lnSpc>
                <a:spcPct val="100000"/>
              </a:lnSpc>
              <a:buNone/>
              <a:tabLst/>
            </a:pPr>
            <a:endParaRPr lang="en-US" sz="1800">
              <a:latin typeface="Courier New" pitchFamily="49"/>
              <a:ea typeface="DejaVu Sans" pitchFamily="2"/>
              <a:cs typeface="DejaVu Sans" pitchFamily="2"/>
            </a:endParaRPr>
          </a:p>
          <a:p>
            <a:pPr marL="0" marR="0" lvl="0" indent="0" rtl="0" hangingPunct="0">
              <a:lnSpc>
                <a:spcPct val="100000"/>
              </a:lnSpc>
              <a:buNone/>
              <a:tabLst/>
            </a:pPr>
            <a:r>
              <a:rPr lang="en-US" sz="3600">
                <a:latin typeface="Courier New" pitchFamily="49"/>
                <a:ea typeface="DejaVu Sans" pitchFamily="2"/>
                <a:cs typeface="DejaVu Sans" pitchFamily="2"/>
              </a:rPr>
              <a:t>b</a:t>
            </a:r>
            <a:r>
              <a:rPr lang="en-US" sz="3600" b="1">
                <a:solidFill>
                  <a:srgbClr val="3333CC"/>
                </a:solidFill>
                <a:latin typeface="Courier New" pitchFamily="49"/>
                <a:ea typeface="DejaVu Sans" pitchFamily="2"/>
                <a:cs typeface="DejaVu Sans" pitchFamily="2"/>
              </a:rPr>
              <a:t>rw-r-----</a:t>
            </a:r>
          </a:p>
          <a:p>
            <a:pPr marL="0" marR="0" lvl="0" indent="0" rtl="0" hangingPunct="0">
              <a:lnSpc>
                <a:spcPct val="100000"/>
              </a:lnSpc>
              <a:buNone/>
              <a:tabLst/>
            </a:pPr>
            <a:endParaRPr lang="en-US" sz="3600" b="1">
              <a:solidFill>
                <a:srgbClr val="3333CC"/>
              </a:solidFill>
              <a:latin typeface="Courier New" pitchFamily="49"/>
              <a:ea typeface="DejaVu Sans" pitchFamily="2"/>
              <a:cs typeface="DejaVu Sans" pitchFamily="2"/>
            </a:endParaRPr>
          </a:p>
        </p:txBody>
      </p:sp>
      <p:sp>
        <p:nvSpPr>
          <p:cNvPr id="4" name="Freeform 3"/>
          <p:cNvSpPr/>
          <p:nvPr/>
        </p:nvSpPr>
        <p:spPr>
          <a:xfrm>
            <a:off x="1910519" y="1905120"/>
            <a:ext cx="1273320" cy="3988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none" lIns="90000" tIns="46800" rIns="90000" bIns="46800" anchor="t" anchorCtr="0" compatLnSpc="0">
            <a:spAutoFit/>
          </a:bodyPr>
          <a:lstStyle/>
          <a:p>
            <a:pPr marL="0" marR="0" lvl="0" indent="0" rtl="0" hangingPunct="0">
              <a:lnSpc>
                <a:spcPct val="100000"/>
              </a:lnSpc>
              <a:buNone/>
              <a:tabLst/>
            </a:pPr>
            <a:r>
              <a:rPr lang="en-CA" sz="2000">
                <a:latin typeface="Tahoma" pitchFamily="34"/>
                <a:ea typeface="DejaVu Sans" pitchFamily="2"/>
                <a:cs typeface="DejaVu Sans" pitchFamily="2"/>
              </a:rPr>
              <a:t>File type</a:t>
            </a:r>
          </a:p>
        </p:txBody>
      </p:sp>
      <p:sp>
        <p:nvSpPr>
          <p:cNvPr id="5" name="Freeform 4"/>
          <p:cNvSpPr/>
          <p:nvPr/>
        </p:nvSpPr>
        <p:spPr>
          <a:xfrm>
            <a:off x="3521159" y="1828800"/>
            <a:ext cx="2232000" cy="3988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none" lIns="90000" tIns="46800" rIns="90000" bIns="46800" anchor="t" anchorCtr="0" compatLnSpc="0">
            <a:spAutoFit/>
          </a:bodyPr>
          <a:lstStyle/>
          <a:p>
            <a:pPr marL="0" marR="0" lvl="0" indent="0" rtl="0" hangingPunct="0">
              <a:lnSpc>
                <a:spcPct val="100000"/>
              </a:lnSpc>
              <a:buNone/>
              <a:tabLst/>
            </a:pPr>
            <a:r>
              <a:rPr lang="en-CA" sz="2000">
                <a:latin typeface="Tahoma" pitchFamily="34"/>
                <a:ea typeface="DejaVu Sans" pitchFamily="2"/>
                <a:cs typeface="DejaVu Sans" pitchFamily="2"/>
              </a:rPr>
              <a:t>File permissions</a:t>
            </a:r>
          </a:p>
        </p:txBody>
      </p:sp>
      <p:sp>
        <p:nvSpPr>
          <p:cNvPr id="6" name="Straight Connector 5"/>
          <p:cNvSpPr/>
          <p:nvPr/>
        </p:nvSpPr>
        <p:spPr>
          <a:xfrm>
            <a:off x="2362320" y="2743199"/>
            <a:ext cx="228599" cy="0"/>
          </a:xfrm>
          <a:prstGeom prst="line">
            <a:avLst/>
          </a:prstGeom>
          <a:noFill/>
          <a:ln w="28440">
            <a:solidFill>
              <a:srgbClr val="000000"/>
            </a:solidFill>
            <a:prstDash val="solid"/>
            <a:miter/>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7" name="Straight Connector 6"/>
          <p:cNvSpPr/>
          <p:nvPr/>
        </p:nvSpPr>
        <p:spPr>
          <a:xfrm>
            <a:off x="2743199" y="2743199"/>
            <a:ext cx="2362321" cy="0"/>
          </a:xfrm>
          <a:prstGeom prst="line">
            <a:avLst/>
          </a:prstGeom>
          <a:noFill/>
          <a:ln w="28440">
            <a:solidFill>
              <a:srgbClr val="3333CC"/>
            </a:solidFill>
            <a:prstDash val="solid"/>
            <a:miter/>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8" name="Straight Connector 7"/>
          <p:cNvSpPr/>
          <p:nvPr/>
        </p:nvSpPr>
        <p:spPr>
          <a:xfrm>
            <a:off x="2514600" y="2286000"/>
            <a:ext cx="0" cy="380880"/>
          </a:xfrm>
          <a:prstGeom prst="line">
            <a:avLst/>
          </a:prstGeom>
          <a:noFill/>
          <a:ln w="38160">
            <a:solidFill>
              <a:srgbClr val="000000"/>
            </a:solidFill>
            <a:prstDash val="solid"/>
            <a:miter/>
            <a:tailEnd type="arrow"/>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9" name="Straight Connector 8"/>
          <p:cNvSpPr/>
          <p:nvPr/>
        </p:nvSpPr>
        <p:spPr>
          <a:xfrm flipV="1">
            <a:off x="3886200" y="2209680"/>
            <a:ext cx="0" cy="457200"/>
          </a:xfrm>
          <a:prstGeom prst="line">
            <a:avLst/>
          </a:prstGeom>
          <a:noFill/>
          <a:ln w="28440">
            <a:solidFill>
              <a:srgbClr val="000000"/>
            </a:solidFill>
            <a:prstDash val="solid"/>
            <a:miter/>
            <a:headEnd type="arrow"/>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10" name="Straight Connector 9"/>
          <p:cNvSpPr/>
          <p:nvPr/>
        </p:nvSpPr>
        <p:spPr>
          <a:xfrm>
            <a:off x="2666880" y="3276720"/>
            <a:ext cx="762120" cy="0"/>
          </a:xfrm>
          <a:prstGeom prst="line">
            <a:avLst/>
          </a:prstGeom>
          <a:noFill/>
          <a:ln w="28440">
            <a:solidFill>
              <a:srgbClr val="000000"/>
            </a:solidFill>
            <a:prstDash val="solid"/>
            <a:miter/>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11" name="Straight Connector 10"/>
          <p:cNvSpPr/>
          <p:nvPr/>
        </p:nvSpPr>
        <p:spPr>
          <a:xfrm>
            <a:off x="3505319" y="3276720"/>
            <a:ext cx="761761" cy="0"/>
          </a:xfrm>
          <a:prstGeom prst="line">
            <a:avLst/>
          </a:prstGeom>
          <a:noFill/>
          <a:ln w="28440">
            <a:solidFill>
              <a:srgbClr val="000000"/>
            </a:solidFill>
            <a:prstDash val="solid"/>
            <a:miter/>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12" name="Straight Connector 11"/>
          <p:cNvSpPr/>
          <p:nvPr/>
        </p:nvSpPr>
        <p:spPr>
          <a:xfrm>
            <a:off x="4343400" y="3276720"/>
            <a:ext cx="762120" cy="0"/>
          </a:xfrm>
          <a:prstGeom prst="line">
            <a:avLst/>
          </a:prstGeom>
          <a:noFill/>
          <a:ln w="28440">
            <a:solidFill>
              <a:srgbClr val="000000"/>
            </a:solidFill>
            <a:prstDash val="solid"/>
            <a:miter/>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sp>
        <p:nvSpPr>
          <p:cNvPr id="13" name="Freeform 12"/>
          <p:cNvSpPr/>
          <p:nvPr/>
        </p:nvSpPr>
        <p:spPr>
          <a:xfrm>
            <a:off x="2314080" y="4191120"/>
            <a:ext cx="6404760" cy="20142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none" lIns="90000" tIns="46800" rIns="90000" bIns="46800" anchor="t" anchorCtr="0" compatLnSpc="0">
            <a:spAutoFit/>
          </a:bodyPr>
          <a:lstStyle/>
          <a:p>
            <a:pPr marL="0" marR="0" lvl="0" indent="0" rtl="0" hangingPunct="0">
              <a:lnSpc>
                <a:spcPct val="100000"/>
              </a:lnSpc>
              <a:buNone/>
              <a:tabLst/>
            </a:pPr>
            <a:r>
              <a:rPr lang="en-CA" sz="1800" b="1">
                <a:latin typeface="Tahoma" pitchFamily="34"/>
                <a:ea typeface="DejaVu Sans" pitchFamily="2"/>
                <a:cs typeface="DejaVu Sans" pitchFamily="2"/>
              </a:rPr>
              <a:t>File owner permissions:</a:t>
            </a:r>
            <a:br>
              <a:rPr lang="en-CA" sz="1800" b="1">
                <a:latin typeface="Tahoma" pitchFamily="34"/>
                <a:ea typeface="DejaVu Sans" pitchFamily="2"/>
                <a:cs typeface="DejaVu Sans" pitchFamily="2"/>
              </a:rPr>
            </a:br>
            <a:r>
              <a:rPr lang="en-CA" sz="1800" b="1">
                <a:latin typeface="Tahoma" pitchFamily="34"/>
                <a:ea typeface="DejaVu Sans" pitchFamily="2"/>
                <a:cs typeface="DejaVu Sans" pitchFamily="2"/>
              </a:rPr>
              <a:t/>
            </a:r>
            <a:br>
              <a:rPr lang="en-CA" sz="1800" b="1">
                <a:latin typeface="Tahoma" pitchFamily="34"/>
                <a:ea typeface="DejaVu Sans" pitchFamily="2"/>
                <a:cs typeface="DejaVu Sans" pitchFamily="2"/>
              </a:rPr>
            </a:br>
            <a:r>
              <a:rPr lang="en-CA" sz="1800" b="1">
                <a:latin typeface="Tahoma" pitchFamily="34"/>
                <a:ea typeface="DejaVu Sans" pitchFamily="2"/>
                <a:cs typeface="DejaVu Sans" pitchFamily="2"/>
              </a:rPr>
              <a:t>In this case, the owner (in this case root)</a:t>
            </a:r>
            <a:br>
              <a:rPr lang="en-CA" sz="1800" b="1">
                <a:latin typeface="Tahoma" pitchFamily="34"/>
                <a:ea typeface="DejaVu Sans" pitchFamily="2"/>
                <a:cs typeface="DejaVu Sans" pitchFamily="2"/>
              </a:rPr>
            </a:br>
            <a:r>
              <a:rPr lang="en-CA" sz="1800" b="1">
                <a:latin typeface="Tahoma" pitchFamily="34"/>
                <a:ea typeface="DejaVu Sans" pitchFamily="2"/>
                <a:cs typeface="DejaVu Sans" pitchFamily="2"/>
              </a:rPr>
              <a:t>can access (</a:t>
            </a:r>
            <a:r>
              <a:rPr lang="en-CA" sz="1800" b="1">
                <a:solidFill>
                  <a:srgbClr val="3333CC"/>
                </a:solidFill>
                <a:latin typeface="Tahoma" pitchFamily="34"/>
                <a:ea typeface="DejaVu Sans" pitchFamily="2"/>
                <a:cs typeface="DejaVu Sans" pitchFamily="2"/>
              </a:rPr>
              <a:t>read</a:t>
            </a:r>
            <a:r>
              <a:rPr lang="en-CA" sz="1800" b="1">
                <a:latin typeface="Tahoma" pitchFamily="34"/>
                <a:ea typeface="DejaVu Sans" pitchFamily="2"/>
                <a:cs typeface="DejaVu Sans" pitchFamily="2"/>
              </a:rPr>
              <a:t>) the file, the owner can modify</a:t>
            </a:r>
          </a:p>
          <a:p>
            <a:pPr marL="0" marR="0" lvl="0" indent="0" rtl="0" hangingPunct="0">
              <a:lnSpc>
                <a:spcPct val="100000"/>
              </a:lnSpc>
              <a:buNone/>
              <a:tabLst/>
            </a:pPr>
            <a:r>
              <a:rPr lang="en-CA" sz="1800" b="1">
                <a:latin typeface="Tahoma" pitchFamily="34"/>
                <a:ea typeface="DejaVu Sans" pitchFamily="2"/>
                <a:cs typeface="DejaVu Sans" pitchFamily="2"/>
              </a:rPr>
              <a:t>(</a:t>
            </a:r>
            <a:r>
              <a:rPr lang="en-CA" sz="1800" b="1">
                <a:solidFill>
                  <a:srgbClr val="3333CC"/>
                </a:solidFill>
                <a:latin typeface="Tahoma" pitchFamily="34"/>
                <a:ea typeface="DejaVu Sans" pitchFamily="2"/>
                <a:cs typeface="DejaVu Sans" pitchFamily="2"/>
              </a:rPr>
              <a:t>write</a:t>
            </a:r>
            <a:r>
              <a:rPr lang="en-CA" sz="1800" b="1">
                <a:latin typeface="Tahoma" pitchFamily="34"/>
                <a:ea typeface="DejaVu Sans" pitchFamily="2"/>
                <a:cs typeface="DejaVu Sans" pitchFamily="2"/>
              </a:rPr>
              <a:t>) the file, but a dash instead of an “x”</a:t>
            </a:r>
          </a:p>
          <a:p>
            <a:pPr marL="0" marR="0" lvl="0" indent="0" rtl="0" hangingPunct="0">
              <a:lnSpc>
                <a:spcPct val="100000"/>
              </a:lnSpc>
              <a:buNone/>
              <a:tabLst/>
            </a:pPr>
            <a:r>
              <a:rPr lang="en-CA" sz="1800" b="1">
                <a:latin typeface="Tahoma" pitchFamily="34"/>
                <a:ea typeface="DejaVu Sans" pitchFamily="2"/>
                <a:cs typeface="DejaVu Sans" pitchFamily="2"/>
              </a:rPr>
              <a:t>means that the owner cannot run (</a:t>
            </a:r>
            <a:r>
              <a:rPr lang="en-CA" sz="1800" b="1">
                <a:solidFill>
                  <a:srgbClr val="3333CC"/>
                </a:solidFill>
                <a:latin typeface="Tahoma" pitchFamily="34"/>
                <a:ea typeface="DejaVu Sans" pitchFamily="2"/>
                <a:cs typeface="DejaVu Sans" pitchFamily="2"/>
              </a:rPr>
              <a:t>execute</a:t>
            </a:r>
            <a:r>
              <a:rPr lang="en-CA" sz="1800" b="1">
                <a:latin typeface="Tahoma" pitchFamily="34"/>
                <a:ea typeface="DejaVu Sans" pitchFamily="2"/>
                <a:cs typeface="DejaVu Sans" pitchFamily="2"/>
              </a:rPr>
              <a:t>)</a:t>
            </a:r>
          </a:p>
          <a:p>
            <a:pPr marL="0" marR="0" lvl="0" indent="0" rtl="0" hangingPunct="0">
              <a:lnSpc>
                <a:spcPct val="100000"/>
              </a:lnSpc>
              <a:buNone/>
              <a:tabLst/>
            </a:pPr>
            <a:r>
              <a:rPr lang="en-CA" sz="1800" b="1">
                <a:latin typeface="Tahoma" pitchFamily="34"/>
                <a:ea typeface="DejaVu Sans" pitchFamily="2"/>
                <a:cs typeface="DejaVu Sans" pitchFamily="2"/>
              </a:rPr>
              <a:t>the file like a program….</a:t>
            </a:r>
          </a:p>
        </p:txBody>
      </p:sp>
      <p:sp>
        <p:nvSpPr>
          <p:cNvPr id="14" name="Straight Connector 13"/>
          <p:cNvSpPr/>
          <p:nvPr/>
        </p:nvSpPr>
        <p:spPr>
          <a:xfrm flipV="1">
            <a:off x="2895479" y="3428639"/>
            <a:ext cx="0" cy="609480"/>
          </a:xfrm>
          <a:prstGeom prst="line">
            <a:avLst/>
          </a:prstGeom>
          <a:noFill/>
          <a:ln w="38160">
            <a:solidFill>
              <a:srgbClr val="000000"/>
            </a:solidFill>
            <a:prstDash val="solid"/>
            <a:miter/>
            <a:tailEnd type="arrow"/>
          </a:ln>
        </p:spPr>
        <p:txBody>
          <a:bodyPr vert="horz" wrap="none" lIns="90000" tIns="46800" rIns="90000" bIns="46800" anchor="t" anchorCtr="0" compatLnSpc="0"/>
          <a:lstStyle/>
          <a:p>
            <a:pPr lvl="0" rtl="0" hangingPunct="0">
              <a:buNone/>
              <a:tabLst/>
            </a:pPr>
            <a:endParaRPr lang="en-CA" sz="2400">
              <a:latin typeface="Nimbus Roman No9 L" pitchFamily="18"/>
              <a:ea typeface="DejaVu Sans" pitchFamily="2"/>
              <a:cs typeface="DejaVu Sans" pitchFamily="2"/>
            </a:endParaRPr>
          </a:p>
        </p:txBody>
      </p:sp>
      <p:pic>
        <p:nvPicPr>
          <p:cNvPr id="15" name="Picture 14"/>
          <p:cNvPicPr>
            <a:picLocks noChangeAspect="1"/>
          </p:cNvPicPr>
          <p:nvPr/>
        </p:nvPicPr>
        <p:blipFill>
          <a:blip r:embed="rId3">
            <a:lum/>
            <a:alphaModFix/>
          </a:blip>
          <a:srcRect/>
          <a:stretch>
            <a:fillRect/>
          </a:stretch>
        </p:blipFill>
        <p:spPr>
          <a:xfrm>
            <a:off x="685799" y="4724280"/>
            <a:ext cx="1447919" cy="108108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Text Placeholder 2"/>
          <p:cNvSpPr txBox="1">
            <a:spLocks noGrp="1"/>
          </p:cNvSpPr>
          <p:nvPr>
            <p:ph type="body" idx="4294967295"/>
          </p:nvPr>
        </p:nvSpPr>
        <p:spPr/>
        <p:txBody>
          <a:bodyPr wrap="square" anchor="t" anchorCtr="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marL="0" lvl="0" indent="0">
              <a:lnSpc>
                <a:spcPct val="90000"/>
              </a:lnSpc>
              <a:spcBef>
                <a:spcPts val="598"/>
              </a:spcBef>
              <a:buFont typeface="Tahoma" pitchFamily="34"/>
              <a:buChar char=" "/>
            </a:pPr>
            <a:r>
              <a:rPr lang="en-US" sz="2400" b="1"/>
              <a:t>OK</a:t>
            </a:r>
            <a:r>
              <a:rPr lang="en-US" sz="2400"/>
              <a:t>, I can now see that only the owner (</a:t>
            </a:r>
            <a:r>
              <a:rPr lang="en-US" sz="2400">
                <a:solidFill>
                  <a:srgbClr val="3333CC"/>
                </a:solidFill>
              </a:rPr>
              <a:t>root</a:t>
            </a:r>
            <a:r>
              <a:rPr lang="en-US" sz="2400"/>
              <a:t>) is the only user that has permissions to make changes (</a:t>
            </a:r>
            <a:r>
              <a:rPr lang="en-US" sz="2400">
                <a:solidFill>
                  <a:srgbClr val="3333CC"/>
                </a:solidFill>
              </a:rPr>
              <a:t>write</a:t>
            </a:r>
            <a:r>
              <a:rPr lang="en-US" sz="2400"/>
              <a:t>) to the file </a:t>
            </a:r>
            <a:r>
              <a:rPr lang="en-US" sz="2400">
                <a:solidFill>
                  <a:srgbClr val="3333CC"/>
                </a:solidFill>
              </a:rPr>
              <a:t>/dev/hda</a:t>
            </a:r>
            <a:r>
              <a:rPr lang="en-US" sz="2400"/>
              <a:t>, so no other user can damage or edit and save changes to that file.</a:t>
            </a:r>
          </a:p>
          <a:p>
            <a:pPr marL="0" lvl="0" indent="0">
              <a:lnSpc>
                <a:spcPct val="90000"/>
              </a:lnSpc>
              <a:spcBef>
                <a:spcPts val="598"/>
              </a:spcBef>
              <a:buFont typeface="Tahoma" pitchFamily="34"/>
              <a:buChar char=" "/>
            </a:pPr>
            <a:endParaRPr lang="en-US" sz="2400"/>
          </a:p>
          <a:p>
            <a:pPr marL="0" lvl="0" indent="0">
              <a:lnSpc>
                <a:spcPct val="90000"/>
              </a:lnSpc>
              <a:spcBef>
                <a:spcPts val="598"/>
              </a:spcBef>
              <a:buFont typeface="Tahoma" pitchFamily="34"/>
              <a:buChar char=" "/>
            </a:pPr>
            <a:r>
              <a:rPr lang="en-US" sz="2400"/>
              <a:t>But what if an owner of a file wanted other users to view or write to their file? Can the owner of the file allow access to some users, and not to others?</a:t>
            </a:r>
            <a:br>
              <a:rPr lang="en-US" sz="2400"/>
            </a:br>
            <a:r>
              <a:rPr lang="en-US" sz="2400"/>
              <a:t/>
            </a:r>
            <a:br>
              <a:rPr lang="en-US" sz="2400"/>
            </a:br>
            <a:r>
              <a:rPr lang="en-US" sz="2400"/>
              <a:t>Answer: That is what the other 2 sets of permissions</a:t>
            </a:r>
            <a:br>
              <a:rPr lang="en-US" sz="2400"/>
            </a:br>
            <a:r>
              <a:rPr lang="en-US" sz="2400"/>
              <a:t>             are for. Look at the next slide…</a:t>
            </a:r>
          </a:p>
          <a:p>
            <a:pPr marL="0" lvl="0" indent="0">
              <a:lnSpc>
                <a:spcPct val="90000"/>
              </a:lnSpc>
              <a:spcBef>
                <a:spcPts val="598"/>
              </a:spcBef>
              <a:buFont typeface="Tahoma" pitchFamily="34"/>
              <a:buChar char=" "/>
            </a:pPr>
            <a:endParaRPr lang="en-US" sz="2400"/>
          </a:p>
          <a:p>
            <a:pPr marL="0" lvl="0" indent="0">
              <a:lnSpc>
                <a:spcPct val="90000"/>
              </a:lnSpc>
              <a:spcBef>
                <a:spcPts val="598"/>
              </a:spcBef>
              <a:buFont typeface="Tahoma" pitchFamily="34"/>
              <a:buChar char=" "/>
            </a:pPr>
            <a:endParaRPr lang="en-US" sz="240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150560" y="616680"/>
            <a:ext cx="7792920" cy="1143360"/>
          </a:xfrm>
        </p:spPr>
        <p:txBody>
          <a:bodyPr wrap="square" anchor="b" anchorCtr="0">
            <a:spAutoFit/>
          </a:bodyPr>
          <a:lstStyle>
            <a:defPPr lvl="0">
              <a:buClr>
                <a:srgbClr val="333399"/>
              </a:buClr>
              <a:buSzPct val="100000"/>
              <a:buFont typeface="Tahoma" pitchFamily="34"/>
              <a:buNone/>
            </a:defPPr>
            <a:lvl1pPr lvl="0">
              <a:buClr>
                <a:srgbClr val="333399"/>
              </a:buClr>
              <a:buSzPct val="100000"/>
              <a:buFont typeface="Tahoma" pitchFamily="34"/>
              <a:buChar char="•"/>
            </a:lvl1pPr>
          </a:lstStyle>
          <a:p>
            <a:pPr lvl="0">
              <a:buNone/>
            </a:pPr>
            <a:r>
              <a:rPr lang="en-CA"/>
              <a:t>File Permissions</a:t>
            </a:r>
          </a:p>
        </p:txBody>
      </p:sp>
      <p:sp>
        <p:nvSpPr>
          <p:cNvPr id="3" name="Text Placeholder 2"/>
          <p:cNvSpPr txBox="1">
            <a:spLocks noGrp="1"/>
          </p:cNvSpPr>
          <p:nvPr>
            <p:ph type="body" idx="4294967295"/>
          </p:nvPr>
        </p:nvSpPr>
        <p:spPr/>
        <p:txBody>
          <a:bodyPr wrap="square" anchor="t" anchorCtr="0"/>
          <a:lstStyle>
            <a:defPPr marL="342720" marR="0" lvl="0" indent="-342720" algn="l" rtl="0" hangingPunct="1">
              <a:lnSpc>
                <a:spcPct val="100000"/>
              </a:lnSpc>
              <a:spcBef>
                <a:spcPts val="799"/>
              </a:spcBef>
              <a:spcAft>
                <a:spcPts val="0"/>
              </a:spcAft>
              <a:buClr>
                <a:srgbClr val="3333CC"/>
              </a:buClr>
              <a:buSzPct val="60000"/>
              <a:buFont typeface="Wingdings" pitchFamily="2"/>
              <a:buNone/>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defPPr>
            <a:lvl1pPr marL="342720" marR="0" lvl="0" indent="-342720" algn="l" rtl="0" hangingPunct="1">
              <a:lnSpc>
                <a:spcPct val="100000"/>
              </a:lnSpc>
              <a:spcBef>
                <a:spcPts val="799"/>
              </a:spcBef>
              <a:spcAft>
                <a:spcPts val="0"/>
              </a:spcAft>
              <a:buClr>
                <a:srgbClr val="3333CC"/>
              </a:buClr>
              <a:buSzPct val="60000"/>
              <a:buFont typeface="Wingdings" pitchFamily="2"/>
              <a:buChar char=""/>
              <a:tabLst>
                <a:tab pos="571320" algn="l"/>
                <a:tab pos="1485719" algn="l"/>
                <a:tab pos="2400119" algn="l"/>
                <a:tab pos="3314519" algn="l"/>
                <a:tab pos="4228919" algn="l"/>
                <a:tab pos="5143320" algn="l"/>
                <a:tab pos="6057720" algn="l"/>
                <a:tab pos="6972120" algn="l"/>
                <a:tab pos="7886520" algn="l"/>
                <a:tab pos="8800920" algn="l"/>
                <a:tab pos="9715320" algn="l"/>
              </a:tabLst>
              <a:defRPr lang="en-CA" sz="3200" b="0" i="0" u="none" strike="noStrike" baseline="0">
                <a:ln>
                  <a:noFill/>
                </a:ln>
                <a:solidFill>
                  <a:srgbClr val="000000"/>
                </a:solidFill>
                <a:latin typeface="Tahoma" pitchFamily="34"/>
                <a:ea typeface="DejaVu Sans" pitchFamily="2"/>
                <a:cs typeface="DejaVu Sans" pitchFamily="2"/>
              </a:defRPr>
            </a:lvl1pPr>
            <a:lvl2pPr marL="742680" marR="0" lvl="1" indent="-285480" algn="l" rtl="0" hangingPunct="1">
              <a:lnSpc>
                <a:spcPct val="100000"/>
              </a:lnSpc>
              <a:spcBef>
                <a:spcPts val="697"/>
              </a:spcBef>
              <a:spcAft>
                <a:spcPts val="0"/>
              </a:spcAft>
              <a:buClr>
                <a:srgbClr val="FF0000"/>
              </a:buClr>
              <a:buSzPct val="55000"/>
              <a:buFont typeface="Wingdings" pitchFamily="2"/>
              <a:buChar char=""/>
              <a:tabLst>
                <a:tab pos="171360" algn="l"/>
                <a:tab pos="1085759" algn="l"/>
                <a:tab pos="2000160" algn="l"/>
                <a:tab pos="2914560" algn="l"/>
                <a:tab pos="3828959" algn="l"/>
                <a:tab pos="4743360" algn="l"/>
                <a:tab pos="5657760" algn="l"/>
                <a:tab pos="6572160" algn="l"/>
                <a:tab pos="7486560" algn="l"/>
                <a:tab pos="8400960" algn="l"/>
                <a:tab pos="9315360" algn="l"/>
              </a:tabLst>
              <a:defRPr lang="en-CA" sz="2800" b="0" i="0" u="none" strike="noStrike" baseline="0">
                <a:ln>
                  <a:noFill/>
                </a:ln>
                <a:solidFill>
                  <a:srgbClr val="000000"/>
                </a:solidFill>
                <a:latin typeface="Tahoma" pitchFamily="34"/>
                <a:ea typeface="DejaVu Sans" pitchFamily="2"/>
                <a:cs typeface="DejaVu Sans" pitchFamily="2"/>
              </a:defRPr>
            </a:lvl2pPr>
            <a:lvl3pPr marL="1143000" marR="0" lvl="2" indent="-228600" algn="l" rtl="0" hangingPunct="1">
              <a:lnSpc>
                <a:spcPct val="100000"/>
              </a:lnSpc>
              <a:spcBef>
                <a:spcPts val="598"/>
              </a:spcBef>
              <a:spcAft>
                <a:spcPts val="0"/>
              </a:spcAft>
              <a:buClr>
                <a:srgbClr val="3333CC"/>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 pos="8915399" algn="l"/>
              </a:tabLst>
              <a:defRPr lang="en-CA" sz="2400" b="0" i="0" u="none" strike="noStrike" baseline="0">
                <a:ln>
                  <a:noFill/>
                </a:ln>
                <a:solidFill>
                  <a:srgbClr val="000000"/>
                </a:solidFill>
                <a:latin typeface="Tahoma" pitchFamily="34"/>
                <a:ea typeface="DejaVu Sans" pitchFamily="2"/>
                <a:cs typeface="DejaVu Sans" pitchFamily="2"/>
              </a:defRPr>
            </a:lvl3pPr>
            <a:lvl4pPr marL="1600199" marR="0" lvl="3" indent="-228600" algn="l" rtl="0" hangingPunct="1">
              <a:lnSpc>
                <a:spcPct val="100000"/>
              </a:lnSpc>
              <a:spcBef>
                <a:spcPts val="499"/>
              </a:spcBef>
              <a:spcAft>
                <a:spcPts val="0"/>
              </a:spcAft>
              <a:buClr>
                <a:srgbClr val="FFCF01"/>
              </a:buClr>
              <a:buSzPct val="55000"/>
              <a:buFont typeface="Wingdings" pitchFamily="2"/>
              <a:buChar char=""/>
              <a:tabLst>
                <a:tab pos="228600" algn="l"/>
                <a:tab pos="1143000" algn="l"/>
                <a:tab pos="2057400" algn="l"/>
                <a:tab pos="2971800" algn="l"/>
                <a:tab pos="3886200" algn="l"/>
                <a:tab pos="4800600" algn="l"/>
                <a:tab pos="5715000" algn="l"/>
                <a:tab pos="6629400" algn="l"/>
                <a:tab pos="7543799" algn="l"/>
                <a:tab pos="8458200" algn="l"/>
              </a:tabLst>
              <a:defRPr lang="en-CA" sz="2000" b="0" i="0" u="none" strike="noStrike" baseline="0">
                <a:ln>
                  <a:noFill/>
                </a:ln>
                <a:solidFill>
                  <a:srgbClr val="000000"/>
                </a:solidFill>
                <a:latin typeface="Tahoma" pitchFamily="34"/>
                <a:ea typeface="DejaVu Sans" pitchFamily="2"/>
                <a:cs typeface="DejaVu Sans" pitchFamily="2"/>
              </a:defRPr>
            </a:lvl4pPr>
            <a:lvl5pPr marL="2057400" marR="0" lvl="4"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5pPr>
            <a:lvl6pPr marL="2057400" marR="0" lvl="5"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6pPr>
            <a:lvl7pPr marL="2057400" marR="0" lvl="6"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7pPr>
            <a:lvl8pPr marL="2057400" marR="0" lvl="7"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8pPr>
            <a:lvl9pPr marL="2057400" marR="0" lvl="8" indent="-228600" algn="l" rtl="0" hangingPunct="1">
              <a:lnSpc>
                <a:spcPct val="100000"/>
              </a:lnSpc>
              <a:spcBef>
                <a:spcPts val="499"/>
              </a:spcBef>
              <a:spcAft>
                <a:spcPts val="0"/>
              </a:spcAft>
              <a:buClr>
                <a:srgbClr val="00E4A8"/>
              </a:buClr>
              <a:buSzPct val="50000"/>
              <a:buFont typeface="Wingdings" pitchFamily="2"/>
              <a:buChar char=""/>
              <a:tabLst>
                <a:tab pos="685799" algn="l"/>
                <a:tab pos="1600200" algn="l"/>
                <a:tab pos="2514600" algn="l"/>
                <a:tab pos="3429000" algn="l"/>
                <a:tab pos="4343400" algn="l"/>
                <a:tab pos="5257800" algn="l"/>
                <a:tab pos="6172200" algn="l"/>
                <a:tab pos="7086600" algn="l"/>
                <a:tab pos="8000999" algn="l"/>
              </a:tabLst>
              <a:defRPr lang="en-CA" sz="2000" b="0" i="0" u="none" strike="noStrike" baseline="0">
                <a:ln>
                  <a:noFill/>
                </a:ln>
                <a:solidFill>
                  <a:srgbClr val="000000"/>
                </a:solidFill>
                <a:latin typeface="Tahoma" pitchFamily="34"/>
                <a:ea typeface="DejaVu Sans" pitchFamily="2"/>
                <a:cs typeface="DejaVu Sans" pitchFamily="2"/>
              </a:defRPr>
            </a:lvl9pPr>
          </a:lstStyle>
          <a:p>
            <a:pPr marL="0" lvl="0" indent="0">
              <a:spcBef>
                <a:spcPts val="598"/>
              </a:spcBef>
              <a:buFont typeface="Tahoma" pitchFamily="34"/>
              <a:buChar char=" "/>
            </a:pPr>
            <a:r>
              <a:rPr lang="en-CA" sz="2400"/>
              <a:t>Let’s look at the detailed listing for a regular file owned by someone else:</a:t>
            </a:r>
          </a:p>
        </p:txBody>
      </p:sp>
      <p:sp>
        <p:nvSpPr>
          <p:cNvPr id="4" name="Freeform 3"/>
          <p:cNvSpPr/>
          <p:nvPr/>
        </p:nvSpPr>
        <p:spPr>
          <a:xfrm>
            <a:off x="228600" y="3505319"/>
            <a:ext cx="8534520" cy="137268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rtl="0" hangingPunct="0">
              <a:lnSpc>
                <a:spcPct val="100000"/>
              </a:lnSpc>
              <a:buNone/>
              <a:tabLst/>
            </a:pPr>
            <a:r>
              <a:rPr lang="en-US" sz="1600">
                <a:latin typeface="Courier New" pitchFamily="49"/>
                <a:ea typeface="DejaVu Sans" pitchFamily="2"/>
                <a:cs typeface="DejaVu Sans" pitchFamily="2"/>
              </a:rPr>
              <a:t>[murray.saul] ls -l ~/work_together</a:t>
            </a:r>
            <a:br>
              <a:rPr lang="en-US" sz="1600">
                <a:latin typeface="Courier New" pitchFamily="49"/>
                <a:ea typeface="DejaVu Sans" pitchFamily="2"/>
                <a:cs typeface="DejaVu Sans" pitchFamily="2"/>
              </a:rPr>
            </a:br>
            <a:endParaRPr lang="en-US" sz="1600">
              <a:latin typeface="Courier New" pitchFamily="49"/>
              <a:ea typeface="DejaVu Sans" pitchFamily="2"/>
              <a:cs typeface="DejaVu Sans" pitchFamily="2"/>
            </a:endParaRPr>
          </a:p>
          <a:p>
            <a:pPr marL="0" marR="0" lvl="0" indent="0" rtl="0" hangingPunct="0">
              <a:lnSpc>
                <a:spcPct val="100000"/>
              </a:lnSpc>
              <a:buNone/>
              <a:tabLst/>
            </a:pPr>
            <a:r>
              <a:rPr lang="en-US" sz="1600">
                <a:latin typeface="Courier New" pitchFamily="49"/>
                <a:ea typeface="DejaVu Sans" pitchFamily="2"/>
                <a:cs typeface="DejaVu Sans" pitchFamily="2"/>
              </a:rPr>
              <a:t>-rw-rw---- 1 murray.saul users 0 2006-02-02 10:47 ~/work_together</a:t>
            </a:r>
          </a:p>
          <a:p>
            <a:pPr marL="0" marR="0" lvl="0" indent="0" rtl="0" hangingPunct="0">
              <a:lnSpc>
                <a:spcPct val="100000"/>
              </a:lnSpc>
              <a:buNone/>
              <a:tabLst/>
            </a:pPr>
            <a:endParaRPr lang="en-US" sz="1800">
              <a:latin typeface="Courier New" pitchFamily="49"/>
              <a:ea typeface="DejaVu Sans" pitchFamily="2"/>
              <a:cs typeface="DejaVu Sans" pitchFamily="2"/>
            </a:endParaRPr>
          </a:p>
          <a:p>
            <a:pPr marL="0" marR="0" lvl="0" indent="0" rtl="0" hangingPunct="0">
              <a:lnSpc>
                <a:spcPct val="100000"/>
              </a:lnSpc>
              <a:buNone/>
              <a:tabLst/>
            </a:pPr>
            <a:endParaRPr lang="en-US" sz="1800">
              <a:latin typeface="Courier New" pitchFamily="49"/>
              <a:ea typeface="DejaVu Sans" pitchFamily="2"/>
              <a:cs typeface="DejaVu Sans" pitchFamily="2"/>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Defaul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itl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1981</TotalTime>
  <Words>795</Words>
  <Application>Microsoft Office PowerPoint</Application>
  <PresentationFormat>On-screen Show (4:3)</PresentationFormat>
  <Paragraphs>137</Paragraphs>
  <Slides>21</Slides>
  <Notes>21</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Default</vt:lpstr>
      <vt:lpstr>Title1</vt:lpstr>
      <vt:lpstr>PowerPoint Presentation</vt:lpstr>
      <vt:lpstr>File Permissions</vt:lpstr>
      <vt:lpstr>File Permissions</vt:lpstr>
      <vt:lpstr>File Permissions</vt:lpstr>
      <vt:lpstr>File Permissions</vt:lpstr>
      <vt:lpstr>File Permissions</vt:lpstr>
      <vt:lpstr>File Permissions</vt:lpstr>
      <vt:lpstr>File Permissions</vt:lpstr>
      <vt:lpstr>File Permissions</vt:lpstr>
      <vt:lpstr>File Permissions</vt:lpstr>
      <vt:lpstr>File Permissions</vt:lpstr>
      <vt:lpstr>File Permissions</vt:lpstr>
      <vt:lpstr>File Permissions</vt:lpstr>
      <vt:lpstr>File Permissions</vt:lpstr>
      <vt:lpstr>File Permissions</vt:lpstr>
      <vt:lpstr>File Permissions</vt:lpstr>
      <vt:lpstr>File Permissions</vt:lpstr>
      <vt:lpstr>File Permissions</vt:lpstr>
      <vt:lpstr>File Permissions</vt:lpstr>
      <vt:lpstr>File Permissions</vt:lpstr>
      <vt:lpstr>File Permissions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ULI101</dc:title>
  <dc:creator>Murray Saul</dc:creator>
  <cp:lastModifiedBy>suvendu</cp:lastModifiedBy>
  <cp:revision>60</cp:revision>
  <dcterms:created xsi:type="dcterms:W3CDTF">2006-01-04T12:41:41Z</dcterms:created>
  <dcterms:modified xsi:type="dcterms:W3CDTF">2020-06-16T16:09:58Z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fo 1">
    <vt:lpwstr/>
  </property>
  <property fmtid="{D5CDD505-2E9C-101B-9397-08002B2CF9AE}" pid="3" name="Info 2">
    <vt:lpwstr/>
  </property>
  <property fmtid="{D5CDD505-2E9C-101B-9397-08002B2CF9AE}" pid="4" name="Info 3">
    <vt:lpwstr/>
  </property>
  <property fmtid="{D5CDD505-2E9C-101B-9397-08002B2CF9AE}" pid="5" name="Info 4">
    <vt:lpwstr/>
  </property>
</Properties>
</file>