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67" r:id="rId3"/>
    <p:sldMasterId id="2147483681" r:id="rId4"/>
  </p:sldMasterIdLst>
  <p:notesMasterIdLst>
    <p:notesMasterId r:id="rId13"/>
  </p:notesMasterIdLst>
  <p:sldIdLst>
    <p:sldId id="287" r:id="rId5"/>
    <p:sldId id="288" r:id="rId6"/>
    <p:sldId id="289" r:id="rId7"/>
    <p:sldId id="291" r:id="rId8"/>
    <p:sldId id="293" r:id="rId9"/>
    <p:sldId id="294" r:id="rId10"/>
    <p:sldId id="295" r:id="rId11"/>
    <p:sldId id="3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55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66" y="-102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4" name="Group 2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146026" name="Straight Connector 3"/>
            <p:cNvCxnSpPr>
              <a:stCxn id="1048683" idx="7"/>
              <a:endCxn id="1048681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27" name="Straight Connector 4"/>
            <p:cNvCxnSpPr>
              <a:stCxn id="1048681" idx="4"/>
              <a:endCxn id="1048700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28" name="Straight Connector 5"/>
            <p:cNvCxnSpPr>
              <a:stCxn id="1048686" idx="2"/>
              <a:endCxn id="1048698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29" name="Straight Connector 6"/>
            <p:cNvCxnSpPr>
              <a:stCxn id="1048700" idx="5"/>
              <a:endCxn id="1048686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30" name="Straight Connector 7"/>
            <p:cNvCxnSpPr>
              <a:stCxn id="1048681" idx="5"/>
              <a:endCxn id="1048699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31" name="Straight Connector 8"/>
            <p:cNvCxnSpPr>
              <a:stCxn id="1048686" idx="0"/>
              <a:endCxn id="1048699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32" name="Straight Connector 9"/>
            <p:cNvCxnSpPr>
              <a:stCxn id="1048700" idx="3"/>
              <a:endCxn id="1048698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33" name="Straight Connector 10"/>
            <p:cNvCxnSpPr>
              <a:stCxn id="1048729" idx="7"/>
              <a:endCxn id="1048688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34" name="Straight Connector 11"/>
            <p:cNvCxnSpPr>
              <a:stCxn id="1048686" idx="7"/>
              <a:endCxn id="1048688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35" name="Straight Connector 12"/>
            <p:cNvCxnSpPr>
              <a:stCxn id="1048685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36" name="Straight Connector 13"/>
            <p:cNvCxnSpPr>
              <a:stCxn id="1048700" idx="6"/>
              <a:endCxn id="1048699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37" name="Straight Connector 14"/>
            <p:cNvCxnSpPr>
              <a:stCxn id="1048685" idx="0"/>
              <a:endCxn id="1048698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38" name="Straight Connector 15"/>
            <p:cNvCxnSpPr>
              <a:stCxn id="1048699" idx="6"/>
              <a:endCxn id="1048688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39" name="Straight Connector 16"/>
            <p:cNvCxnSpPr>
              <a:stCxn id="1048687" idx="0"/>
              <a:endCxn id="1048688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40" name="Straight Connector 17"/>
            <p:cNvCxnSpPr>
              <a:stCxn id="1048690" idx="1"/>
              <a:endCxn id="1048688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41" name="Straight Connector 18"/>
            <p:cNvCxnSpPr>
              <a:stCxn id="1048690" idx="0"/>
              <a:endCxn id="1048689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42" name="Straight Connector 19"/>
            <p:cNvCxnSpPr>
              <a:stCxn id="1048689" idx="2"/>
              <a:endCxn id="1048688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43" name="Straight Connector 20"/>
            <p:cNvCxnSpPr>
              <a:stCxn id="1048689" idx="7"/>
              <a:endCxn id="104873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44" name="Straight Connector 21"/>
            <p:cNvCxnSpPr>
              <a:stCxn id="1048689" idx="6"/>
              <a:endCxn id="1048696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45" name="Straight Connector 22"/>
            <p:cNvCxnSpPr>
              <a:stCxn id="1048696" idx="7"/>
              <a:endCxn id="1048697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46" name="Straight Connector 23"/>
            <p:cNvCxnSpPr>
              <a:stCxn id="1048682" idx="0"/>
              <a:endCxn id="1048681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47" name="Straight Connector 24"/>
            <p:cNvCxnSpPr>
              <a:stCxn id="1048698" idx="2"/>
              <a:endCxn id="1048682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48" name="Straight Connector 25"/>
            <p:cNvCxnSpPr>
              <a:stCxn id="1048685" idx="1"/>
              <a:endCxn id="1048682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49" name="Straight Connector 26"/>
            <p:cNvCxnSpPr>
              <a:stCxn id="1048684" idx="7"/>
              <a:endCxn id="1048682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50" name="Straight Connector 27"/>
            <p:cNvCxnSpPr>
              <a:stCxn id="1048683" idx="6"/>
              <a:endCxn id="1048682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51" name="Straight Connector 28"/>
            <p:cNvCxnSpPr>
              <a:stCxn id="1048701" idx="7"/>
              <a:endCxn id="1048683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52" name="Straight Connector 29"/>
            <p:cNvCxnSpPr>
              <a:stCxn id="1048701" idx="6"/>
              <a:endCxn id="1048684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53" name="Straight Connector 30"/>
            <p:cNvCxnSpPr>
              <a:stCxn id="10487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54" name="Straight Connector 31"/>
            <p:cNvCxnSpPr>
              <a:stCxn id="1048684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55" name="Straight Connector 32"/>
            <p:cNvCxnSpPr>
              <a:stCxn id="1048684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56" name="Straight Connector 33"/>
            <p:cNvCxnSpPr>
              <a:stCxn id="1048685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57" name="Straight Connector 34"/>
            <p:cNvCxnSpPr>
              <a:stCxn id="1048684" idx="6"/>
              <a:endCxn id="1048685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58" name="Straight Connector 35"/>
            <p:cNvCxnSpPr>
              <a:stCxn id="1048685" idx="6"/>
              <a:endCxn id="1048686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59" name="Straight Connector 36"/>
            <p:cNvCxnSpPr>
              <a:stCxn id="1048687" idx="2"/>
              <a:endCxn id="1048686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60" name="Straight Connector 37"/>
            <p:cNvCxnSpPr>
              <a:stCxn id="1048702" idx="0"/>
              <a:endCxn id="1048686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61" name="Straight Connector 38"/>
            <p:cNvCxnSpPr>
              <a:endCxn id="1048686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62" name="Straight Connector 39"/>
            <p:cNvCxnSpPr>
              <a:stCxn id="1048702" idx="2"/>
              <a:endCxn id="1048687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63" name="Straight Connector 40"/>
            <p:cNvCxnSpPr>
              <a:stCxn id="1048690" idx="2"/>
              <a:endCxn id="1048687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64" name="Straight Connector 41"/>
            <p:cNvCxnSpPr>
              <a:stCxn id="1048690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65" name="Straight Connector 42"/>
            <p:cNvCxnSpPr>
              <a:stCxn id="1048691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66" name="Straight Connector 43"/>
            <p:cNvCxnSpPr>
              <a:stCxn id="1048691" idx="2"/>
              <a:endCxn id="1048690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67" name="Straight Connector 44"/>
            <p:cNvCxnSpPr>
              <a:stCxn id="1048696" idx="4"/>
              <a:endCxn id="1048691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68" name="Straight Connector 45"/>
            <p:cNvCxnSpPr>
              <a:stCxn id="1048695" idx="3"/>
              <a:endCxn id="1048691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69" name="Straight Connector 46"/>
            <p:cNvCxnSpPr>
              <a:stCxn id="1048695" idx="2"/>
              <a:endCxn id="1048696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70" name="Straight Connector 47"/>
            <p:cNvCxnSpPr>
              <a:stCxn id="1048695" idx="1"/>
              <a:endCxn id="1048697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71" name="Straight Connector 48"/>
            <p:cNvCxnSpPr>
              <a:stCxn id="1048693" idx="1"/>
              <a:endCxn id="1048697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72" name="Straight Connector 49"/>
            <p:cNvCxnSpPr>
              <a:stCxn id="1048693" idx="0"/>
              <a:endCxn id="1048694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73" name="Straight Connector 50"/>
            <p:cNvCxnSpPr>
              <a:stCxn id="1048707" idx="7"/>
              <a:endCxn id="104873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74" name="Straight Connector 51"/>
            <p:cNvCxnSpPr>
              <a:endCxn id="1048692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75" name="Straight Connector 52"/>
            <p:cNvCxnSpPr>
              <a:stCxn id="1048707" idx="0"/>
              <a:endCxn id="104873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76" name="Straight Connector 53"/>
            <p:cNvCxnSpPr>
              <a:stCxn id="1048719" idx="0"/>
              <a:endCxn id="104873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77" name="Straight Connector 54"/>
            <p:cNvCxnSpPr>
              <a:stCxn id="1048719" idx="1"/>
              <a:endCxn id="1048694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78" name="Straight Connector 55"/>
            <p:cNvCxnSpPr>
              <a:stCxn id="1048694" idx="2"/>
              <a:endCxn id="1048697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79" name="Straight Connector 56"/>
            <p:cNvCxnSpPr>
              <a:stCxn id="1048693" idx="2"/>
              <a:endCxn id="1048695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80" name="Straight Connector 57"/>
            <p:cNvCxnSpPr>
              <a:stCxn id="1048692" idx="1"/>
              <a:endCxn id="1048695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81" name="Straight Connector 58"/>
            <p:cNvCxnSpPr>
              <a:stCxn id="1048692" idx="3"/>
              <a:endCxn id="104870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82" name="Straight Connector 59"/>
            <p:cNvCxnSpPr>
              <a:stCxn id="1048695" idx="4"/>
              <a:endCxn id="104870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83" name="Straight Connector 60"/>
            <p:cNvCxnSpPr>
              <a:stCxn id="1048691" idx="5"/>
              <a:endCxn id="104870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84" name="Straight Connector 61"/>
            <p:cNvCxnSpPr>
              <a:stCxn id="1048692" idx="7"/>
              <a:endCxn id="1048693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85" name="Straight Connector 62"/>
            <p:cNvCxnSpPr>
              <a:stCxn id="1048690" idx="7"/>
              <a:endCxn id="1048696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86" name="Straight Connector 63"/>
            <p:cNvCxnSpPr>
              <a:endCxn id="1048692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81" name="Oval 64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82" name="Oval 65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83" name="Oval 66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84" name="Oval 67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85" name="Oval 68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86" name="Oval 69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87" name="Oval 70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88" name="Oval 71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89" name="Oval 72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90" name="Oval 73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91" name="Oval 74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92" name="Oval 75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93" name="Oval 76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94" name="Oval 77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95" name="Oval 78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96" name="Oval 79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97" name="Oval 80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98" name="Oval 81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99" name="Oval 82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00" name="Oval 83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087" name="Straight Connector 84"/>
            <p:cNvCxnSpPr>
              <a:stCxn id="1048700" idx="2"/>
              <a:endCxn id="1048682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88" name="Straight Connector 85"/>
            <p:cNvCxnSpPr>
              <a:stCxn id="1048683" idx="4"/>
              <a:endCxn id="1048684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01" name="Oval 86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089" name="Straight Connector 87"/>
            <p:cNvCxnSpPr>
              <a:stCxn id="10487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90" name="Straight Connector 88"/>
            <p:cNvCxnSpPr>
              <a:stCxn id="10487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91" name="Straight Connector 89"/>
            <p:cNvCxnSpPr>
              <a:stCxn id="10487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92" name="Straight Connector 90"/>
            <p:cNvCxnSpPr>
              <a:endCxn id="1048683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02" name="Chord 91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03" name="Chord 92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093" name="Straight Connector 93"/>
            <p:cNvCxnSpPr>
              <a:stCxn id="1048702" idx="1"/>
              <a:endCxn id="1048690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94" name="Straight Connector 94"/>
            <p:cNvCxnSpPr>
              <a:endCxn id="1048704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95" name="Straight Connector 95"/>
            <p:cNvCxnSpPr>
              <a:endCxn id="104871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96" name="Straight Connector 96"/>
            <p:cNvCxnSpPr>
              <a:stCxn id="1048704" idx="0"/>
              <a:endCxn id="104871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97" name="Straight Connector 97"/>
            <p:cNvCxnSpPr>
              <a:stCxn id="1048731" idx="2"/>
              <a:endCxn id="1048706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98" name="Straight Connector 98"/>
            <p:cNvCxnSpPr>
              <a:stCxn id="1048704" idx="7"/>
              <a:endCxn id="1048706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99" name="Straight Connector 99"/>
            <p:cNvCxnSpPr>
              <a:endCxn id="104871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00" name="Straight Connector 100"/>
            <p:cNvCxnSpPr>
              <a:stCxn id="1048719" idx="6"/>
              <a:endCxn id="1048706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01" name="Straight Connector 101"/>
            <p:cNvCxnSpPr>
              <a:stCxn id="1048705" idx="0"/>
              <a:endCxn id="1048706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02" name="Straight Connector 102"/>
            <p:cNvCxnSpPr>
              <a:stCxn id="1048708" idx="1"/>
              <a:endCxn id="1048706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03" name="Straight Connector 103"/>
            <p:cNvCxnSpPr>
              <a:stCxn id="1048708" idx="0"/>
              <a:endCxn id="1048707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04" name="Straight Connector 104"/>
            <p:cNvCxnSpPr>
              <a:stCxn id="1048707" idx="2"/>
              <a:endCxn id="1048706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05" name="Straight Connector 105"/>
            <p:cNvCxnSpPr>
              <a:stCxn id="1048707" idx="7"/>
              <a:endCxn id="1048715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06" name="Straight Connector 106"/>
            <p:cNvCxnSpPr>
              <a:stCxn id="1048707" idx="6"/>
              <a:endCxn id="1048714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07" name="Straight Connector 107"/>
            <p:cNvCxnSpPr>
              <a:stCxn id="1048714" idx="7"/>
              <a:endCxn id="1048715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08" name="Straight Connector 108"/>
            <p:cNvCxnSpPr>
              <a:stCxn id="1048732" idx="1"/>
              <a:endCxn id="1048706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09" name="Straight Connector 109"/>
            <p:cNvCxnSpPr>
              <a:endCxn id="1048704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10" name="Straight Connector 110"/>
            <p:cNvCxnSpPr>
              <a:stCxn id="1048705" idx="2"/>
              <a:endCxn id="1048704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11" name="Straight Connector 111"/>
            <p:cNvCxnSpPr>
              <a:stCxn id="1048720" idx="0"/>
              <a:endCxn id="1048704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12" name="Straight Connector 112"/>
            <p:cNvCxnSpPr>
              <a:endCxn id="1048704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13" name="Straight Connector 113"/>
            <p:cNvCxnSpPr>
              <a:stCxn id="1048720" idx="2"/>
              <a:endCxn id="1048705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14" name="Straight Connector 114"/>
            <p:cNvCxnSpPr>
              <a:stCxn id="1048708" idx="2"/>
              <a:endCxn id="1048705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15" name="Straight Connector 115"/>
            <p:cNvCxnSpPr>
              <a:stCxn id="1048708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16" name="Straight Connector 116"/>
            <p:cNvCxnSpPr>
              <a:stCxn id="1048709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17" name="Straight Connector 117"/>
            <p:cNvCxnSpPr>
              <a:stCxn id="1048709" idx="2"/>
              <a:endCxn id="1048708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18" name="Straight Connector 118"/>
            <p:cNvCxnSpPr>
              <a:stCxn id="1048714" idx="4"/>
              <a:endCxn id="1048709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19" name="Straight Connector 119"/>
            <p:cNvCxnSpPr>
              <a:stCxn id="1048713" idx="3"/>
              <a:endCxn id="1048709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20" name="Straight Connector 120"/>
            <p:cNvCxnSpPr>
              <a:stCxn id="1048713" idx="2"/>
              <a:endCxn id="1048714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21" name="Straight Connector 121"/>
            <p:cNvCxnSpPr>
              <a:stCxn id="1048713" idx="1"/>
              <a:endCxn id="1048715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22" name="Straight Connector 122"/>
            <p:cNvCxnSpPr>
              <a:stCxn id="1048711" idx="1"/>
              <a:endCxn id="1048715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23" name="Straight Connector 123"/>
            <p:cNvCxnSpPr>
              <a:stCxn id="1048711" idx="0"/>
              <a:endCxn id="1048712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24" name="Straight Connector 124"/>
            <p:cNvCxnSpPr>
              <a:stCxn id="1048717" idx="0"/>
              <a:endCxn id="1048716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25" name="Straight Connector 125"/>
            <p:cNvCxnSpPr>
              <a:stCxn id="1048728" idx="7"/>
              <a:endCxn id="1048716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26" name="Straight Connector 126"/>
            <p:cNvCxnSpPr>
              <a:endCxn id="1048717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27" name="Straight Connector 127"/>
            <p:cNvCxnSpPr>
              <a:stCxn id="1048727" idx="5"/>
              <a:endCxn id="1048718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28" name="Straight Connector 128"/>
            <p:cNvCxnSpPr>
              <a:endCxn id="1048718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29" name="Straight Connector 129"/>
            <p:cNvCxnSpPr>
              <a:stCxn id="1048718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30" name="Straight Connector 130"/>
            <p:cNvCxnSpPr>
              <a:stCxn id="1048718" idx="3"/>
              <a:endCxn id="1048710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31" name="Straight Connector 131"/>
            <p:cNvCxnSpPr>
              <a:stCxn id="1048718" idx="1"/>
              <a:endCxn id="1048711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32" name="Straight Connector 132"/>
            <p:cNvCxnSpPr>
              <a:stCxn id="1048717" idx="2"/>
              <a:endCxn id="1048711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33" name="Straight Connector 133"/>
            <p:cNvCxnSpPr>
              <a:stCxn id="1048716" idx="3"/>
              <a:endCxn id="1048711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34" name="Straight Connector 134"/>
            <p:cNvCxnSpPr>
              <a:stCxn id="1048716" idx="2"/>
              <a:endCxn id="1048712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35" name="Straight Connector 135"/>
            <p:cNvCxnSpPr>
              <a:stCxn id="1048712" idx="1"/>
              <a:endCxn id="1048715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36" name="Straight Connector 136"/>
            <p:cNvCxnSpPr>
              <a:stCxn id="1048711" idx="2"/>
              <a:endCxn id="1048713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37" name="Straight Connector 137"/>
            <p:cNvCxnSpPr>
              <a:stCxn id="1048710" idx="1"/>
              <a:endCxn id="1048713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38" name="Straight Connector 138"/>
            <p:cNvCxnSpPr>
              <a:stCxn id="1048710" idx="3"/>
              <a:endCxn id="1048721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39" name="Straight Connector 139"/>
            <p:cNvCxnSpPr>
              <a:stCxn id="1048713" idx="4"/>
              <a:endCxn id="1048721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40" name="Straight Connector 140"/>
            <p:cNvCxnSpPr>
              <a:stCxn id="1048709" idx="5"/>
              <a:endCxn id="1048721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41" name="Straight Connector 141"/>
            <p:cNvCxnSpPr>
              <a:stCxn id="1048710" idx="7"/>
              <a:endCxn id="1048711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42" name="Straight Connector 142"/>
            <p:cNvCxnSpPr>
              <a:stCxn id="1048708" idx="7"/>
              <a:endCxn id="1048714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43" name="Straight Connector 143"/>
            <p:cNvCxnSpPr>
              <a:endCxn id="1048710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44" name="Straight Connector 144"/>
            <p:cNvCxnSpPr>
              <a:stCxn id="1048718" idx="7"/>
              <a:endCxn id="1048717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04" name="Oval 145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05" name="Oval 146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06" name="Oval 147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07" name="Oval 148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08" name="Oval 149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09" name="Oval 150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10" name="Oval 151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11" name="Oval 152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12" name="Oval 153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13" name="Oval 154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14" name="Oval 155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15" name="Oval 156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16" name="Oval 157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17" name="Oval 158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18" name="Oval 159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19" name="Oval 160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20" name="Chord 161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21" name="Chord 162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145" name="Straight Connector 163"/>
            <p:cNvCxnSpPr>
              <a:stCxn id="1048720" idx="1"/>
              <a:endCxn id="1048708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46" name="Straight Connector 164"/>
            <p:cNvCxnSpPr>
              <a:stCxn id="1048725" idx="6"/>
              <a:endCxn id="1048716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47" name="Straight Connector 165"/>
            <p:cNvCxnSpPr>
              <a:stCxn id="1048722" idx="4"/>
              <a:endCxn id="1048728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48" name="Straight Connector 166"/>
            <p:cNvCxnSpPr>
              <a:stCxn id="1048728" idx="4"/>
              <a:endCxn id="1048727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49" name="Straight Connector 167"/>
            <p:cNvCxnSpPr>
              <a:stCxn id="1048726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50" name="Straight Connector 168"/>
            <p:cNvCxnSpPr>
              <a:stCxn id="1048726" idx="0"/>
              <a:endCxn id="1048727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51" name="Straight Connector 169"/>
            <p:cNvCxnSpPr>
              <a:stCxn id="1048730" idx="1"/>
              <a:endCxn id="1048722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52" name="Straight Connector 170"/>
            <p:cNvCxnSpPr>
              <a:stCxn id="1048727" idx="2"/>
              <a:endCxn id="1048730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53" name="Straight Connector 171"/>
            <p:cNvCxnSpPr>
              <a:stCxn id="1048726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54" name="Straight Connector 172"/>
            <p:cNvCxnSpPr>
              <a:stCxn id="1048716" idx="1"/>
              <a:endCxn id="1048681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55" name="Straight Connector 173"/>
            <p:cNvCxnSpPr>
              <a:stCxn id="1048724" idx="6"/>
              <a:endCxn id="1048723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56" name="Straight Connector 174"/>
            <p:cNvCxnSpPr>
              <a:stCxn id="1048722" idx="7"/>
              <a:endCxn id="1048724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57" name="Straight Connector 175"/>
            <p:cNvCxnSpPr>
              <a:stCxn id="1048722" idx="5"/>
              <a:endCxn id="1048725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58" name="Straight Connector 176"/>
            <p:cNvCxnSpPr>
              <a:stCxn id="1048723" idx="3"/>
              <a:endCxn id="1048725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59" name="Straight Connector 177"/>
            <p:cNvCxnSpPr>
              <a:stCxn id="1048725" idx="4"/>
              <a:endCxn id="1048728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60" name="Straight Connector 178"/>
            <p:cNvCxnSpPr>
              <a:stCxn id="1048718" idx="2"/>
              <a:endCxn id="1048726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61" name="Straight Connector 179"/>
            <p:cNvCxnSpPr>
              <a:endCxn id="1048726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22" name="Oval 180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23" name="Oval 181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24" name="Oval 182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25" name="Oval 183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26" name="Oval 184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27" name="Oval 185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28" name="Oval 186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162" name="Straight Connector 187"/>
            <p:cNvCxnSpPr>
              <a:stCxn id="1048728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63" name="Straight Connector 188"/>
            <p:cNvCxnSpPr>
              <a:stCxn id="1048724" idx="4"/>
              <a:endCxn id="1048725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29" name="Oval 189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164" name="Straight Connector 190"/>
            <p:cNvCxnSpPr>
              <a:stCxn id="1048729" idx="3"/>
              <a:endCxn id="1048712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65" name="Straight Connector 191"/>
            <p:cNvCxnSpPr>
              <a:stCxn id="1048729" idx="2"/>
              <a:endCxn id="1048681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66" name="Straight Connector 192"/>
            <p:cNvCxnSpPr>
              <a:stCxn id="1048724" idx="7"/>
              <a:endCxn id="1048683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67" name="Straight Connector 193"/>
            <p:cNvCxnSpPr>
              <a:endCxn id="1048724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30" name="Chord 194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168" name="Straight Connector 195"/>
            <p:cNvCxnSpPr>
              <a:stCxn id="1048727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69" name="Straight Connector 196"/>
            <p:cNvCxnSpPr>
              <a:stCxn id="1048723" idx="6"/>
              <a:endCxn id="1048681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70" name="Straight Connector 197"/>
            <p:cNvCxnSpPr>
              <a:stCxn id="1048723" idx="5"/>
              <a:endCxn id="1048716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71" name="Straight Connector 198"/>
            <p:cNvCxnSpPr>
              <a:stCxn id="1048683" idx="0"/>
              <a:endCxn id="1048723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72" name="Straight Connector 199"/>
            <p:cNvCxnSpPr>
              <a:stCxn id="1048728" idx="5"/>
              <a:endCxn id="1048717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73" name="Straight Connector 200"/>
            <p:cNvCxnSpPr>
              <a:stCxn id="1048712" idx="7"/>
              <a:endCxn id="1048681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74" name="Straight Connector 201"/>
            <p:cNvCxnSpPr>
              <a:stCxn id="1048699" idx="7"/>
              <a:endCxn id="104872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75" name="Straight Connector 202"/>
            <p:cNvCxnSpPr>
              <a:stCxn id="1048715" idx="7"/>
              <a:endCxn id="1048688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76" name="Straight Connector 203"/>
            <p:cNvCxnSpPr>
              <a:stCxn id="1048715" idx="6"/>
              <a:endCxn id="104872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77" name="Straight Connector 204"/>
            <p:cNvCxnSpPr>
              <a:stCxn id="1048689" idx="0"/>
              <a:endCxn id="1048715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78" name="Straight Connector 205"/>
            <p:cNvCxnSpPr>
              <a:stCxn id="1048732" idx="0"/>
              <a:endCxn id="104873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79" name="Straight Connector 206"/>
            <p:cNvCxnSpPr>
              <a:stCxn id="1048697" idx="0"/>
              <a:endCxn id="104873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80" name="Straight Connector 207"/>
            <p:cNvCxnSpPr>
              <a:stCxn id="1048696" idx="0"/>
              <a:endCxn id="104873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81" name="Straight Connector 208"/>
            <p:cNvCxnSpPr>
              <a:stCxn id="1048715" idx="1"/>
              <a:endCxn id="104873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82" name="Straight Connector 209"/>
            <p:cNvCxnSpPr>
              <a:stCxn id="1048689" idx="0"/>
              <a:endCxn id="104873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83" name="Straight Connector 210"/>
            <p:cNvCxnSpPr>
              <a:stCxn id="1048733" idx="7"/>
              <a:endCxn id="104873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31" name="Oval 211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32" name="Oval 212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33" name="Oval 213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184" name="Straight Connector 214"/>
            <p:cNvCxnSpPr>
              <a:stCxn id="1048694" idx="0"/>
              <a:endCxn id="104873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85" name="Straight Connector 215"/>
            <p:cNvCxnSpPr>
              <a:endCxn id="1048694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0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146768" name="Straight Connector 11"/>
            <p:cNvCxnSpPr>
              <a:stCxn id="1049171" idx="7"/>
              <a:endCxn id="1049169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69" name="Straight Connector 12"/>
            <p:cNvCxnSpPr>
              <a:stCxn id="1049169" idx="4"/>
              <a:endCxn id="104918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70" name="Straight Connector 13"/>
            <p:cNvCxnSpPr>
              <a:stCxn id="1049174" idx="2"/>
              <a:endCxn id="104918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71" name="Straight Connector 14"/>
            <p:cNvCxnSpPr>
              <a:stCxn id="1049188" idx="5"/>
              <a:endCxn id="1049174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72" name="Straight Connector 15"/>
            <p:cNvCxnSpPr>
              <a:stCxn id="1049169" idx="5"/>
              <a:endCxn id="104918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73" name="Straight Connector 16"/>
            <p:cNvCxnSpPr>
              <a:stCxn id="1049174" idx="0"/>
              <a:endCxn id="104918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74" name="Straight Connector 17"/>
            <p:cNvCxnSpPr>
              <a:stCxn id="1049188" idx="3"/>
              <a:endCxn id="104918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75" name="Straight Connector 18"/>
            <p:cNvCxnSpPr>
              <a:stCxn id="1049217" idx="7"/>
              <a:endCxn id="1049176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76" name="Straight Connector 19"/>
            <p:cNvCxnSpPr>
              <a:stCxn id="1049174" idx="7"/>
              <a:endCxn id="1049176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77" name="Straight Connector 20"/>
            <p:cNvCxnSpPr>
              <a:stCxn id="1049173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78" name="Straight Connector 21"/>
            <p:cNvCxnSpPr>
              <a:stCxn id="1049188" idx="6"/>
              <a:endCxn id="104918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79" name="Straight Connector 22"/>
            <p:cNvCxnSpPr>
              <a:stCxn id="1049173" idx="0"/>
              <a:endCxn id="104918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80" name="Straight Connector 23"/>
            <p:cNvCxnSpPr>
              <a:stCxn id="1049187" idx="6"/>
              <a:endCxn id="1049176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81" name="Straight Connector 24"/>
            <p:cNvCxnSpPr>
              <a:stCxn id="1049175" idx="0"/>
              <a:endCxn id="1049176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82" name="Straight Connector 25"/>
            <p:cNvCxnSpPr>
              <a:stCxn id="1049178" idx="1"/>
              <a:endCxn id="1049176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83" name="Straight Connector 26"/>
            <p:cNvCxnSpPr>
              <a:stCxn id="1049178" idx="0"/>
              <a:endCxn id="1049177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84" name="Straight Connector 27"/>
            <p:cNvCxnSpPr>
              <a:stCxn id="1049177" idx="2"/>
              <a:endCxn id="1049176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85" name="Straight Connector 28"/>
            <p:cNvCxnSpPr>
              <a:stCxn id="1049177" idx="7"/>
              <a:endCxn id="1049220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86" name="Straight Connector 29"/>
            <p:cNvCxnSpPr>
              <a:stCxn id="1049177" idx="6"/>
              <a:endCxn id="1049184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87" name="Straight Connector 30"/>
            <p:cNvCxnSpPr>
              <a:stCxn id="1049184" idx="7"/>
              <a:endCxn id="1049185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88" name="Straight Connector 31"/>
            <p:cNvCxnSpPr>
              <a:stCxn id="1049170" idx="0"/>
              <a:endCxn id="1049169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89" name="Straight Connector 32"/>
            <p:cNvCxnSpPr>
              <a:stCxn id="1049186" idx="2"/>
              <a:endCxn id="1049170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90" name="Straight Connector 33"/>
            <p:cNvCxnSpPr>
              <a:stCxn id="1049173" idx="1"/>
              <a:endCxn id="1049170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91" name="Straight Connector 34"/>
            <p:cNvCxnSpPr>
              <a:stCxn id="1049172" idx="7"/>
              <a:endCxn id="1049170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92" name="Straight Connector 35"/>
            <p:cNvCxnSpPr>
              <a:stCxn id="1049171" idx="6"/>
              <a:endCxn id="1049170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93" name="Straight Connector 36"/>
            <p:cNvCxnSpPr>
              <a:stCxn id="1049189" idx="7"/>
              <a:endCxn id="1049171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94" name="Straight Connector 37"/>
            <p:cNvCxnSpPr>
              <a:stCxn id="1049189" idx="6"/>
              <a:endCxn id="1049172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95" name="Straight Connector 38"/>
            <p:cNvCxnSpPr>
              <a:stCxn id="1049189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96" name="Straight Connector 39"/>
            <p:cNvCxnSpPr>
              <a:stCxn id="1049172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97" name="Straight Connector 40"/>
            <p:cNvCxnSpPr>
              <a:stCxn id="1049172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98" name="Straight Connector 41"/>
            <p:cNvCxnSpPr>
              <a:stCxn id="1049173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99" name="Straight Connector 42"/>
            <p:cNvCxnSpPr>
              <a:stCxn id="1049172" idx="6"/>
              <a:endCxn id="1049173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00" name="Straight Connector 43"/>
            <p:cNvCxnSpPr>
              <a:stCxn id="1049173" idx="6"/>
              <a:endCxn id="1049174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01" name="Straight Connector 44"/>
            <p:cNvCxnSpPr>
              <a:stCxn id="1049175" idx="2"/>
              <a:endCxn id="1049174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02" name="Straight Connector 45"/>
            <p:cNvCxnSpPr>
              <a:stCxn id="1049190" idx="0"/>
              <a:endCxn id="1049174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03" name="Straight Connector 46"/>
            <p:cNvCxnSpPr>
              <a:endCxn id="1049174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04" name="Straight Connector 47"/>
            <p:cNvCxnSpPr>
              <a:stCxn id="1049190" idx="2"/>
              <a:endCxn id="1049175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05" name="Straight Connector 48"/>
            <p:cNvCxnSpPr>
              <a:stCxn id="1049178" idx="2"/>
              <a:endCxn id="1049175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06" name="Straight Connector 49"/>
            <p:cNvCxnSpPr>
              <a:stCxn id="1049178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07" name="Straight Connector 50"/>
            <p:cNvCxnSpPr>
              <a:stCxn id="1049179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08" name="Straight Connector 51"/>
            <p:cNvCxnSpPr>
              <a:stCxn id="1049179" idx="2"/>
              <a:endCxn id="1049178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09" name="Straight Connector 52"/>
            <p:cNvCxnSpPr>
              <a:stCxn id="1049184" idx="4"/>
              <a:endCxn id="1049179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10" name="Straight Connector 53"/>
            <p:cNvCxnSpPr>
              <a:stCxn id="1049183" idx="3"/>
              <a:endCxn id="1049179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11" name="Straight Connector 54"/>
            <p:cNvCxnSpPr>
              <a:stCxn id="1049183" idx="2"/>
              <a:endCxn id="1049184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12" name="Straight Connector 55"/>
            <p:cNvCxnSpPr>
              <a:stCxn id="1049183" idx="1"/>
              <a:endCxn id="1049185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13" name="Straight Connector 56"/>
            <p:cNvCxnSpPr>
              <a:stCxn id="1049181" idx="1"/>
              <a:endCxn id="1049185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14" name="Straight Connector 57"/>
            <p:cNvCxnSpPr>
              <a:stCxn id="1049181" idx="0"/>
              <a:endCxn id="1049182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15" name="Straight Connector 58"/>
            <p:cNvCxnSpPr>
              <a:stCxn id="1049195" idx="7"/>
              <a:endCxn id="1049221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16" name="Straight Connector 59"/>
            <p:cNvCxnSpPr>
              <a:endCxn id="1049180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17" name="Straight Connector 60"/>
            <p:cNvCxnSpPr>
              <a:stCxn id="1049195" idx="0"/>
              <a:endCxn id="1049220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18" name="Straight Connector 61"/>
            <p:cNvCxnSpPr>
              <a:stCxn id="1049207" idx="0"/>
              <a:endCxn id="1049219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19" name="Straight Connector 62"/>
            <p:cNvCxnSpPr>
              <a:stCxn id="1049207" idx="1"/>
              <a:endCxn id="1049182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20" name="Straight Connector 63"/>
            <p:cNvCxnSpPr>
              <a:stCxn id="1049182" idx="2"/>
              <a:endCxn id="1049185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21" name="Straight Connector 64"/>
            <p:cNvCxnSpPr>
              <a:stCxn id="1049181" idx="2"/>
              <a:endCxn id="1049183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22" name="Straight Connector 65"/>
            <p:cNvCxnSpPr>
              <a:stCxn id="1049180" idx="1"/>
              <a:endCxn id="1049183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23" name="Straight Connector 66"/>
            <p:cNvCxnSpPr>
              <a:stCxn id="1049180" idx="3"/>
              <a:endCxn id="1049191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24" name="Straight Connector 67"/>
            <p:cNvCxnSpPr>
              <a:stCxn id="1049183" idx="4"/>
              <a:endCxn id="1049191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25" name="Straight Connector 68"/>
            <p:cNvCxnSpPr>
              <a:stCxn id="1049179" idx="5"/>
              <a:endCxn id="1049191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26" name="Straight Connector 69"/>
            <p:cNvCxnSpPr>
              <a:stCxn id="1049180" idx="7"/>
              <a:endCxn id="1049181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27" name="Straight Connector 70"/>
            <p:cNvCxnSpPr>
              <a:stCxn id="1049178" idx="7"/>
              <a:endCxn id="1049184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28" name="Straight Connector 71"/>
            <p:cNvCxnSpPr>
              <a:endCxn id="1049180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169" name="Oval 72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70" name="Oval 73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71" name="Oval 74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72" name="Oval 75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73" name="Oval 76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74" name="Oval 77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75" name="Oval 78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76" name="Oval 79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77" name="Oval 80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78" name="Oval 81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79" name="Oval 82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80" name="Oval 83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81" name="Oval 84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82" name="Oval 85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83" name="Oval 86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84" name="Oval 87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85" name="Oval 88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86" name="Oval 89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87" name="Oval 90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88" name="Oval 91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829" name="Straight Connector 92"/>
            <p:cNvCxnSpPr>
              <a:stCxn id="1049188" idx="2"/>
              <a:endCxn id="1049170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30" name="Straight Connector 93"/>
            <p:cNvCxnSpPr>
              <a:stCxn id="1049171" idx="4"/>
              <a:endCxn id="1049172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189" name="Oval 94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831" name="Straight Connector 95"/>
            <p:cNvCxnSpPr>
              <a:stCxn id="1049189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32" name="Straight Connector 96"/>
            <p:cNvCxnSpPr>
              <a:stCxn id="1049189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33" name="Straight Connector 97"/>
            <p:cNvCxnSpPr>
              <a:stCxn id="1049189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34" name="Straight Connector 98"/>
            <p:cNvCxnSpPr>
              <a:endCxn id="1049171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190" name="Chord 99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91" name="Chord 100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835" name="Straight Connector 101"/>
            <p:cNvCxnSpPr>
              <a:stCxn id="1049190" idx="1"/>
              <a:endCxn id="1049178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36" name="Straight Connector 102"/>
            <p:cNvCxnSpPr>
              <a:endCxn id="1049192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37" name="Straight Connector 103"/>
            <p:cNvCxnSpPr>
              <a:endCxn id="1049207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38" name="Straight Connector 104"/>
            <p:cNvCxnSpPr>
              <a:stCxn id="1049192" idx="0"/>
              <a:endCxn id="1049207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39" name="Straight Connector 105"/>
            <p:cNvCxnSpPr>
              <a:stCxn id="1049219" idx="2"/>
              <a:endCxn id="1049194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40" name="Straight Connector 106"/>
            <p:cNvCxnSpPr>
              <a:stCxn id="1049192" idx="7"/>
              <a:endCxn id="1049194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41" name="Straight Connector 107"/>
            <p:cNvCxnSpPr>
              <a:endCxn id="1049207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42" name="Straight Connector 108"/>
            <p:cNvCxnSpPr>
              <a:stCxn id="1049207" idx="6"/>
              <a:endCxn id="1049194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43" name="Straight Connector 109"/>
            <p:cNvCxnSpPr>
              <a:stCxn id="1049193" idx="0"/>
              <a:endCxn id="1049194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44" name="Straight Connector 110"/>
            <p:cNvCxnSpPr>
              <a:stCxn id="1049196" idx="1"/>
              <a:endCxn id="1049194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45" name="Straight Connector 111"/>
            <p:cNvCxnSpPr>
              <a:stCxn id="1049196" idx="0"/>
              <a:endCxn id="1049195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46" name="Straight Connector 112"/>
            <p:cNvCxnSpPr>
              <a:stCxn id="1049195" idx="2"/>
              <a:endCxn id="1049194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47" name="Straight Connector 113"/>
            <p:cNvCxnSpPr>
              <a:stCxn id="1049195" idx="7"/>
              <a:endCxn id="1049203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48" name="Straight Connector 114"/>
            <p:cNvCxnSpPr>
              <a:stCxn id="1049195" idx="6"/>
              <a:endCxn id="1049202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49" name="Straight Connector 115"/>
            <p:cNvCxnSpPr>
              <a:stCxn id="1049202" idx="7"/>
              <a:endCxn id="1049203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50" name="Straight Connector 116"/>
            <p:cNvCxnSpPr>
              <a:stCxn id="1049220" idx="1"/>
              <a:endCxn id="1049194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51" name="Straight Connector 117"/>
            <p:cNvCxnSpPr>
              <a:endCxn id="1049192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52" name="Straight Connector 118"/>
            <p:cNvCxnSpPr>
              <a:stCxn id="1049193" idx="2"/>
              <a:endCxn id="1049192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53" name="Straight Connector 119"/>
            <p:cNvCxnSpPr>
              <a:stCxn id="1049208" idx="0"/>
              <a:endCxn id="1049192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54" name="Straight Connector 120"/>
            <p:cNvCxnSpPr>
              <a:endCxn id="1049192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55" name="Straight Connector 121"/>
            <p:cNvCxnSpPr>
              <a:stCxn id="1049208" idx="2"/>
              <a:endCxn id="1049193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56" name="Straight Connector 122"/>
            <p:cNvCxnSpPr>
              <a:stCxn id="1049196" idx="2"/>
              <a:endCxn id="1049193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57" name="Straight Connector 123"/>
            <p:cNvCxnSpPr>
              <a:stCxn id="1049196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58" name="Straight Connector 124"/>
            <p:cNvCxnSpPr>
              <a:stCxn id="1049197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59" name="Straight Connector 125"/>
            <p:cNvCxnSpPr>
              <a:stCxn id="1049197" idx="2"/>
              <a:endCxn id="1049196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60" name="Straight Connector 126"/>
            <p:cNvCxnSpPr>
              <a:stCxn id="1049202" idx="4"/>
              <a:endCxn id="1049197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61" name="Straight Connector 127"/>
            <p:cNvCxnSpPr>
              <a:stCxn id="1049201" idx="3"/>
              <a:endCxn id="1049197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62" name="Straight Connector 128"/>
            <p:cNvCxnSpPr>
              <a:stCxn id="1049201" idx="2"/>
              <a:endCxn id="1049202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63" name="Straight Connector 129"/>
            <p:cNvCxnSpPr>
              <a:stCxn id="1049201" idx="1"/>
              <a:endCxn id="1049203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64" name="Straight Connector 130"/>
            <p:cNvCxnSpPr>
              <a:stCxn id="1049199" idx="1"/>
              <a:endCxn id="1049203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65" name="Straight Connector 131"/>
            <p:cNvCxnSpPr>
              <a:stCxn id="1049199" idx="0"/>
              <a:endCxn id="1049200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66" name="Straight Connector 132"/>
            <p:cNvCxnSpPr>
              <a:stCxn id="1049205" idx="0"/>
              <a:endCxn id="1049204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67" name="Straight Connector 133"/>
            <p:cNvCxnSpPr>
              <a:stCxn id="1049216" idx="7"/>
              <a:endCxn id="1049204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68" name="Straight Connector 134"/>
            <p:cNvCxnSpPr>
              <a:endCxn id="1049205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69" name="Straight Connector 135"/>
            <p:cNvCxnSpPr>
              <a:stCxn id="1049215" idx="5"/>
              <a:endCxn id="1049206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70" name="Straight Connector 136"/>
            <p:cNvCxnSpPr>
              <a:endCxn id="1049206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71" name="Straight Connector 137"/>
            <p:cNvCxnSpPr>
              <a:stCxn id="1049206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72" name="Straight Connector 138"/>
            <p:cNvCxnSpPr>
              <a:stCxn id="1049206" idx="3"/>
              <a:endCxn id="1049198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73" name="Straight Connector 139"/>
            <p:cNvCxnSpPr>
              <a:stCxn id="1049206" idx="1"/>
              <a:endCxn id="1049199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74" name="Straight Connector 140"/>
            <p:cNvCxnSpPr>
              <a:stCxn id="1049205" idx="2"/>
              <a:endCxn id="1049199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75" name="Straight Connector 141"/>
            <p:cNvCxnSpPr>
              <a:stCxn id="1049204" idx="3"/>
              <a:endCxn id="1049199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76" name="Straight Connector 142"/>
            <p:cNvCxnSpPr>
              <a:stCxn id="1049204" idx="2"/>
              <a:endCxn id="1049200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77" name="Straight Connector 143"/>
            <p:cNvCxnSpPr>
              <a:stCxn id="1049200" idx="1"/>
              <a:endCxn id="1049203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78" name="Straight Connector 144"/>
            <p:cNvCxnSpPr>
              <a:stCxn id="1049199" idx="2"/>
              <a:endCxn id="1049201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79" name="Straight Connector 145"/>
            <p:cNvCxnSpPr>
              <a:stCxn id="1049198" idx="1"/>
              <a:endCxn id="1049201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80" name="Straight Connector 146"/>
            <p:cNvCxnSpPr>
              <a:stCxn id="1049198" idx="3"/>
              <a:endCxn id="1049209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81" name="Straight Connector 147"/>
            <p:cNvCxnSpPr>
              <a:stCxn id="1049201" idx="4"/>
              <a:endCxn id="1049209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82" name="Straight Connector 148"/>
            <p:cNvCxnSpPr>
              <a:stCxn id="1049197" idx="5"/>
              <a:endCxn id="1049209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83" name="Straight Connector 149"/>
            <p:cNvCxnSpPr>
              <a:stCxn id="1049198" idx="7"/>
              <a:endCxn id="1049199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84" name="Straight Connector 150"/>
            <p:cNvCxnSpPr>
              <a:stCxn id="1049196" idx="7"/>
              <a:endCxn id="1049202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85" name="Straight Connector 151"/>
            <p:cNvCxnSpPr>
              <a:endCxn id="1049198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86" name="Straight Connector 152"/>
            <p:cNvCxnSpPr>
              <a:stCxn id="1049206" idx="7"/>
              <a:endCxn id="1049205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192" name="Oval 153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93" name="Oval 154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94" name="Oval 155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95" name="Oval 156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96" name="Oval 157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97" name="Oval 158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98" name="Oval 159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99" name="Oval 160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00" name="Oval 161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01" name="Oval 162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02" name="Oval 163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03" name="Oval 164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04" name="Oval 165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05" name="Oval 166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06" name="Oval 167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07" name="Oval 168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08" name="Chord 169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09" name="Chord 170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887" name="Straight Connector 171"/>
            <p:cNvCxnSpPr>
              <a:stCxn id="1049208" idx="1"/>
              <a:endCxn id="1049196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88" name="Straight Connector 172"/>
            <p:cNvCxnSpPr>
              <a:stCxn id="1049213" idx="6"/>
              <a:endCxn id="1049204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89" name="Straight Connector 173"/>
            <p:cNvCxnSpPr>
              <a:stCxn id="1049210" idx="4"/>
              <a:endCxn id="104921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90" name="Straight Connector 174"/>
            <p:cNvCxnSpPr>
              <a:stCxn id="1049216" idx="4"/>
              <a:endCxn id="104921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91" name="Straight Connector 175"/>
            <p:cNvCxnSpPr>
              <a:stCxn id="104921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92" name="Straight Connector 176"/>
            <p:cNvCxnSpPr>
              <a:stCxn id="1049214" idx="0"/>
              <a:endCxn id="104921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93" name="Straight Connector 177"/>
            <p:cNvCxnSpPr>
              <a:stCxn id="1049218" idx="1"/>
              <a:endCxn id="104921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94" name="Straight Connector 178"/>
            <p:cNvCxnSpPr>
              <a:stCxn id="1049215" idx="2"/>
              <a:endCxn id="104921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95" name="Straight Connector 179"/>
            <p:cNvCxnSpPr>
              <a:stCxn id="104921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96" name="Straight Connector 180"/>
            <p:cNvCxnSpPr>
              <a:stCxn id="1049204" idx="1"/>
              <a:endCxn id="1049169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97" name="Straight Connector 181"/>
            <p:cNvCxnSpPr>
              <a:stCxn id="1049212" idx="6"/>
              <a:endCxn id="104921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98" name="Straight Connector 182"/>
            <p:cNvCxnSpPr>
              <a:stCxn id="1049210" idx="7"/>
              <a:endCxn id="104921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899" name="Straight Connector 183"/>
            <p:cNvCxnSpPr>
              <a:stCxn id="1049210" idx="5"/>
              <a:endCxn id="104921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00" name="Straight Connector 184"/>
            <p:cNvCxnSpPr>
              <a:stCxn id="1049211" idx="3"/>
              <a:endCxn id="104921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01" name="Straight Connector 185"/>
            <p:cNvCxnSpPr>
              <a:stCxn id="1049213" idx="4"/>
              <a:endCxn id="104921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02" name="Straight Connector 186"/>
            <p:cNvCxnSpPr>
              <a:stCxn id="1049206" idx="2"/>
              <a:endCxn id="104921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03" name="Straight Connector 187"/>
            <p:cNvCxnSpPr>
              <a:endCxn id="104921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210" name="Oval 188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11" name="Oval 189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12" name="Oval 190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13" name="Oval 191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14" name="Oval 192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15" name="Oval 193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16" name="Oval 194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904" name="Straight Connector 195"/>
            <p:cNvCxnSpPr>
              <a:stCxn id="104921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05" name="Straight Connector 196"/>
            <p:cNvCxnSpPr>
              <a:stCxn id="1049212" idx="4"/>
              <a:endCxn id="104921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217" name="Oval 197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906" name="Straight Connector 198"/>
            <p:cNvCxnSpPr>
              <a:stCxn id="1049217" idx="3"/>
              <a:endCxn id="1049200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07" name="Straight Connector 199"/>
            <p:cNvCxnSpPr>
              <a:stCxn id="1049217" idx="2"/>
              <a:endCxn id="1049169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08" name="Straight Connector 200"/>
            <p:cNvCxnSpPr>
              <a:stCxn id="1049212" idx="7"/>
              <a:endCxn id="1049171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09" name="Straight Connector 201"/>
            <p:cNvCxnSpPr>
              <a:endCxn id="104921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218" name="Chord 202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910" name="Straight Connector 203"/>
            <p:cNvCxnSpPr>
              <a:stCxn id="104921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11" name="Straight Connector 204"/>
            <p:cNvCxnSpPr>
              <a:stCxn id="1049211" idx="6"/>
              <a:endCxn id="1049169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12" name="Straight Connector 205"/>
            <p:cNvCxnSpPr>
              <a:stCxn id="1049211" idx="5"/>
              <a:endCxn id="1049204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13" name="Straight Connector 206"/>
            <p:cNvCxnSpPr>
              <a:stCxn id="1049171" idx="0"/>
              <a:endCxn id="104921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14" name="Straight Connector 207"/>
            <p:cNvCxnSpPr>
              <a:stCxn id="1049216" idx="5"/>
              <a:endCxn id="1049205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15" name="Straight Connector 208"/>
            <p:cNvCxnSpPr>
              <a:stCxn id="1049200" idx="7"/>
              <a:endCxn id="1049169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16" name="Straight Connector 209"/>
            <p:cNvCxnSpPr>
              <a:stCxn id="1049187" idx="7"/>
              <a:endCxn id="1049217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17" name="Straight Connector 210"/>
            <p:cNvCxnSpPr>
              <a:stCxn id="1049203" idx="7"/>
              <a:endCxn id="1049176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18" name="Straight Connector 211"/>
            <p:cNvCxnSpPr>
              <a:stCxn id="1049203" idx="6"/>
              <a:endCxn id="1049217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19" name="Straight Connector 212"/>
            <p:cNvCxnSpPr>
              <a:stCxn id="1049177" idx="0"/>
              <a:endCxn id="1049203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20" name="Straight Connector 213"/>
            <p:cNvCxnSpPr>
              <a:stCxn id="1049220" idx="0"/>
              <a:endCxn id="1049219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21" name="Straight Connector 214"/>
            <p:cNvCxnSpPr>
              <a:stCxn id="1049185" idx="0"/>
              <a:endCxn id="1049219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22" name="Straight Connector 215"/>
            <p:cNvCxnSpPr>
              <a:stCxn id="1049184" idx="0"/>
              <a:endCxn id="1049220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23" name="Straight Connector 216"/>
            <p:cNvCxnSpPr>
              <a:stCxn id="1049203" idx="1"/>
              <a:endCxn id="1049221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24" name="Straight Connector 217"/>
            <p:cNvCxnSpPr>
              <a:stCxn id="1049177" idx="0"/>
              <a:endCxn id="1049221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25" name="Straight Connector 218"/>
            <p:cNvCxnSpPr>
              <a:stCxn id="1049221" idx="7"/>
              <a:endCxn id="1049220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219" name="Oval 219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20" name="Oval 220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221" name="Oval 221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926" name="Straight Connector 222"/>
            <p:cNvCxnSpPr>
              <a:stCxn id="1049182" idx="0"/>
              <a:endCxn id="1049219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27" name="Straight Connector 223"/>
            <p:cNvCxnSpPr>
              <a:endCxn id="1049182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9222" name="Rectangle 1"/>
          <p:cNvSpPr/>
          <p:nvPr userDrawn="1"/>
        </p:nvSpPr>
        <p:spPr>
          <a:xfrm flipV="1">
            <a:off x="0" y="-5799"/>
            <a:ext cx="12192000" cy="407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132" name="Group 14"/>
          <p:cNvGrpSpPr/>
          <p:nvPr userDrawn="1"/>
        </p:nvGrpSpPr>
        <p:grpSpPr>
          <a:xfrm>
            <a:off x="4917086" y="1975299"/>
            <a:ext cx="2357831" cy="4144944"/>
            <a:chOff x="445712" y="1449040"/>
            <a:chExt cx="2113018" cy="3924176"/>
          </a:xfrm>
        </p:grpSpPr>
        <p:sp>
          <p:nvSpPr>
            <p:cNvPr id="1049223" name="Rounded Rectangle 15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49224" name="Rectangle 16"/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33" name="Group 17"/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049225" name="Oval 18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49226" name="Rounded Rectangle 19"/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4922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083388" y="2321178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4922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aphic 14"/>
          <p:cNvGrpSpPr/>
          <p:nvPr userDrawn="1"/>
        </p:nvGrpSpPr>
        <p:grpSpPr>
          <a:xfrm>
            <a:off x="637723" y="3059055"/>
            <a:ext cx="4156177" cy="3268904"/>
            <a:chOff x="2444748" y="555045"/>
            <a:chExt cx="7282048" cy="5727454"/>
          </a:xfrm>
        </p:grpSpPr>
        <p:sp>
          <p:nvSpPr>
            <p:cNvPr id="1049288" name="Freeform: Shape 5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289" name="Freeform: Shape 6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9290" name="Freeform: Shape 7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291" name="Freeform: Shape 8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9292" name="Freeform: Shape 9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9293" name="Freeform: Shape 10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294" name="Freeform: Shape 11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295" name="Freeform: Shape 12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49296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-1" fmla="*/ 0 w 9144000"/>
              <a:gd name="connsiteY0-2" fmla="*/ 0 h 3176042"/>
              <a:gd name="connsiteX1-3" fmla="*/ 9144000 w 9144000"/>
              <a:gd name="connsiteY1-4" fmla="*/ 0 h 3176042"/>
              <a:gd name="connsiteX2-5" fmla="*/ 9144000 w 9144000"/>
              <a:gd name="connsiteY2-6" fmla="*/ 3176042 h 3176042"/>
              <a:gd name="connsiteX3-7" fmla="*/ 0 w 9144000"/>
              <a:gd name="connsiteY3-8" fmla="*/ 1556792 h 3176042"/>
              <a:gd name="connsiteX4-9" fmla="*/ 0 w 9144000"/>
              <a:gd name="connsiteY4-10" fmla="*/ 0 h 31760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049297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215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146928" name="Straight Connector 216"/>
            <p:cNvCxnSpPr>
              <a:stCxn id="1049304" idx="7"/>
              <a:endCxn id="1049302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29" name="Straight Connector 217"/>
            <p:cNvCxnSpPr>
              <a:stCxn id="1049302" idx="4"/>
              <a:endCxn id="1049321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30" name="Straight Connector 218"/>
            <p:cNvCxnSpPr>
              <a:stCxn id="1049307" idx="2"/>
              <a:endCxn id="1049319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31" name="Straight Connector 219"/>
            <p:cNvCxnSpPr>
              <a:stCxn id="1049321" idx="5"/>
              <a:endCxn id="1049307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32" name="Straight Connector 220"/>
            <p:cNvCxnSpPr>
              <a:stCxn id="1049302" idx="5"/>
              <a:endCxn id="1049320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33" name="Straight Connector 221"/>
            <p:cNvCxnSpPr>
              <a:stCxn id="1049307" idx="0"/>
              <a:endCxn id="1049320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34" name="Straight Connector 222"/>
            <p:cNvCxnSpPr>
              <a:stCxn id="1049321" idx="3"/>
              <a:endCxn id="1049319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35" name="Straight Connector 223"/>
            <p:cNvCxnSpPr>
              <a:stCxn id="1049350" idx="7"/>
              <a:endCxn id="1049309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36" name="Straight Connector 224"/>
            <p:cNvCxnSpPr>
              <a:stCxn id="1049307" idx="7"/>
              <a:endCxn id="1049309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37" name="Straight Connector 225"/>
            <p:cNvCxnSpPr>
              <a:stCxn id="1049306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38" name="Straight Connector 226"/>
            <p:cNvCxnSpPr>
              <a:stCxn id="1049321" idx="6"/>
              <a:endCxn id="1049320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39" name="Straight Connector 227"/>
            <p:cNvCxnSpPr>
              <a:stCxn id="1049306" idx="0"/>
              <a:endCxn id="1049319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40" name="Straight Connector 228"/>
            <p:cNvCxnSpPr>
              <a:stCxn id="1049320" idx="6"/>
              <a:endCxn id="1049309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41" name="Straight Connector 229"/>
            <p:cNvCxnSpPr>
              <a:stCxn id="1049308" idx="0"/>
              <a:endCxn id="1049309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42" name="Straight Connector 230"/>
            <p:cNvCxnSpPr>
              <a:stCxn id="1049311" idx="1"/>
              <a:endCxn id="1049309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43" name="Straight Connector 231"/>
            <p:cNvCxnSpPr>
              <a:stCxn id="1049311" idx="0"/>
              <a:endCxn id="1049310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44" name="Straight Connector 232"/>
            <p:cNvCxnSpPr>
              <a:stCxn id="1049310" idx="2"/>
              <a:endCxn id="1049309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45" name="Straight Connector 233"/>
            <p:cNvCxnSpPr>
              <a:stCxn id="1049310" idx="7"/>
              <a:endCxn id="104935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46" name="Straight Connector 234"/>
            <p:cNvCxnSpPr>
              <a:stCxn id="1049310" idx="6"/>
              <a:endCxn id="1049317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47" name="Straight Connector 235"/>
            <p:cNvCxnSpPr>
              <a:stCxn id="1049317" idx="7"/>
              <a:endCxn id="1049318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48" name="Straight Connector 236"/>
            <p:cNvCxnSpPr>
              <a:stCxn id="1049303" idx="0"/>
              <a:endCxn id="1049302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49" name="Straight Connector 237"/>
            <p:cNvCxnSpPr>
              <a:stCxn id="1049319" idx="2"/>
              <a:endCxn id="1049303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50" name="Straight Connector 238"/>
            <p:cNvCxnSpPr>
              <a:stCxn id="1049306" idx="1"/>
              <a:endCxn id="1049303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51" name="Straight Connector 239"/>
            <p:cNvCxnSpPr>
              <a:stCxn id="1049305" idx="7"/>
              <a:endCxn id="1049303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52" name="Straight Connector 240"/>
            <p:cNvCxnSpPr>
              <a:stCxn id="1049304" idx="6"/>
              <a:endCxn id="1049303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53" name="Straight Connector 241"/>
            <p:cNvCxnSpPr>
              <a:stCxn id="1049322" idx="7"/>
              <a:endCxn id="1049304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54" name="Straight Connector 242"/>
            <p:cNvCxnSpPr>
              <a:stCxn id="1049322" idx="6"/>
              <a:endCxn id="1049305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55" name="Straight Connector 243"/>
            <p:cNvCxnSpPr>
              <a:stCxn id="1049322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56" name="Straight Connector 244"/>
            <p:cNvCxnSpPr>
              <a:stCxn id="1049305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57" name="Straight Connector 245"/>
            <p:cNvCxnSpPr>
              <a:stCxn id="1049305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58" name="Straight Connector 246"/>
            <p:cNvCxnSpPr>
              <a:stCxn id="1049306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59" name="Straight Connector 247"/>
            <p:cNvCxnSpPr>
              <a:stCxn id="1049305" idx="6"/>
              <a:endCxn id="1049306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60" name="Straight Connector 248"/>
            <p:cNvCxnSpPr>
              <a:stCxn id="1049306" idx="6"/>
              <a:endCxn id="1049307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61" name="Straight Connector 249"/>
            <p:cNvCxnSpPr>
              <a:stCxn id="1049308" idx="2"/>
              <a:endCxn id="1049307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62" name="Straight Connector 250"/>
            <p:cNvCxnSpPr>
              <a:stCxn id="1049323" idx="0"/>
              <a:endCxn id="1049307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63" name="Straight Connector 251"/>
            <p:cNvCxnSpPr>
              <a:endCxn id="1049307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64" name="Straight Connector 252"/>
            <p:cNvCxnSpPr>
              <a:stCxn id="1049323" idx="2"/>
              <a:endCxn id="1049308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65" name="Straight Connector 253"/>
            <p:cNvCxnSpPr>
              <a:stCxn id="1049311" idx="2"/>
              <a:endCxn id="1049308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66" name="Straight Connector 254"/>
            <p:cNvCxnSpPr>
              <a:stCxn id="1049311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67" name="Straight Connector 255"/>
            <p:cNvCxnSpPr>
              <a:stCxn id="1049312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68" name="Straight Connector 256"/>
            <p:cNvCxnSpPr>
              <a:stCxn id="1049312" idx="2"/>
              <a:endCxn id="1049311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69" name="Straight Connector 257"/>
            <p:cNvCxnSpPr>
              <a:stCxn id="1049317" idx="4"/>
              <a:endCxn id="1049312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70" name="Straight Connector 258"/>
            <p:cNvCxnSpPr>
              <a:stCxn id="1049316" idx="3"/>
              <a:endCxn id="1049312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71" name="Straight Connector 259"/>
            <p:cNvCxnSpPr>
              <a:stCxn id="1049316" idx="2"/>
              <a:endCxn id="1049317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72" name="Straight Connector 260"/>
            <p:cNvCxnSpPr>
              <a:stCxn id="1049316" idx="1"/>
              <a:endCxn id="1049318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73" name="Straight Connector 261"/>
            <p:cNvCxnSpPr>
              <a:stCxn id="1049314" idx="1"/>
              <a:endCxn id="1049318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74" name="Straight Connector 262"/>
            <p:cNvCxnSpPr>
              <a:stCxn id="1049314" idx="0"/>
              <a:endCxn id="1049315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75" name="Straight Connector 263"/>
            <p:cNvCxnSpPr>
              <a:stCxn id="1049328" idx="7"/>
              <a:endCxn id="104935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76" name="Straight Connector 264"/>
            <p:cNvCxnSpPr>
              <a:endCxn id="1049313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77" name="Straight Connector 265"/>
            <p:cNvCxnSpPr>
              <a:stCxn id="1049328" idx="0"/>
              <a:endCxn id="104935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78" name="Straight Connector 266"/>
            <p:cNvCxnSpPr>
              <a:stCxn id="1049340" idx="0"/>
              <a:endCxn id="104935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79" name="Straight Connector 267"/>
            <p:cNvCxnSpPr>
              <a:stCxn id="1049340" idx="1"/>
              <a:endCxn id="1049315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80" name="Straight Connector 268"/>
            <p:cNvCxnSpPr>
              <a:stCxn id="1049315" idx="2"/>
              <a:endCxn id="1049318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81" name="Straight Connector 269"/>
            <p:cNvCxnSpPr>
              <a:stCxn id="1049314" idx="2"/>
              <a:endCxn id="1049316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82" name="Straight Connector 270"/>
            <p:cNvCxnSpPr>
              <a:stCxn id="1049313" idx="1"/>
              <a:endCxn id="1049316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83" name="Straight Connector 271"/>
            <p:cNvCxnSpPr>
              <a:stCxn id="1049313" idx="3"/>
              <a:endCxn id="1049324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84" name="Straight Connector 272"/>
            <p:cNvCxnSpPr>
              <a:stCxn id="1049316" idx="4"/>
              <a:endCxn id="1049324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85" name="Straight Connector 273"/>
            <p:cNvCxnSpPr>
              <a:stCxn id="1049312" idx="5"/>
              <a:endCxn id="1049324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86" name="Straight Connector 274"/>
            <p:cNvCxnSpPr>
              <a:stCxn id="1049313" idx="7"/>
              <a:endCxn id="1049314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87" name="Straight Connector 275"/>
            <p:cNvCxnSpPr>
              <a:stCxn id="1049311" idx="7"/>
              <a:endCxn id="1049317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88" name="Straight Connector 276"/>
            <p:cNvCxnSpPr>
              <a:endCxn id="1049313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302" name="Oval 277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03" name="Oval 278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04" name="Oval 279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05" name="Oval 280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06" name="Oval 281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07" name="Oval 282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08" name="Oval 283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09" name="Oval 284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10" name="Oval 285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11" name="Oval 286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12" name="Oval 287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13" name="Oval 288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14" name="Oval 289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15" name="Oval 290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16" name="Oval 291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17" name="Oval 292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18" name="Oval 293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19" name="Oval 294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20" name="Oval 295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21" name="Oval 296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989" name="Straight Connector 297"/>
            <p:cNvCxnSpPr>
              <a:stCxn id="1049321" idx="2"/>
              <a:endCxn id="1049303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90" name="Straight Connector 298"/>
            <p:cNvCxnSpPr>
              <a:stCxn id="1049304" idx="4"/>
              <a:endCxn id="1049305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322" name="Oval 299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991" name="Straight Connector 300"/>
            <p:cNvCxnSpPr>
              <a:stCxn id="1049322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92" name="Straight Connector 301"/>
            <p:cNvCxnSpPr>
              <a:stCxn id="1049322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93" name="Straight Connector 302"/>
            <p:cNvCxnSpPr>
              <a:stCxn id="1049322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94" name="Straight Connector 303"/>
            <p:cNvCxnSpPr>
              <a:endCxn id="1049304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323" name="Chord 304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24" name="Chord 305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995" name="Straight Connector 306"/>
            <p:cNvCxnSpPr>
              <a:stCxn id="1049323" idx="1"/>
              <a:endCxn id="1049311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96" name="Straight Connector 307"/>
            <p:cNvCxnSpPr>
              <a:endCxn id="104932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97" name="Straight Connector 308"/>
            <p:cNvCxnSpPr>
              <a:endCxn id="104934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98" name="Straight Connector 309"/>
            <p:cNvCxnSpPr>
              <a:stCxn id="1049325" idx="0"/>
              <a:endCxn id="104934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999" name="Straight Connector 310"/>
            <p:cNvCxnSpPr>
              <a:stCxn id="1049352" idx="2"/>
              <a:endCxn id="104932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00" name="Straight Connector 311"/>
            <p:cNvCxnSpPr>
              <a:stCxn id="1049325" idx="7"/>
              <a:endCxn id="104932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01" name="Straight Connector 312"/>
            <p:cNvCxnSpPr>
              <a:endCxn id="104934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02" name="Straight Connector 313"/>
            <p:cNvCxnSpPr>
              <a:stCxn id="1049340" idx="6"/>
              <a:endCxn id="104932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03" name="Straight Connector 314"/>
            <p:cNvCxnSpPr>
              <a:stCxn id="1049326" idx="0"/>
              <a:endCxn id="104932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04" name="Straight Connector 315"/>
            <p:cNvCxnSpPr>
              <a:stCxn id="1049329" idx="1"/>
              <a:endCxn id="104932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05" name="Straight Connector 316"/>
            <p:cNvCxnSpPr>
              <a:stCxn id="1049329" idx="0"/>
              <a:endCxn id="104932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06" name="Straight Connector 317"/>
            <p:cNvCxnSpPr>
              <a:stCxn id="1049328" idx="2"/>
              <a:endCxn id="104932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07" name="Straight Connector 318"/>
            <p:cNvCxnSpPr>
              <a:stCxn id="1049328" idx="7"/>
              <a:endCxn id="104933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08" name="Straight Connector 319"/>
            <p:cNvCxnSpPr>
              <a:stCxn id="1049328" idx="6"/>
              <a:endCxn id="104933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09" name="Straight Connector 320"/>
            <p:cNvCxnSpPr>
              <a:stCxn id="1049335" idx="7"/>
              <a:endCxn id="104933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10" name="Straight Connector 321"/>
            <p:cNvCxnSpPr>
              <a:stCxn id="1049353" idx="1"/>
              <a:endCxn id="104932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11" name="Straight Connector 322"/>
            <p:cNvCxnSpPr>
              <a:endCxn id="104932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12" name="Straight Connector 323"/>
            <p:cNvCxnSpPr>
              <a:stCxn id="1049326" idx="2"/>
              <a:endCxn id="104932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13" name="Straight Connector 324"/>
            <p:cNvCxnSpPr>
              <a:stCxn id="1049341" idx="0"/>
              <a:endCxn id="104932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14" name="Straight Connector 325"/>
            <p:cNvCxnSpPr>
              <a:endCxn id="104932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15" name="Straight Connector 326"/>
            <p:cNvCxnSpPr>
              <a:stCxn id="1049341" idx="2"/>
              <a:endCxn id="104932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16" name="Straight Connector 327"/>
            <p:cNvCxnSpPr>
              <a:stCxn id="1049329" idx="2"/>
              <a:endCxn id="104932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17" name="Straight Connector 328"/>
            <p:cNvCxnSpPr>
              <a:stCxn id="104932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18" name="Straight Connector 329"/>
            <p:cNvCxnSpPr>
              <a:stCxn id="104933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19" name="Straight Connector 330"/>
            <p:cNvCxnSpPr>
              <a:stCxn id="1049330" idx="2"/>
              <a:endCxn id="104932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20" name="Straight Connector 331"/>
            <p:cNvCxnSpPr>
              <a:stCxn id="1049335" idx="4"/>
              <a:endCxn id="104933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21" name="Straight Connector 332"/>
            <p:cNvCxnSpPr>
              <a:stCxn id="1049334" idx="3"/>
              <a:endCxn id="104933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22" name="Straight Connector 333"/>
            <p:cNvCxnSpPr>
              <a:stCxn id="1049334" idx="2"/>
              <a:endCxn id="104933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23" name="Straight Connector 334"/>
            <p:cNvCxnSpPr>
              <a:stCxn id="1049334" idx="1"/>
              <a:endCxn id="104933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24" name="Straight Connector 335"/>
            <p:cNvCxnSpPr>
              <a:stCxn id="1049332" idx="1"/>
              <a:endCxn id="104933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25" name="Straight Connector 336"/>
            <p:cNvCxnSpPr>
              <a:stCxn id="1049332" idx="0"/>
              <a:endCxn id="104933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26" name="Straight Connector 337"/>
            <p:cNvCxnSpPr>
              <a:stCxn id="1049338" idx="0"/>
              <a:endCxn id="104933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27" name="Straight Connector 338"/>
            <p:cNvCxnSpPr>
              <a:stCxn id="1049349" idx="7"/>
              <a:endCxn id="104933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28" name="Straight Connector 339"/>
            <p:cNvCxnSpPr>
              <a:endCxn id="104933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29" name="Straight Connector 340"/>
            <p:cNvCxnSpPr>
              <a:stCxn id="1049348" idx="5"/>
              <a:endCxn id="104933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30" name="Straight Connector 341"/>
            <p:cNvCxnSpPr>
              <a:endCxn id="104933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31" name="Straight Connector 342"/>
            <p:cNvCxnSpPr>
              <a:stCxn id="104933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32" name="Straight Connector 343"/>
            <p:cNvCxnSpPr>
              <a:stCxn id="1049339" idx="3"/>
              <a:endCxn id="104933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33" name="Straight Connector 344"/>
            <p:cNvCxnSpPr>
              <a:stCxn id="1049339" idx="1"/>
              <a:endCxn id="104933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34" name="Straight Connector 345"/>
            <p:cNvCxnSpPr>
              <a:stCxn id="1049338" idx="2"/>
              <a:endCxn id="104933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35" name="Straight Connector 346"/>
            <p:cNvCxnSpPr>
              <a:stCxn id="1049337" idx="3"/>
              <a:endCxn id="104933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36" name="Straight Connector 347"/>
            <p:cNvCxnSpPr>
              <a:stCxn id="1049337" idx="2"/>
              <a:endCxn id="104933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37" name="Straight Connector 348"/>
            <p:cNvCxnSpPr>
              <a:stCxn id="1049333" idx="1"/>
              <a:endCxn id="104933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38" name="Straight Connector 349"/>
            <p:cNvCxnSpPr>
              <a:stCxn id="1049332" idx="2"/>
              <a:endCxn id="104933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39" name="Straight Connector 350"/>
            <p:cNvCxnSpPr>
              <a:stCxn id="1049331" idx="1"/>
              <a:endCxn id="104933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40" name="Straight Connector 351"/>
            <p:cNvCxnSpPr>
              <a:stCxn id="1049331" idx="3"/>
              <a:endCxn id="104934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41" name="Straight Connector 352"/>
            <p:cNvCxnSpPr>
              <a:stCxn id="1049334" idx="4"/>
              <a:endCxn id="104934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42" name="Straight Connector 353"/>
            <p:cNvCxnSpPr>
              <a:stCxn id="1049330" idx="5"/>
              <a:endCxn id="104934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43" name="Straight Connector 354"/>
            <p:cNvCxnSpPr>
              <a:stCxn id="1049331" idx="7"/>
              <a:endCxn id="104933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44" name="Straight Connector 355"/>
            <p:cNvCxnSpPr>
              <a:stCxn id="1049329" idx="7"/>
              <a:endCxn id="104933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45" name="Straight Connector 356"/>
            <p:cNvCxnSpPr>
              <a:endCxn id="104933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46" name="Straight Connector 357"/>
            <p:cNvCxnSpPr>
              <a:stCxn id="1049339" idx="7"/>
              <a:endCxn id="104933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325" name="Oval 358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26" name="Oval 359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27" name="Oval 360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28" name="Oval 361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29" name="Oval 362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30" name="Oval 363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31" name="Oval 364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32" name="Oval 365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33" name="Oval 366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34" name="Oval 367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35" name="Oval 368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36" name="Oval 369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37" name="Oval 370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38" name="Oval 371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39" name="Oval 372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40" name="Oval 373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41" name="Chord 374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42" name="Chord 375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047" name="Straight Connector 376"/>
            <p:cNvCxnSpPr>
              <a:stCxn id="1049341" idx="1"/>
              <a:endCxn id="104932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48" name="Straight Connector 377"/>
            <p:cNvCxnSpPr>
              <a:stCxn id="1049346" idx="6"/>
              <a:endCxn id="104933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49" name="Straight Connector 378"/>
            <p:cNvCxnSpPr>
              <a:stCxn id="1049343" idx="4"/>
              <a:endCxn id="1049349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50" name="Straight Connector 379"/>
            <p:cNvCxnSpPr>
              <a:stCxn id="1049349" idx="4"/>
              <a:endCxn id="1049348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51" name="Straight Connector 380"/>
            <p:cNvCxnSpPr>
              <a:stCxn id="1049347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52" name="Straight Connector 381"/>
            <p:cNvCxnSpPr>
              <a:stCxn id="1049347" idx="0"/>
              <a:endCxn id="1049348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53" name="Straight Connector 382"/>
            <p:cNvCxnSpPr>
              <a:stCxn id="1049351" idx="1"/>
              <a:endCxn id="1049343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54" name="Straight Connector 383"/>
            <p:cNvCxnSpPr>
              <a:stCxn id="1049348" idx="2"/>
              <a:endCxn id="1049351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55" name="Straight Connector 384"/>
            <p:cNvCxnSpPr>
              <a:stCxn id="1049347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56" name="Straight Connector 385"/>
            <p:cNvCxnSpPr>
              <a:stCxn id="1049337" idx="1"/>
              <a:endCxn id="1049302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57" name="Straight Connector 386"/>
            <p:cNvCxnSpPr>
              <a:stCxn id="1049345" idx="6"/>
              <a:endCxn id="1049344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58" name="Straight Connector 387"/>
            <p:cNvCxnSpPr>
              <a:stCxn id="1049343" idx="7"/>
              <a:endCxn id="1049345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59" name="Straight Connector 388"/>
            <p:cNvCxnSpPr>
              <a:stCxn id="1049343" idx="5"/>
              <a:endCxn id="1049346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60" name="Straight Connector 389"/>
            <p:cNvCxnSpPr>
              <a:stCxn id="1049344" idx="3"/>
              <a:endCxn id="1049346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61" name="Straight Connector 390"/>
            <p:cNvCxnSpPr>
              <a:stCxn id="1049346" idx="4"/>
              <a:endCxn id="1049349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62" name="Straight Connector 391"/>
            <p:cNvCxnSpPr>
              <a:stCxn id="1049339" idx="2"/>
              <a:endCxn id="1049347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63" name="Straight Connector 392"/>
            <p:cNvCxnSpPr>
              <a:endCxn id="1049347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343" name="Oval 393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44" name="Oval 394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45" name="Oval 395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46" name="Oval 396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47" name="Oval 397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48" name="Oval 398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49" name="Oval 399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064" name="Straight Connector 400"/>
            <p:cNvCxnSpPr>
              <a:stCxn id="1049349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65" name="Straight Connector 401"/>
            <p:cNvCxnSpPr>
              <a:stCxn id="1049345" idx="4"/>
              <a:endCxn id="1049346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350" name="Oval 402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066" name="Straight Connector 403"/>
            <p:cNvCxnSpPr>
              <a:stCxn id="1049350" idx="3"/>
              <a:endCxn id="104933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67" name="Straight Connector 404"/>
            <p:cNvCxnSpPr>
              <a:stCxn id="1049350" idx="2"/>
              <a:endCxn id="1049302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68" name="Straight Connector 405"/>
            <p:cNvCxnSpPr>
              <a:stCxn id="1049345" idx="7"/>
              <a:endCxn id="1049304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69" name="Straight Connector 406"/>
            <p:cNvCxnSpPr>
              <a:endCxn id="1049345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351" name="Chord 407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070" name="Straight Connector 408"/>
            <p:cNvCxnSpPr>
              <a:stCxn id="1049348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71" name="Straight Connector 409"/>
            <p:cNvCxnSpPr>
              <a:stCxn id="1049344" idx="6"/>
              <a:endCxn id="1049302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72" name="Straight Connector 410"/>
            <p:cNvCxnSpPr>
              <a:stCxn id="1049344" idx="5"/>
              <a:endCxn id="104933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73" name="Straight Connector 411"/>
            <p:cNvCxnSpPr>
              <a:stCxn id="1049304" idx="0"/>
              <a:endCxn id="1049344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74" name="Straight Connector 412"/>
            <p:cNvCxnSpPr>
              <a:stCxn id="1049349" idx="5"/>
              <a:endCxn id="104933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75" name="Straight Connector 413"/>
            <p:cNvCxnSpPr>
              <a:stCxn id="1049333" idx="7"/>
              <a:endCxn id="1049302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76" name="Straight Connector 414"/>
            <p:cNvCxnSpPr>
              <a:stCxn id="1049320" idx="7"/>
              <a:endCxn id="104935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77" name="Straight Connector 415"/>
            <p:cNvCxnSpPr>
              <a:stCxn id="1049336" idx="7"/>
              <a:endCxn id="1049309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78" name="Straight Connector 416"/>
            <p:cNvCxnSpPr>
              <a:stCxn id="1049336" idx="6"/>
              <a:endCxn id="104935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79" name="Straight Connector 417"/>
            <p:cNvCxnSpPr>
              <a:stCxn id="1049310" idx="0"/>
              <a:endCxn id="104933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80" name="Straight Connector 418"/>
            <p:cNvCxnSpPr>
              <a:stCxn id="1049353" idx="0"/>
              <a:endCxn id="104935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81" name="Straight Connector 419"/>
            <p:cNvCxnSpPr>
              <a:stCxn id="1049318" idx="0"/>
              <a:endCxn id="104935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82" name="Straight Connector 420"/>
            <p:cNvCxnSpPr>
              <a:stCxn id="1049317" idx="0"/>
              <a:endCxn id="104935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83" name="Straight Connector 421"/>
            <p:cNvCxnSpPr>
              <a:stCxn id="1049336" idx="1"/>
              <a:endCxn id="104935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84" name="Straight Connector 422"/>
            <p:cNvCxnSpPr>
              <a:stCxn id="1049310" idx="0"/>
              <a:endCxn id="104935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85" name="Straight Connector 423"/>
            <p:cNvCxnSpPr>
              <a:stCxn id="1049354" idx="7"/>
              <a:endCxn id="104935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352" name="Oval 424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53" name="Oval 425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354" name="Oval 426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086" name="Straight Connector 427"/>
            <p:cNvCxnSpPr>
              <a:stCxn id="1049315" idx="0"/>
              <a:endCxn id="104935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087" name="Straight Connector 428"/>
            <p:cNvCxnSpPr>
              <a:endCxn id="1049315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9355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49356" name="Arc 431"/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bg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3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04946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4946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104946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49466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9467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9468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9469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215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3147929" name="Straight Connector 216"/>
            <p:cNvCxnSpPr>
              <a:stCxn id="1049695" idx="7"/>
              <a:endCxn id="1049693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30" name="Straight Connector 217"/>
            <p:cNvCxnSpPr>
              <a:stCxn id="1049693" idx="4"/>
              <a:endCxn id="1049712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31" name="Straight Connector 218"/>
            <p:cNvCxnSpPr>
              <a:stCxn id="1049698" idx="2"/>
              <a:endCxn id="1049710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32" name="Straight Connector 219"/>
            <p:cNvCxnSpPr>
              <a:stCxn id="1049712" idx="5"/>
              <a:endCxn id="1049698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33" name="Straight Connector 220"/>
            <p:cNvCxnSpPr>
              <a:stCxn id="1049693" idx="5"/>
              <a:endCxn id="1049711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34" name="Straight Connector 221"/>
            <p:cNvCxnSpPr>
              <a:stCxn id="1049698" idx="0"/>
              <a:endCxn id="1049711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35" name="Straight Connector 222"/>
            <p:cNvCxnSpPr>
              <a:stCxn id="1049712" idx="3"/>
              <a:endCxn id="1049710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36" name="Straight Connector 223"/>
            <p:cNvCxnSpPr>
              <a:stCxn id="1049741" idx="7"/>
              <a:endCxn id="1049700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37" name="Straight Connector 224"/>
            <p:cNvCxnSpPr>
              <a:stCxn id="1049698" idx="7"/>
              <a:endCxn id="1049700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38" name="Straight Connector 225"/>
            <p:cNvCxnSpPr>
              <a:stCxn id="1049697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39" name="Straight Connector 226"/>
            <p:cNvCxnSpPr>
              <a:stCxn id="1049712" idx="6"/>
              <a:endCxn id="1049711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40" name="Straight Connector 227"/>
            <p:cNvCxnSpPr>
              <a:stCxn id="1049697" idx="0"/>
              <a:endCxn id="1049710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41" name="Straight Connector 228"/>
            <p:cNvCxnSpPr>
              <a:stCxn id="1049711" idx="6"/>
              <a:endCxn id="1049700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42" name="Straight Connector 229"/>
            <p:cNvCxnSpPr>
              <a:stCxn id="1049699" idx="0"/>
              <a:endCxn id="1049700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43" name="Straight Connector 230"/>
            <p:cNvCxnSpPr>
              <a:stCxn id="1049702" idx="1"/>
              <a:endCxn id="1049700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44" name="Straight Connector 231"/>
            <p:cNvCxnSpPr>
              <a:stCxn id="1049702" idx="0"/>
              <a:endCxn id="1049701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45" name="Straight Connector 232"/>
            <p:cNvCxnSpPr>
              <a:stCxn id="1049701" idx="2"/>
              <a:endCxn id="1049700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46" name="Straight Connector 233"/>
            <p:cNvCxnSpPr>
              <a:stCxn id="1049701" idx="7"/>
              <a:endCxn id="1049744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47" name="Straight Connector 234"/>
            <p:cNvCxnSpPr>
              <a:stCxn id="1049701" idx="6"/>
              <a:endCxn id="1049708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48" name="Straight Connector 235"/>
            <p:cNvCxnSpPr>
              <a:stCxn id="1049708" idx="7"/>
              <a:endCxn id="1049709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49" name="Straight Connector 236"/>
            <p:cNvCxnSpPr>
              <a:stCxn id="1049694" idx="0"/>
              <a:endCxn id="1049693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50" name="Straight Connector 237"/>
            <p:cNvCxnSpPr>
              <a:stCxn id="1049710" idx="2"/>
              <a:endCxn id="1049694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51" name="Straight Connector 238"/>
            <p:cNvCxnSpPr>
              <a:stCxn id="1049697" idx="1"/>
              <a:endCxn id="1049694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52" name="Straight Connector 239"/>
            <p:cNvCxnSpPr>
              <a:stCxn id="1049696" idx="7"/>
              <a:endCxn id="1049694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53" name="Straight Connector 240"/>
            <p:cNvCxnSpPr>
              <a:stCxn id="1049695" idx="6"/>
              <a:endCxn id="1049694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54" name="Straight Connector 241"/>
            <p:cNvCxnSpPr>
              <a:stCxn id="1049713" idx="7"/>
              <a:endCxn id="1049695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55" name="Straight Connector 242"/>
            <p:cNvCxnSpPr>
              <a:stCxn id="1049713" idx="6"/>
              <a:endCxn id="1049696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56" name="Straight Connector 243"/>
            <p:cNvCxnSpPr>
              <a:stCxn id="1049713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57" name="Straight Connector 244"/>
            <p:cNvCxnSpPr>
              <a:stCxn id="1049696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58" name="Straight Connector 245"/>
            <p:cNvCxnSpPr>
              <a:stCxn id="1049696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59" name="Straight Connector 246"/>
            <p:cNvCxnSpPr>
              <a:stCxn id="1049697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60" name="Straight Connector 247"/>
            <p:cNvCxnSpPr>
              <a:stCxn id="1049696" idx="6"/>
              <a:endCxn id="1049697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61" name="Straight Connector 248"/>
            <p:cNvCxnSpPr>
              <a:stCxn id="1049697" idx="6"/>
              <a:endCxn id="1049698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62" name="Straight Connector 249"/>
            <p:cNvCxnSpPr>
              <a:stCxn id="1049699" idx="2"/>
              <a:endCxn id="1049698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63" name="Straight Connector 250"/>
            <p:cNvCxnSpPr>
              <a:stCxn id="1049714" idx="0"/>
              <a:endCxn id="1049698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64" name="Straight Connector 251"/>
            <p:cNvCxnSpPr>
              <a:endCxn id="1049698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65" name="Straight Connector 252"/>
            <p:cNvCxnSpPr>
              <a:stCxn id="1049714" idx="2"/>
              <a:endCxn id="1049699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66" name="Straight Connector 253"/>
            <p:cNvCxnSpPr>
              <a:stCxn id="1049702" idx="2"/>
              <a:endCxn id="1049699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67" name="Straight Connector 254"/>
            <p:cNvCxnSpPr>
              <a:stCxn id="1049702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68" name="Straight Connector 255"/>
            <p:cNvCxnSpPr>
              <a:stCxn id="1049703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69" name="Straight Connector 256"/>
            <p:cNvCxnSpPr>
              <a:stCxn id="1049703" idx="2"/>
              <a:endCxn id="1049702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70" name="Straight Connector 257"/>
            <p:cNvCxnSpPr>
              <a:stCxn id="1049708" idx="4"/>
              <a:endCxn id="1049703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71" name="Straight Connector 258"/>
            <p:cNvCxnSpPr>
              <a:stCxn id="1049707" idx="3"/>
              <a:endCxn id="1049703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72" name="Straight Connector 259"/>
            <p:cNvCxnSpPr>
              <a:stCxn id="1049707" idx="2"/>
              <a:endCxn id="1049708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73" name="Straight Connector 260"/>
            <p:cNvCxnSpPr>
              <a:stCxn id="1049707" idx="1"/>
              <a:endCxn id="1049709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74" name="Straight Connector 261"/>
            <p:cNvCxnSpPr>
              <a:stCxn id="1049705" idx="1"/>
              <a:endCxn id="1049709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75" name="Straight Connector 262"/>
            <p:cNvCxnSpPr>
              <a:stCxn id="1049705" idx="0"/>
              <a:endCxn id="1049706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76" name="Straight Connector 263"/>
            <p:cNvCxnSpPr>
              <a:stCxn id="1049719" idx="7"/>
              <a:endCxn id="1049745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77" name="Straight Connector 264"/>
            <p:cNvCxnSpPr>
              <a:endCxn id="1049704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78" name="Straight Connector 265"/>
            <p:cNvCxnSpPr>
              <a:stCxn id="1049719" idx="0"/>
              <a:endCxn id="1049744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79" name="Straight Connector 266"/>
            <p:cNvCxnSpPr>
              <a:stCxn id="1049731" idx="0"/>
              <a:endCxn id="1049743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80" name="Straight Connector 267"/>
            <p:cNvCxnSpPr>
              <a:stCxn id="1049731" idx="1"/>
              <a:endCxn id="1049706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81" name="Straight Connector 268"/>
            <p:cNvCxnSpPr>
              <a:stCxn id="1049706" idx="2"/>
              <a:endCxn id="1049709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82" name="Straight Connector 269"/>
            <p:cNvCxnSpPr>
              <a:stCxn id="1049705" idx="2"/>
              <a:endCxn id="1049707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83" name="Straight Connector 270"/>
            <p:cNvCxnSpPr>
              <a:stCxn id="1049704" idx="1"/>
              <a:endCxn id="1049707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84" name="Straight Connector 271"/>
            <p:cNvCxnSpPr>
              <a:stCxn id="1049704" idx="3"/>
              <a:endCxn id="1049715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85" name="Straight Connector 272"/>
            <p:cNvCxnSpPr>
              <a:stCxn id="1049707" idx="4"/>
              <a:endCxn id="1049715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86" name="Straight Connector 273"/>
            <p:cNvCxnSpPr>
              <a:stCxn id="1049703" idx="5"/>
              <a:endCxn id="1049715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87" name="Straight Connector 274"/>
            <p:cNvCxnSpPr>
              <a:stCxn id="1049704" idx="7"/>
              <a:endCxn id="1049705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88" name="Straight Connector 275"/>
            <p:cNvCxnSpPr>
              <a:stCxn id="1049702" idx="7"/>
              <a:endCxn id="1049708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89" name="Straight Connector 276"/>
            <p:cNvCxnSpPr>
              <a:endCxn id="1049704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693" name="Oval 277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94" name="Oval 278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95" name="Oval 279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96" name="Oval 280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97" name="Oval 281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98" name="Oval 282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99" name="Oval 283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00" name="Oval 284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01" name="Oval 285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02" name="Oval 286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03" name="Oval 287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04" name="Oval 288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05" name="Oval 289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06" name="Oval 290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07" name="Oval 291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08" name="Oval 292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09" name="Oval 293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10" name="Oval 294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11" name="Oval 295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12" name="Oval 296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990" name="Straight Connector 297"/>
            <p:cNvCxnSpPr>
              <a:stCxn id="1049712" idx="2"/>
              <a:endCxn id="1049694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91" name="Straight Connector 298"/>
            <p:cNvCxnSpPr>
              <a:stCxn id="1049695" idx="4"/>
              <a:endCxn id="1049696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713" name="Oval 299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992" name="Straight Connector 300"/>
            <p:cNvCxnSpPr>
              <a:stCxn id="1049713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93" name="Straight Connector 301"/>
            <p:cNvCxnSpPr>
              <a:stCxn id="1049713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94" name="Straight Connector 302"/>
            <p:cNvCxnSpPr>
              <a:stCxn id="1049713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95" name="Straight Connector 303"/>
            <p:cNvCxnSpPr>
              <a:endCxn id="1049695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714" name="Chord 304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15" name="Chord 305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996" name="Straight Connector 306"/>
            <p:cNvCxnSpPr>
              <a:stCxn id="1049714" idx="1"/>
              <a:endCxn id="1049702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97" name="Straight Connector 307"/>
            <p:cNvCxnSpPr>
              <a:endCxn id="104971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98" name="Straight Connector 308"/>
            <p:cNvCxnSpPr>
              <a:endCxn id="104973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99" name="Straight Connector 309"/>
            <p:cNvCxnSpPr>
              <a:stCxn id="1049716" idx="0"/>
              <a:endCxn id="104973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00" name="Straight Connector 310"/>
            <p:cNvCxnSpPr>
              <a:stCxn id="1049743" idx="2"/>
              <a:endCxn id="104971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01" name="Straight Connector 311"/>
            <p:cNvCxnSpPr>
              <a:stCxn id="1049716" idx="7"/>
              <a:endCxn id="104971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02" name="Straight Connector 312"/>
            <p:cNvCxnSpPr>
              <a:endCxn id="104973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03" name="Straight Connector 313"/>
            <p:cNvCxnSpPr>
              <a:stCxn id="1049731" idx="6"/>
              <a:endCxn id="104971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04" name="Straight Connector 314"/>
            <p:cNvCxnSpPr>
              <a:stCxn id="1049717" idx="0"/>
              <a:endCxn id="104971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05" name="Straight Connector 315"/>
            <p:cNvCxnSpPr>
              <a:stCxn id="1049720" idx="1"/>
              <a:endCxn id="104971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06" name="Straight Connector 316"/>
            <p:cNvCxnSpPr>
              <a:stCxn id="1049720" idx="0"/>
              <a:endCxn id="104971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07" name="Straight Connector 317"/>
            <p:cNvCxnSpPr>
              <a:stCxn id="1049719" idx="2"/>
              <a:endCxn id="104971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08" name="Straight Connector 318"/>
            <p:cNvCxnSpPr>
              <a:stCxn id="1049719" idx="7"/>
              <a:endCxn id="104972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09" name="Straight Connector 319"/>
            <p:cNvCxnSpPr>
              <a:stCxn id="1049719" idx="6"/>
              <a:endCxn id="104972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10" name="Straight Connector 320"/>
            <p:cNvCxnSpPr>
              <a:stCxn id="1049726" idx="7"/>
              <a:endCxn id="104972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11" name="Straight Connector 321"/>
            <p:cNvCxnSpPr>
              <a:stCxn id="1049744" idx="1"/>
              <a:endCxn id="104971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12" name="Straight Connector 322"/>
            <p:cNvCxnSpPr>
              <a:endCxn id="104971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13" name="Straight Connector 323"/>
            <p:cNvCxnSpPr>
              <a:stCxn id="1049717" idx="2"/>
              <a:endCxn id="104971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14" name="Straight Connector 324"/>
            <p:cNvCxnSpPr>
              <a:stCxn id="1049732" idx="0"/>
              <a:endCxn id="104971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15" name="Straight Connector 325"/>
            <p:cNvCxnSpPr>
              <a:endCxn id="104971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16" name="Straight Connector 326"/>
            <p:cNvCxnSpPr>
              <a:stCxn id="1049732" idx="2"/>
              <a:endCxn id="104971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17" name="Straight Connector 327"/>
            <p:cNvCxnSpPr>
              <a:stCxn id="1049720" idx="2"/>
              <a:endCxn id="104971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18" name="Straight Connector 328"/>
            <p:cNvCxnSpPr>
              <a:stCxn id="104972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19" name="Straight Connector 329"/>
            <p:cNvCxnSpPr>
              <a:stCxn id="104972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20" name="Straight Connector 330"/>
            <p:cNvCxnSpPr>
              <a:stCxn id="1049721" idx="2"/>
              <a:endCxn id="104972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21" name="Straight Connector 331"/>
            <p:cNvCxnSpPr>
              <a:stCxn id="1049726" idx="4"/>
              <a:endCxn id="104972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22" name="Straight Connector 332"/>
            <p:cNvCxnSpPr>
              <a:stCxn id="1049725" idx="3"/>
              <a:endCxn id="104972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23" name="Straight Connector 333"/>
            <p:cNvCxnSpPr>
              <a:stCxn id="1049725" idx="2"/>
              <a:endCxn id="104972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24" name="Straight Connector 334"/>
            <p:cNvCxnSpPr>
              <a:stCxn id="1049725" idx="1"/>
              <a:endCxn id="104972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25" name="Straight Connector 335"/>
            <p:cNvCxnSpPr>
              <a:stCxn id="1049723" idx="1"/>
              <a:endCxn id="104972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26" name="Straight Connector 336"/>
            <p:cNvCxnSpPr>
              <a:stCxn id="1049723" idx="0"/>
              <a:endCxn id="104972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27" name="Straight Connector 337"/>
            <p:cNvCxnSpPr>
              <a:stCxn id="1049729" idx="0"/>
              <a:endCxn id="104972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28" name="Straight Connector 338"/>
            <p:cNvCxnSpPr>
              <a:stCxn id="1049740" idx="7"/>
              <a:endCxn id="104972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29" name="Straight Connector 339"/>
            <p:cNvCxnSpPr>
              <a:endCxn id="104972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30" name="Straight Connector 340"/>
            <p:cNvCxnSpPr>
              <a:stCxn id="1049739" idx="5"/>
              <a:endCxn id="104973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31" name="Straight Connector 341"/>
            <p:cNvCxnSpPr>
              <a:endCxn id="104973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32" name="Straight Connector 342"/>
            <p:cNvCxnSpPr>
              <a:stCxn id="104973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33" name="Straight Connector 343"/>
            <p:cNvCxnSpPr>
              <a:stCxn id="1049730" idx="3"/>
              <a:endCxn id="104972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34" name="Straight Connector 344"/>
            <p:cNvCxnSpPr>
              <a:stCxn id="1049730" idx="1"/>
              <a:endCxn id="104972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35" name="Straight Connector 345"/>
            <p:cNvCxnSpPr>
              <a:stCxn id="1049729" idx="2"/>
              <a:endCxn id="104972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36" name="Straight Connector 346"/>
            <p:cNvCxnSpPr>
              <a:stCxn id="1049728" idx="3"/>
              <a:endCxn id="104972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37" name="Straight Connector 347"/>
            <p:cNvCxnSpPr>
              <a:stCxn id="1049728" idx="2"/>
              <a:endCxn id="104972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38" name="Straight Connector 348"/>
            <p:cNvCxnSpPr>
              <a:stCxn id="1049724" idx="1"/>
              <a:endCxn id="104972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39" name="Straight Connector 349"/>
            <p:cNvCxnSpPr>
              <a:stCxn id="1049723" idx="2"/>
              <a:endCxn id="104972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40" name="Straight Connector 350"/>
            <p:cNvCxnSpPr>
              <a:stCxn id="1049722" idx="1"/>
              <a:endCxn id="104972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41" name="Straight Connector 351"/>
            <p:cNvCxnSpPr>
              <a:stCxn id="1049722" idx="3"/>
              <a:endCxn id="104973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42" name="Straight Connector 352"/>
            <p:cNvCxnSpPr>
              <a:stCxn id="1049725" idx="4"/>
              <a:endCxn id="104973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43" name="Straight Connector 353"/>
            <p:cNvCxnSpPr>
              <a:stCxn id="1049721" idx="5"/>
              <a:endCxn id="104973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44" name="Straight Connector 354"/>
            <p:cNvCxnSpPr>
              <a:stCxn id="1049722" idx="7"/>
              <a:endCxn id="104972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45" name="Straight Connector 355"/>
            <p:cNvCxnSpPr>
              <a:stCxn id="1049720" idx="7"/>
              <a:endCxn id="104972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46" name="Straight Connector 356"/>
            <p:cNvCxnSpPr>
              <a:endCxn id="104972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47" name="Straight Connector 357"/>
            <p:cNvCxnSpPr>
              <a:stCxn id="1049730" idx="7"/>
              <a:endCxn id="104972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716" name="Oval 358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17" name="Oval 359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18" name="Oval 360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19" name="Oval 361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20" name="Oval 362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21" name="Oval 363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22" name="Oval 364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23" name="Oval 365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24" name="Oval 366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25" name="Oval 367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26" name="Oval 368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27" name="Oval 369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28" name="Oval 370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29" name="Oval 371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30" name="Oval 372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31" name="Oval 373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32" name="Chord 374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33" name="Chord 375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8048" name="Straight Connector 376"/>
            <p:cNvCxnSpPr>
              <a:stCxn id="1049732" idx="1"/>
              <a:endCxn id="104972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49" name="Straight Connector 377"/>
            <p:cNvCxnSpPr>
              <a:stCxn id="1049737" idx="6"/>
              <a:endCxn id="104972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50" name="Straight Connector 378"/>
            <p:cNvCxnSpPr>
              <a:stCxn id="1049734" idx="4"/>
              <a:endCxn id="104974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51" name="Straight Connector 379"/>
            <p:cNvCxnSpPr>
              <a:stCxn id="1049740" idx="4"/>
              <a:endCxn id="104973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52" name="Straight Connector 380"/>
            <p:cNvCxnSpPr>
              <a:stCxn id="104973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53" name="Straight Connector 381"/>
            <p:cNvCxnSpPr>
              <a:stCxn id="1049738" idx="0"/>
              <a:endCxn id="104973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54" name="Straight Connector 382"/>
            <p:cNvCxnSpPr>
              <a:stCxn id="1049742" idx="1"/>
              <a:endCxn id="104973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55" name="Straight Connector 383"/>
            <p:cNvCxnSpPr>
              <a:stCxn id="1049739" idx="2"/>
              <a:endCxn id="1049742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56" name="Straight Connector 384"/>
            <p:cNvCxnSpPr>
              <a:stCxn id="104973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57" name="Straight Connector 385"/>
            <p:cNvCxnSpPr>
              <a:stCxn id="1049728" idx="1"/>
              <a:endCxn id="1049693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58" name="Straight Connector 386"/>
            <p:cNvCxnSpPr>
              <a:stCxn id="1049736" idx="6"/>
              <a:endCxn id="104973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59" name="Straight Connector 387"/>
            <p:cNvCxnSpPr>
              <a:stCxn id="1049734" idx="7"/>
              <a:endCxn id="104973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60" name="Straight Connector 388"/>
            <p:cNvCxnSpPr>
              <a:stCxn id="1049734" idx="5"/>
              <a:endCxn id="104973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61" name="Straight Connector 389"/>
            <p:cNvCxnSpPr>
              <a:stCxn id="1049735" idx="3"/>
              <a:endCxn id="104973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62" name="Straight Connector 390"/>
            <p:cNvCxnSpPr>
              <a:stCxn id="1049737" idx="4"/>
              <a:endCxn id="104974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63" name="Straight Connector 391"/>
            <p:cNvCxnSpPr>
              <a:stCxn id="1049730" idx="2"/>
              <a:endCxn id="104973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64" name="Straight Connector 392"/>
            <p:cNvCxnSpPr>
              <a:endCxn id="104973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734" name="Oval 393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35" name="Oval 394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36" name="Oval 395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37" name="Oval 396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38" name="Oval 397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39" name="Oval 398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40" name="Oval 399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8065" name="Straight Connector 400"/>
            <p:cNvCxnSpPr>
              <a:stCxn id="104974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66" name="Straight Connector 401"/>
            <p:cNvCxnSpPr>
              <a:stCxn id="1049736" idx="4"/>
              <a:endCxn id="104973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741" name="Oval 402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8067" name="Straight Connector 403"/>
            <p:cNvCxnSpPr>
              <a:stCxn id="1049741" idx="3"/>
              <a:endCxn id="104972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68" name="Straight Connector 404"/>
            <p:cNvCxnSpPr>
              <a:stCxn id="1049741" idx="2"/>
              <a:endCxn id="1049693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69" name="Straight Connector 405"/>
            <p:cNvCxnSpPr>
              <a:stCxn id="1049736" idx="7"/>
              <a:endCxn id="1049695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70" name="Straight Connector 406"/>
            <p:cNvCxnSpPr>
              <a:endCxn id="104973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742" name="Chord 407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8071" name="Straight Connector 408"/>
            <p:cNvCxnSpPr>
              <a:stCxn id="104973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72" name="Straight Connector 409"/>
            <p:cNvCxnSpPr>
              <a:stCxn id="1049735" idx="6"/>
              <a:endCxn id="1049693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73" name="Straight Connector 410"/>
            <p:cNvCxnSpPr>
              <a:stCxn id="1049735" idx="5"/>
              <a:endCxn id="104972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74" name="Straight Connector 411"/>
            <p:cNvCxnSpPr>
              <a:stCxn id="1049695" idx="0"/>
              <a:endCxn id="104973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75" name="Straight Connector 412"/>
            <p:cNvCxnSpPr>
              <a:stCxn id="1049740" idx="5"/>
              <a:endCxn id="104972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76" name="Straight Connector 413"/>
            <p:cNvCxnSpPr>
              <a:stCxn id="1049724" idx="7"/>
              <a:endCxn id="1049693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77" name="Straight Connector 414"/>
            <p:cNvCxnSpPr>
              <a:stCxn id="1049711" idx="7"/>
              <a:endCxn id="1049741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78" name="Straight Connector 415"/>
            <p:cNvCxnSpPr>
              <a:stCxn id="1049727" idx="7"/>
              <a:endCxn id="1049700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79" name="Straight Connector 416"/>
            <p:cNvCxnSpPr>
              <a:stCxn id="1049727" idx="6"/>
              <a:endCxn id="1049741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80" name="Straight Connector 417"/>
            <p:cNvCxnSpPr>
              <a:stCxn id="1049701" idx="0"/>
              <a:endCxn id="104972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81" name="Straight Connector 418"/>
            <p:cNvCxnSpPr>
              <a:stCxn id="1049744" idx="0"/>
              <a:endCxn id="1049743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82" name="Straight Connector 419"/>
            <p:cNvCxnSpPr>
              <a:stCxn id="1049709" idx="0"/>
              <a:endCxn id="1049743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83" name="Straight Connector 420"/>
            <p:cNvCxnSpPr>
              <a:stCxn id="1049708" idx="0"/>
              <a:endCxn id="1049744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84" name="Straight Connector 421"/>
            <p:cNvCxnSpPr>
              <a:stCxn id="1049727" idx="1"/>
              <a:endCxn id="1049745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85" name="Straight Connector 422"/>
            <p:cNvCxnSpPr>
              <a:stCxn id="1049701" idx="0"/>
              <a:endCxn id="1049745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86" name="Straight Connector 423"/>
            <p:cNvCxnSpPr>
              <a:stCxn id="1049745" idx="7"/>
              <a:endCxn id="1049744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743" name="Oval 424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44" name="Oval 425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745" name="Oval 426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8087" name="Straight Connector 427"/>
            <p:cNvCxnSpPr>
              <a:stCxn id="1049706" idx="0"/>
              <a:endCxn id="1049743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088" name="Straight Connector 428"/>
            <p:cNvCxnSpPr>
              <a:endCxn id="1049706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6FDEA9-29B0-4000-9A8A-EA5137E778F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84" name="Group 2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146194" name="Straight Connector 3"/>
            <p:cNvCxnSpPr>
              <a:stCxn id="1048846" idx="7"/>
              <a:endCxn id="104884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95" name="Straight Connector 4"/>
            <p:cNvCxnSpPr>
              <a:stCxn id="1048844" idx="4"/>
              <a:endCxn id="104886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96" name="Straight Connector 5"/>
            <p:cNvCxnSpPr>
              <a:stCxn id="1048849" idx="2"/>
              <a:endCxn id="104886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97" name="Straight Connector 6"/>
            <p:cNvCxnSpPr>
              <a:stCxn id="1048863" idx="5"/>
              <a:endCxn id="104884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98" name="Straight Connector 7"/>
            <p:cNvCxnSpPr>
              <a:stCxn id="1048844" idx="5"/>
              <a:endCxn id="104886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199" name="Straight Connector 8"/>
            <p:cNvCxnSpPr>
              <a:stCxn id="1048849" idx="0"/>
              <a:endCxn id="104886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00" name="Straight Connector 9"/>
            <p:cNvCxnSpPr>
              <a:stCxn id="1048863" idx="3"/>
              <a:endCxn id="104886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01" name="Straight Connector 10"/>
            <p:cNvCxnSpPr>
              <a:stCxn id="1048892" idx="7"/>
              <a:endCxn id="104885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02" name="Straight Connector 11"/>
            <p:cNvCxnSpPr>
              <a:stCxn id="1048849" idx="7"/>
              <a:endCxn id="104885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03" name="Straight Connector 12"/>
            <p:cNvCxnSpPr>
              <a:stCxn id="104884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04" name="Straight Connector 13"/>
            <p:cNvCxnSpPr>
              <a:stCxn id="1048863" idx="6"/>
              <a:endCxn id="104886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05" name="Straight Connector 14"/>
            <p:cNvCxnSpPr>
              <a:stCxn id="1048848" idx="0"/>
              <a:endCxn id="104886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06" name="Straight Connector 15"/>
            <p:cNvCxnSpPr>
              <a:stCxn id="1048862" idx="6"/>
              <a:endCxn id="104885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07" name="Straight Connector 16"/>
            <p:cNvCxnSpPr>
              <a:stCxn id="1048850" idx="0"/>
              <a:endCxn id="104885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08" name="Straight Connector 17"/>
            <p:cNvCxnSpPr>
              <a:stCxn id="1048853" idx="1"/>
              <a:endCxn id="104885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09" name="Straight Connector 18"/>
            <p:cNvCxnSpPr>
              <a:stCxn id="1048853" idx="0"/>
              <a:endCxn id="104885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10" name="Straight Connector 19"/>
            <p:cNvCxnSpPr>
              <a:stCxn id="1048852" idx="2"/>
              <a:endCxn id="104885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11" name="Straight Connector 20"/>
            <p:cNvCxnSpPr>
              <a:stCxn id="1048852" idx="7"/>
              <a:endCxn id="1048895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12" name="Straight Connector 21"/>
            <p:cNvCxnSpPr>
              <a:stCxn id="1048852" idx="6"/>
              <a:endCxn id="104885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13" name="Straight Connector 22"/>
            <p:cNvCxnSpPr>
              <a:stCxn id="1048859" idx="7"/>
              <a:endCxn id="104886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14" name="Straight Connector 23"/>
            <p:cNvCxnSpPr>
              <a:stCxn id="1048845" idx="0"/>
              <a:endCxn id="104884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15" name="Straight Connector 24"/>
            <p:cNvCxnSpPr>
              <a:stCxn id="1048861" idx="2"/>
              <a:endCxn id="104884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16" name="Straight Connector 25"/>
            <p:cNvCxnSpPr>
              <a:stCxn id="1048848" idx="1"/>
              <a:endCxn id="104884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17" name="Straight Connector 26"/>
            <p:cNvCxnSpPr>
              <a:stCxn id="1048847" idx="7"/>
              <a:endCxn id="104884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18" name="Straight Connector 27"/>
            <p:cNvCxnSpPr>
              <a:stCxn id="1048846" idx="6"/>
              <a:endCxn id="104884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19" name="Straight Connector 28"/>
            <p:cNvCxnSpPr>
              <a:stCxn id="1048864" idx="7"/>
              <a:endCxn id="104884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20" name="Straight Connector 29"/>
            <p:cNvCxnSpPr>
              <a:stCxn id="1048864" idx="6"/>
              <a:endCxn id="104884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21" name="Straight Connector 30"/>
            <p:cNvCxnSpPr>
              <a:stCxn id="1048864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22" name="Straight Connector 31"/>
            <p:cNvCxnSpPr>
              <a:stCxn id="104884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23" name="Straight Connector 32"/>
            <p:cNvCxnSpPr>
              <a:stCxn id="104884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24" name="Straight Connector 33"/>
            <p:cNvCxnSpPr>
              <a:stCxn id="104884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25" name="Straight Connector 34"/>
            <p:cNvCxnSpPr>
              <a:stCxn id="1048847" idx="6"/>
              <a:endCxn id="104884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26" name="Straight Connector 35"/>
            <p:cNvCxnSpPr>
              <a:stCxn id="1048848" idx="6"/>
              <a:endCxn id="104884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27" name="Straight Connector 36"/>
            <p:cNvCxnSpPr>
              <a:stCxn id="1048850" idx="2"/>
              <a:endCxn id="104884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28" name="Straight Connector 37"/>
            <p:cNvCxnSpPr>
              <a:stCxn id="1048865" idx="0"/>
              <a:endCxn id="104884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29" name="Straight Connector 38"/>
            <p:cNvCxnSpPr>
              <a:endCxn id="104884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30" name="Straight Connector 39"/>
            <p:cNvCxnSpPr>
              <a:stCxn id="1048865" idx="2"/>
              <a:endCxn id="104885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31" name="Straight Connector 40"/>
            <p:cNvCxnSpPr>
              <a:stCxn id="1048853" idx="2"/>
              <a:endCxn id="104885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32" name="Straight Connector 41"/>
            <p:cNvCxnSpPr>
              <a:stCxn id="104885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33" name="Straight Connector 42"/>
            <p:cNvCxnSpPr>
              <a:stCxn id="104885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34" name="Straight Connector 43"/>
            <p:cNvCxnSpPr>
              <a:stCxn id="1048854" idx="2"/>
              <a:endCxn id="104885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35" name="Straight Connector 44"/>
            <p:cNvCxnSpPr>
              <a:stCxn id="1048859" idx="4"/>
              <a:endCxn id="104885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36" name="Straight Connector 45"/>
            <p:cNvCxnSpPr>
              <a:stCxn id="1048858" idx="3"/>
              <a:endCxn id="104885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37" name="Straight Connector 46"/>
            <p:cNvCxnSpPr>
              <a:stCxn id="1048858" idx="2"/>
              <a:endCxn id="104885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38" name="Straight Connector 47"/>
            <p:cNvCxnSpPr>
              <a:stCxn id="1048858" idx="1"/>
              <a:endCxn id="104886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39" name="Straight Connector 48"/>
            <p:cNvCxnSpPr>
              <a:stCxn id="1048856" idx="1"/>
              <a:endCxn id="104886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40" name="Straight Connector 49"/>
            <p:cNvCxnSpPr>
              <a:stCxn id="1048856" idx="0"/>
              <a:endCxn id="104885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41" name="Straight Connector 50"/>
            <p:cNvCxnSpPr>
              <a:stCxn id="1048870" idx="7"/>
              <a:endCxn id="1048896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42" name="Straight Connector 51"/>
            <p:cNvCxnSpPr>
              <a:endCxn id="104885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43" name="Straight Connector 52"/>
            <p:cNvCxnSpPr>
              <a:stCxn id="1048870" idx="0"/>
              <a:endCxn id="1048895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44" name="Straight Connector 53"/>
            <p:cNvCxnSpPr>
              <a:stCxn id="1048882" idx="0"/>
              <a:endCxn id="1048894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45" name="Straight Connector 54"/>
            <p:cNvCxnSpPr>
              <a:stCxn id="1048882" idx="1"/>
              <a:endCxn id="104885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46" name="Straight Connector 55"/>
            <p:cNvCxnSpPr>
              <a:stCxn id="1048857" idx="2"/>
              <a:endCxn id="104886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47" name="Straight Connector 56"/>
            <p:cNvCxnSpPr>
              <a:stCxn id="1048856" idx="2"/>
              <a:endCxn id="104885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48" name="Straight Connector 57"/>
            <p:cNvCxnSpPr>
              <a:stCxn id="1048855" idx="1"/>
              <a:endCxn id="104885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49" name="Straight Connector 58"/>
            <p:cNvCxnSpPr>
              <a:stCxn id="1048855" idx="3"/>
              <a:endCxn id="104886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50" name="Straight Connector 59"/>
            <p:cNvCxnSpPr>
              <a:stCxn id="1048858" idx="4"/>
              <a:endCxn id="104886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51" name="Straight Connector 60"/>
            <p:cNvCxnSpPr>
              <a:stCxn id="1048854" idx="5"/>
              <a:endCxn id="104886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52" name="Straight Connector 61"/>
            <p:cNvCxnSpPr>
              <a:stCxn id="1048855" idx="7"/>
              <a:endCxn id="104885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53" name="Straight Connector 62"/>
            <p:cNvCxnSpPr>
              <a:stCxn id="1048853" idx="7"/>
              <a:endCxn id="104885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54" name="Straight Connector 63"/>
            <p:cNvCxnSpPr>
              <a:endCxn id="104885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44" name="Oval 64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45" name="Oval 65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46" name="Oval 66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47" name="Oval 67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48" name="Oval 68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49" name="Oval 69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50" name="Oval 70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51" name="Oval 71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52" name="Oval 72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53" name="Oval 73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54" name="Oval 74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55" name="Oval 75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56" name="Oval 76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57" name="Oval 77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58" name="Oval 78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59" name="Oval 79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60" name="Oval 80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61" name="Oval 81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62" name="Oval 82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63" name="Oval 83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255" name="Straight Connector 84"/>
            <p:cNvCxnSpPr>
              <a:stCxn id="1048863" idx="2"/>
              <a:endCxn id="104884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56" name="Straight Connector 85"/>
            <p:cNvCxnSpPr>
              <a:stCxn id="1048846" idx="4"/>
              <a:endCxn id="104884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64" name="Oval 86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257" name="Straight Connector 87"/>
            <p:cNvCxnSpPr>
              <a:stCxn id="1048864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58" name="Straight Connector 88"/>
            <p:cNvCxnSpPr>
              <a:stCxn id="1048864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59" name="Straight Connector 89"/>
            <p:cNvCxnSpPr>
              <a:stCxn id="1048864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60" name="Straight Connector 90"/>
            <p:cNvCxnSpPr>
              <a:endCxn id="104884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65" name="Chord 91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66" name="Chord 92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261" name="Straight Connector 93"/>
            <p:cNvCxnSpPr>
              <a:stCxn id="1048865" idx="1"/>
              <a:endCxn id="104885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62" name="Straight Connector 94"/>
            <p:cNvCxnSpPr>
              <a:endCxn id="1048867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63" name="Straight Connector 95"/>
            <p:cNvCxnSpPr>
              <a:endCxn id="1048882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64" name="Straight Connector 96"/>
            <p:cNvCxnSpPr>
              <a:stCxn id="1048867" idx="0"/>
              <a:endCxn id="1048882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65" name="Straight Connector 97"/>
            <p:cNvCxnSpPr>
              <a:stCxn id="1048894" idx="2"/>
              <a:endCxn id="1048869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66" name="Straight Connector 98"/>
            <p:cNvCxnSpPr>
              <a:stCxn id="1048867" idx="7"/>
              <a:endCxn id="1048869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67" name="Straight Connector 99"/>
            <p:cNvCxnSpPr>
              <a:endCxn id="1048882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68" name="Straight Connector 100"/>
            <p:cNvCxnSpPr>
              <a:stCxn id="1048882" idx="6"/>
              <a:endCxn id="1048869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69" name="Straight Connector 101"/>
            <p:cNvCxnSpPr>
              <a:stCxn id="1048868" idx="0"/>
              <a:endCxn id="1048869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70" name="Straight Connector 102"/>
            <p:cNvCxnSpPr>
              <a:stCxn id="1048871" idx="1"/>
              <a:endCxn id="1048869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71" name="Straight Connector 103"/>
            <p:cNvCxnSpPr>
              <a:stCxn id="1048871" idx="0"/>
              <a:endCxn id="1048870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72" name="Straight Connector 104"/>
            <p:cNvCxnSpPr>
              <a:stCxn id="1048870" idx="2"/>
              <a:endCxn id="1048869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73" name="Straight Connector 105"/>
            <p:cNvCxnSpPr>
              <a:stCxn id="1048870" idx="7"/>
              <a:endCxn id="1048878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74" name="Straight Connector 106"/>
            <p:cNvCxnSpPr>
              <a:stCxn id="1048870" idx="6"/>
              <a:endCxn id="1048877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75" name="Straight Connector 107"/>
            <p:cNvCxnSpPr>
              <a:stCxn id="1048877" idx="7"/>
              <a:endCxn id="1048878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76" name="Straight Connector 108"/>
            <p:cNvCxnSpPr>
              <a:stCxn id="1048895" idx="1"/>
              <a:endCxn id="1048869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77" name="Straight Connector 109"/>
            <p:cNvCxnSpPr>
              <a:endCxn id="1048867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78" name="Straight Connector 110"/>
            <p:cNvCxnSpPr>
              <a:stCxn id="1048868" idx="2"/>
              <a:endCxn id="1048867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79" name="Straight Connector 111"/>
            <p:cNvCxnSpPr>
              <a:stCxn id="1048883" idx="0"/>
              <a:endCxn id="1048867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80" name="Straight Connector 112"/>
            <p:cNvCxnSpPr>
              <a:endCxn id="1048867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81" name="Straight Connector 113"/>
            <p:cNvCxnSpPr>
              <a:stCxn id="1048883" idx="2"/>
              <a:endCxn id="1048868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82" name="Straight Connector 114"/>
            <p:cNvCxnSpPr>
              <a:stCxn id="1048871" idx="2"/>
              <a:endCxn id="1048868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83" name="Straight Connector 115"/>
            <p:cNvCxnSpPr>
              <a:stCxn id="1048871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84" name="Straight Connector 116"/>
            <p:cNvCxnSpPr>
              <a:stCxn id="1048872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85" name="Straight Connector 117"/>
            <p:cNvCxnSpPr>
              <a:stCxn id="1048872" idx="2"/>
              <a:endCxn id="1048871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86" name="Straight Connector 118"/>
            <p:cNvCxnSpPr>
              <a:stCxn id="1048877" idx="4"/>
              <a:endCxn id="1048872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87" name="Straight Connector 119"/>
            <p:cNvCxnSpPr>
              <a:stCxn id="1048876" idx="3"/>
              <a:endCxn id="1048872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88" name="Straight Connector 120"/>
            <p:cNvCxnSpPr>
              <a:stCxn id="1048876" idx="2"/>
              <a:endCxn id="1048877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89" name="Straight Connector 121"/>
            <p:cNvCxnSpPr>
              <a:stCxn id="1048876" idx="1"/>
              <a:endCxn id="1048878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90" name="Straight Connector 122"/>
            <p:cNvCxnSpPr>
              <a:stCxn id="1048874" idx="1"/>
              <a:endCxn id="1048878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91" name="Straight Connector 123"/>
            <p:cNvCxnSpPr>
              <a:stCxn id="1048874" idx="0"/>
              <a:endCxn id="1048875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92" name="Straight Connector 124"/>
            <p:cNvCxnSpPr>
              <a:stCxn id="1048880" idx="0"/>
              <a:endCxn id="1048879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93" name="Straight Connector 125"/>
            <p:cNvCxnSpPr>
              <a:stCxn id="1048891" idx="7"/>
              <a:endCxn id="1048879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94" name="Straight Connector 126"/>
            <p:cNvCxnSpPr>
              <a:endCxn id="1048880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95" name="Straight Connector 127"/>
            <p:cNvCxnSpPr>
              <a:stCxn id="1048890" idx="5"/>
              <a:endCxn id="1048881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96" name="Straight Connector 128"/>
            <p:cNvCxnSpPr>
              <a:endCxn id="1048881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97" name="Straight Connector 129"/>
            <p:cNvCxnSpPr>
              <a:stCxn id="1048881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98" name="Straight Connector 130"/>
            <p:cNvCxnSpPr>
              <a:stCxn id="1048881" idx="3"/>
              <a:endCxn id="1048873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299" name="Straight Connector 131"/>
            <p:cNvCxnSpPr>
              <a:stCxn id="1048881" idx="1"/>
              <a:endCxn id="1048874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00" name="Straight Connector 132"/>
            <p:cNvCxnSpPr>
              <a:stCxn id="1048880" idx="2"/>
              <a:endCxn id="1048874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01" name="Straight Connector 133"/>
            <p:cNvCxnSpPr>
              <a:stCxn id="1048879" idx="3"/>
              <a:endCxn id="1048874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02" name="Straight Connector 134"/>
            <p:cNvCxnSpPr>
              <a:stCxn id="1048879" idx="2"/>
              <a:endCxn id="1048875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03" name="Straight Connector 135"/>
            <p:cNvCxnSpPr>
              <a:stCxn id="1048875" idx="1"/>
              <a:endCxn id="1048878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04" name="Straight Connector 136"/>
            <p:cNvCxnSpPr>
              <a:stCxn id="1048874" idx="2"/>
              <a:endCxn id="1048876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05" name="Straight Connector 137"/>
            <p:cNvCxnSpPr>
              <a:stCxn id="1048873" idx="1"/>
              <a:endCxn id="1048876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06" name="Straight Connector 138"/>
            <p:cNvCxnSpPr>
              <a:stCxn id="1048873" idx="3"/>
              <a:endCxn id="1048884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07" name="Straight Connector 139"/>
            <p:cNvCxnSpPr>
              <a:stCxn id="1048876" idx="4"/>
              <a:endCxn id="1048884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08" name="Straight Connector 140"/>
            <p:cNvCxnSpPr>
              <a:stCxn id="1048872" idx="5"/>
              <a:endCxn id="1048884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09" name="Straight Connector 141"/>
            <p:cNvCxnSpPr>
              <a:stCxn id="1048873" idx="7"/>
              <a:endCxn id="1048874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10" name="Straight Connector 142"/>
            <p:cNvCxnSpPr>
              <a:stCxn id="1048871" idx="7"/>
              <a:endCxn id="1048877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11" name="Straight Connector 143"/>
            <p:cNvCxnSpPr>
              <a:endCxn id="1048873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12" name="Straight Connector 144"/>
            <p:cNvCxnSpPr>
              <a:stCxn id="1048881" idx="7"/>
              <a:endCxn id="1048880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67" name="Oval 145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68" name="Oval 146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69" name="Oval 147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70" name="Oval 148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71" name="Oval 149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72" name="Oval 150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73" name="Oval 151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74" name="Oval 152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75" name="Oval 153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76" name="Oval 154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77" name="Oval 155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78" name="Oval 156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79" name="Oval 157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80" name="Oval 158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81" name="Oval 159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82" name="Oval 160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83" name="Chord 161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84" name="Chord 162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313" name="Straight Connector 163"/>
            <p:cNvCxnSpPr>
              <a:stCxn id="1048883" idx="1"/>
              <a:endCxn id="1048871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14" name="Straight Connector 164"/>
            <p:cNvCxnSpPr>
              <a:stCxn id="1048888" idx="6"/>
              <a:endCxn id="1048879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15" name="Straight Connector 165"/>
            <p:cNvCxnSpPr>
              <a:stCxn id="1048885" idx="4"/>
              <a:endCxn id="1048891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16" name="Straight Connector 166"/>
            <p:cNvCxnSpPr>
              <a:stCxn id="1048891" idx="4"/>
              <a:endCxn id="1048890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17" name="Straight Connector 167"/>
            <p:cNvCxnSpPr>
              <a:stCxn id="1048889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18" name="Straight Connector 168"/>
            <p:cNvCxnSpPr>
              <a:stCxn id="1048889" idx="0"/>
              <a:endCxn id="1048890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19" name="Straight Connector 169"/>
            <p:cNvCxnSpPr>
              <a:stCxn id="1048893" idx="1"/>
              <a:endCxn id="1048885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20" name="Straight Connector 170"/>
            <p:cNvCxnSpPr>
              <a:stCxn id="1048890" idx="2"/>
              <a:endCxn id="1048893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21" name="Straight Connector 171"/>
            <p:cNvCxnSpPr>
              <a:stCxn id="1048889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22" name="Straight Connector 172"/>
            <p:cNvCxnSpPr>
              <a:stCxn id="1048879" idx="1"/>
              <a:endCxn id="104884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23" name="Straight Connector 173"/>
            <p:cNvCxnSpPr>
              <a:stCxn id="1048887" idx="6"/>
              <a:endCxn id="1048886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24" name="Straight Connector 174"/>
            <p:cNvCxnSpPr>
              <a:stCxn id="1048885" idx="7"/>
              <a:endCxn id="1048887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25" name="Straight Connector 175"/>
            <p:cNvCxnSpPr>
              <a:stCxn id="1048885" idx="5"/>
              <a:endCxn id="1048888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26" name="Straight Connector 176"/>
            <p:cNvCxnSpPr>
              <a:stCxn id="1048886" idx="3"/>
              <a:endCxn id="1048888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27" name="Straight Connector 177"/>
            <p:cNvCxnSpPr>
              <a:stCxn id="1048888" idx="4"/>
              <a:endCxn id="1048891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28" name="Straight Connector 178"/>
            <p:cNvCxnSpPr>
              <a:stCxn id="1048881" idx="2"/>
              <a:endCxn id="1048889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29" name="Straight Connector 179"/>
            <p:cNvCxnSpPr>
              <a:endCxn id="1048889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85" name="Oval 180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86" name="Oval 181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87" name="Oval 182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88" name="Oval 183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89" name="Oval 184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90" name="Oval 185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91" name="Oval 186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330" name="Straight Connector 187"/>
            <p:cNvCxnSpPr>
              <a:stCxn id="1048891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31" name="Straight Connector 188"/>
            <p:cNvCxnSpPr>
              <a:stCxn id="1048887" idx="4"/>
              <a:endCxn id="1048888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92" name="Oval 189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332" name="Straight Connector 190"/>
            <p:cNvCxnSpPr>
              <a:stCxn id="1048892" idx="3"/>
              <a:endCxn id="1048875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33" name="Straight Connector 191"/>
            <p:cNvCxnSpPr>
              <a:stCxn id="1048892" idx="2"/>
              <a:endCxn id="104884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34" name="Straight Connector 192"/>
            <p:cNvCxnSpPr>
              <a:stCxn id="1048887" idx="7"/>
              <a:endCxn id="104884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35" name="Straight Connector 193"/>
            <p:cNvCxnSpPr>
              <a:endCxn id="1048887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93" name="Chord 194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336" name="Straight Connector 195"/>
            <p:cNvCxnSpPr>
              <a:stCxn id="1048890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37" name="Straight Connector 196"/>
            <p:cNvCxnSpPr>
              <a:stCxn id="1048886" idx="6"/>
              <a:endCxn id="104884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38" name="Straight Connector 197"/>
            <p:cNvCxnSpPr>
              <a:stCxn id="1048886" idx="5"/>
              <a:endCxn id="1048879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39" name="Straight Connector 198"/>
            <p:cNvCxnSpPr>
              <a:stCxn id="1048846" idx="0"/>
              <a:endCxn id="1048886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40" name="Straight Connector 199"/>
            <p:cNvCxnSpPr>
              <a:stCxn id="1048891" idx="5"/>
              <a:endCxn id="1048880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41" name="Straight Connector 200"/>
            <p:cNvCxnSpPr>
              <a:stCxn id="1048875" idx="7"/>
              <a:endCxn id="104884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42" name="Straight Connector 201"/>
            <p:cNvCxnSpPr>
              <a:stCxn id="1048862" idx="7"/>
              <a:endCxn id="1048892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43" name="Straight Connector 202"/>
            <p:cNvCxnSpPr>
              <a:stCxn id="1048878" idx="7"/>
              <a:endCxn id="104885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44" name="Straight Connector 203"/>
            <p:cNvCxnSpPr>
              <a:stCxn id="1048878" idx="6"/>
              <a:endCxn id="1048892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45" name="Straight Connector 204"/>
            <p:cNvCxnSpPr>
              <a:stCxn id="1048852" idx="0"/>
              <a:endCxn id="1048878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46" name="Straight Connector 205"/>
            <p:cNvCxnSpPr>
              <a:stCxn id="1048895" idx="0"/>
              <a:endCxn id="1048894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47" name="Straight Connector 206"/>
            <p:cNvCxnSpPr>
              <a:stCxn id="1048860" idx="0"/>
              <a:endCxn id="1048894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48" name="Straight Connector 207"/>
            <p:cNvCxnSpPr>
              <a:stCxn id="1048859" idx="0"/>
              <a:endCxn id="1048895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49" name="Straight Connector 208"/>
            <p:cNvCxnSpPr>
              <a:stCxn id="1048878" idx="1"/>
              <a:endCxn id="1048896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50" name="Straight Connector 209"/>
            <p:cNvCxnSpPr>
              <a:stCxn id="1048852" idx="0"/>
              <a:endCxn id="1048896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51" name="Straight Connector 210"/>
            <p:cNvCxnSpPr>
              <a:stCxn id="1048896" idx="7"/>
              <a:endCxn id="1048895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94" name="Oval 211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95" name="Oval 212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96" name="Oval 213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352" name="Straight Connector 214"/>
            <p:cNvCxnSpPr>
              <a:stCxn id="1048857" idx="0"/>
              <a:endCxn id="1048894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53" name="Straight Connector 215"/>
            <p:cNvCxnSpPr>
              <a:endCxn id="104885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388"/>
          <p:cNvGrpSpPr/>
          <p:nvPr userDrawn="1"/>
        </p:nvGrpSpPr>
        <p:grpSpPr>
          <a:xfrm>
            <a:off x="-28777" y="-72822"/>
            <a:ext cx="2634356" cy="1640244"/>
            <a:chOff x="-28777" y="-72822"/>
            <a:chExt cx="2634356" cy="1640244"/>
          </a:xfrm>
        </p:grpSpPr>
        <p:cxnSp>
          <p:nvCxnSpPr>
            <p:cNvPr id="3146354" name="Straight Connector 217"/>
            <p:cNvCxnSpPr>
              <a:stCxn id="1048899" idx="7"/>
              <a:endCxn id="1048897" idx="2"/>
            </p:cNvCxnSpPr>
            <p:nvPr userDrawn="1"/>
          </p:nvCxnSpPr>
          <p:spPr>
            <a:xfrm rot="9888766" flipV="1">
              <a:off x="1208367" y="5742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55" name="Straight Connector 218"/>
            <p:cNvCxnSpPr>
              <a:stCxn id="1048897" idx="4"/>
              <a:endCxn id="1048909" idx="1"/>
            </p:cNvCxnSpPr>
            <p:nvPr userDrawn="1"/>
          </p:nvCxnSpPr>
          <p:spPr>
            <a:xfrm rot="9888766">
              <a:off x="993831" y="7984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56" name="Straight Connector 219"/>
            <p:cNvCxnSpPr>
              <a:stCxn id="1048902" idx="2"/>
              <a:endCxn id="1048907" idx="6"/>
            </p:cNvCxnSpPr>
            <p:nvPr userDrawn="1"/>
          </p:nvCxnSpPr>
          <p:spPr>
            <a:xfrm>
              <a:off x="356983" y="3662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57" name="Straight Connector 220"/>
            <p:cNvCxnSpPr>
              <a:stCxn id="1048909" idx="5"/>
              <a:endCxn id="1048902" idx="1"/>
            </p:cNvCxnSpPr>
            <p:nvPr userDrawn="1"/>
          </p:nvCxnSpPr>
          <p:spPr>
            <a:xfrm flipH="1" flipV="1">
              <a:off x="352822" y="3986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58" name="Straight Connector 221"/>
            <p:cNvCxnSpPr>
              <a:stCxn id="1048897" idx="5"/>
              <a:endCxn id="1048908" idx="1"/>
            </p:cNvCxnSpPr>
            <p:nvPr userDrawn="1"/>
          </p:nvCxnSpPr>
          <p:spPr>
            <a:xfrm rot="9888766">
              <a:off x="625773" y="8658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59" name="Straight Connector 222"/>
            <p:cNvCxnSpPr>
              <a:stCxn id="1048902" idx="0"/>
              <a:endCxn id="1048908" idx="4"/>
            </p:cNvCxnSpPr>
            <p:nvPr userDrawn="1"/>
          </p:nvCxnSpPr>
          <p:spPr>
            <a:xfrm>
              <a:off x="326946" y="4186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60" name="Straight Connector 223"/>
            <p:cNvCxnSpPr>
              <a:stCxn id="1048909" idx="3"/>
              <a:endCxn id="1048907" idx="0"/>
            </p:cNvCxnSpPr>
            <p:nvPr userDrawn="1"/>
          </p:nvCxnSpPr>
          <p:spPr>
            <a:xfrm rot="9888766" flipH="1">
              <a:off x="900057" y="5893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61" name="Straight Connector 224"/>
            <p:cNvCxnSpPr>
              <a:stCxn id="1048897" idx="6"/>
              <a:endCxn id="1048906" idx="2"/>
            </p:cNvCxnSpPr>
            <p:nvPr userDrawn="1"/>
          </p:nvCxnSpPr>
          <p:spPr>
            <a:xfrm flipH="1" flipV="1">
              <a:off x="694963" y="12136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62" name="Straight Connector 225"/>
            <p:cNvCxnSpPr>
              <a:stCxn id="1048902" idx="7"/>
              <a:endCxn id="1048904" idx="3"/>
            </p:cNvCxnSpPr>
            <p:nvPr userDrawn="1"/>
          </p:nvCxnSpPr>
          <p:spPr>
            <a:xfrm flipH="1">
              <a:off x="199571" y="4144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63" name="Straight Connector 226"/>
            <p:cNvCxnSpPr>
              <a:stCxn id="1048909" idx="6"/>
              <a:endCxn id="1048908" idx="2"/>
            </p:cNvCxnSpPr>
            <p:nvPr userDrawn="1"/>
          </p:nvCxnSpPr>
          <p:spPr>
            <a:xfrm rot="9888766" flipV="1">
              <a:off x="569919" y="8673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64" name="Straight Connector 227"/>
            <p:cNvCxnSpPr>
              <a:stCxn id="1048901" idx="0"/>
              <a:endCxn id="1048907" idx="4"/>
            </p:cNvCxnSpPr>
            <p:nvPr userDrawn="1"/>
          </p:nvCxnSpPr>
          <p:spPr>
            <a:xfrm>
              <a:off x="809265" y="868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65" name="Straight Connector 228"/>
            <p:cNvCxnSpPr>
              <a:stCxn id="1048908" idx="6"/>
              <a:endCxn id="1048904" idx="2"/>
            </p:cNvCxnSpPr>
            <p:nvPr userDrawn="1"/>
          </p:nvCxnSpPr>
          <p:spPr>
            <a:xfrm rot="9888766" flipV="1">
              <a:off x="195812" y="9829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66" name="Straight Connector 229"/>
            <p:cNvCxnSpPr>
              <a:stCxn id="1048903" idx="0"/>
              <a:endCxn id="1048904" idx="4"/>
            </p:cNvCxnSpPr>
            <p:nvPr userDrawn="1"/>
          </p:nvCxnSpPr>
          <p:spPr>
            <a:xfrm>
              <a:off x="19075" y="7331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67" name="Straight Connector 230"/>
            <p:cNvCxnSpPr>
              <a:stCxn id="1048906" idx="1"/>
              <a:endCxn id="1048904" idx="5"/>
            </p:cNvCxnSpPr>
            <p:nvPr userDrawn="1"/>
          </p:nvCxnSpPr>
          <p:spPr>
            <a:xfrm flipH="1" flipV="1">
              <a:off x="144246" y="11438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68" name="Straight Connector 231"/>
            <p:cNvCxnSpPr>
              <a:stCxn id="1048906" idx="7"/>
              <a:endCxn id="1048905" idx="3"/>
            </p:cNvCxnSpPr>
            <p:nvPr userDrawn="1"/>
          </p:nvCxnSpPr>
          <p:spPr>
            <a:xfrm flipH="1">
              <a:off x="408479" y="12441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69" name="Straight Connector 232"/>
            <p:cNvCxnSpPr>
              <a:stCxn id="1048905" idx="5"/>
              <a:endCxn id="1048904" idx="1"/>
            </p:cNvCxnSpPr>
            <p:nvPr userDrawn="1"/>
          </p:nvCxnSpPr>
          <p:spPr>
            <a:xfrm flipH="1" flipV="1">
              <a:off x="214589" y="11841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70" name="Straight Connector 234"/>
            <p:cNvCxnSpPr>
              <a:stCxn id="1048905" idx="6"/>
            </p:cNvCxnSpPr>
            <p:nvPr userDrawn="1"/>
          </p:nvCxnSpPr>
          <p:spPr>
            <a:xfrm flipH="1" flipV="1">
              <a:off x="-21567" y="14836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71" name="Straight Connector 236"/>
            <p:cNvCxnSpPr>
              <a:stCxn id="1048898" idx="0"/>
              <a:endCxn id="1048897" idx="3"/>
            </p:cNvCxnSpPr>
            <p:nvPr userDrawn="1"/>
          </p:nvCxnSpPr>
          <p:spPr>
            <a:xfrm rot="9888766" flipV="1">
              <a:off x="1186271" y="5812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72" name="Straight Connector 237"/>
            <p:cNvCxnSpPr>
              <a:stCxn id="1048907" idx="2"/>
              <a:endCxn id="1048898" idx="6"/>
            </p:cNvCxnSpPr>
            <p:nvPr userDrawn="1"/>
          </p:nvCxnSpPr>
          <p:spPr>
            <a:xfrm rot="9888766" flipH="1" flipV="1">
              <a:off x="913060" y="5032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73" name="Straight Connector 238"/>
            <p:cNvCxnSpPr>
              <a:stCxn id="1048901" idx="1"/>
              <a:endCxn id="1048898" idx="5"/>
            </p:cNvCxnSpPr>
            <p:nvPr userDrawn="1"/>
          </p:nvCxnSpPr>
          <p:spPr>
            <a:xfrm>
              <a:off x="833817" y="678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74" name="Straight Connector 239"/>
            <p:cNvCxnSpPr>
              <a:stCxn id="1048900" idx="7"/>
              <a:endCxn id="1048898" idx="3"/>
            </p:cNvCxnSpPr>
            <p:nvPr userDrawn="1"/>
          </p:nvCxnSpPr>
          <p:spPr>
            <a:xfrm flipH="1">
              <a:off x="1268714" y="-223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75" name="Straight Connector 240"/>
            <p:cNvCxnSpPr>
              <a:stCxn id="1048899" idx="6"/>
              <a:endCxn id="1048898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76" name="Straight Connector 241"/>
            <p:cNvCxnSpPr>
              <a:stCxn id="1048910" idx="7"/>
              <a:endCxn id="1048899" idx="3"/>
            </p:cNvCxnSpPr>
            <p:nvPr userDrawn="1"/>
          </p:nvCxnSpPr>
          <p:spPr>
            <a:xfrm flipH="1">
              <a:off x="1761433" y="900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77" name="Straight Connector 242"/>
            <p:cNvCxnSpPr>
              <a:stCxn id="1048910" idx="6"/>
              <a:endCxn id="1048900" idx="2"/>
            </p:cNvCxnSpPr>
            <p:nvPr userDrawn="1"/>
          </p:nvCxnSpPr>
          <p:spPr>
            <a:xfrm flipH="1" flipV="1">
              <a:off x="1583653" y="-52878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78" name="Straight Connector 243"/>
            <p:cNvCxnSpPr>
              <a:stCxn id="1048910" idx="4"/>
            </p:cNvCxnSpPr>
            <p:nvPr userDrawn="1"/>
          </p:nvCxnSpPr>
          <p:spPr>
            <a:xfrm flipH="1" flipV="1">
              <a:off x="2122026" y="-911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79" name="Straight Connector 244"/>
            <p:cNvCxnSpPr>
              <a:stCxn id="1048900" idx="6"/>
              <a:endCxn id="1048901" idx="2"/>
            </p:cNvCxnSpPr>
            <p:nvPr userDrawn="1"/>
          </p:nvCxnSpPr>
          <p:spPr>
            <a:xfrm flipH="1">
              <a:off x="837766" y="-38718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80" name="Straight Connector 245"/>
            <p:cNvCxnSpPr>
              <a:stCxn id="1048901" idx="6"/>
              <a:endCxn id="1048902" idx="3"/>
            </p:cNvCxnSpPr>
            <p:nvPr userDrawn="1"/>
          </p:nvCxnSpPr>
          <p:spPr>
            <a:xfrm flipH="1">
              <a:off x="336994" y="583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81" name="Straight Connector 246"/>
            <p:cNvCxnSpPr>
              <a:stCxn id="1048903" idx="2"/>
              <a:endCxn id="1048902" idx="6"/>
            </p:cNvCxnSpPr>
            <p:nvPr userDrawn="1"/>
          </p:nvCxnSpPr>
          <p:spPr>
            <a:xfrm flipV="1">
              <a:off x="38075" y="3886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82" name="Straight Connector 247"/>
            <p:cNvCxnSpPr>
              <a:endCxn id="1048902" idx="5"/>
            </p:cNvCxnSpPr>
            <p:nvPr userDrawn="1"/>
          </p:nvCxnSpPr>
          <p:spPr>
            <a:xfrm>
              <a:off x="-6090" y="2819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83" name="Straight Connector 248"/>
            <p:cNvCxnSpPr>
              <a:endCxn id="1048902" idx="3"/>
            </p:cNvCxnSpPr>
            <p:nvPr userDrawn="1"/>
          </p:nvCxnSpPr>
          <p:spPr>
            <a:xfrm flipH="1">
              <a:off x="336994" y="-23344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84" name="Straight Connector 251"/>
            <p:cNvCxnSpPr>
              <a:stCxn id="1048906" idx="4"/>
              <a:endCxn id="1048908" idx="0"/>
            </p:cNvCxnSpPr>
            <p:nvPr userDrawn="1"/>
          </p:nvCxnSpPr>
          <p:spPr>
            <a:xfrm flipH="1" flipV="1">
              <a:off x="558578" y="9580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85" name="Straight Connector 252"/>
            <p:cNvCxnSpPr>
              <a:endCxn id="1048904" idx="6"/>
            </p:cNvCxnSpPr>
            <p:nvPr userDrawn="1"/>
          </p:nvCxnSpPr>
          <p:spPr>
            <a:xfrm>
              <a:off x="-16940" y="11461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86" name="Straight Connector 273"/>
            <p:cNvCxnSpPr>
              <a:stCxn id="1048904" idx="7"/>
            </p:cNvCxnSpPr>
            <p:nvPr userDrawn="1"/>
          </p:nvCxnSpPr>
          <p:spPr>
            <a:xfrm flipH="1">
              <a:off x="-28777" y="11992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97" name="Oval 277"/>
            <p:cNvSpPr/>
            <p:nvPr userDrawn="1"/>
          </p:nvSpPr>
          <p:spPr>
            <a:xfrm rot="8852236">
              <a:off x="1221594" y="12153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98" name="Oval 278"/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899" name="Oval 279"/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00" name="Oval 280"/>
            <p:cNvSpPr>
              <a:spLocks noChangeAspect="1"/>
            </p:cNvSpPr>
            <p:nvPr userDrawn="1"/>
          </p:nvSpPr>
          <p:spPr>
            <a:xfrm rot="9888766">
              <a:off x="1530549" y="-7282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01" name="Oval 281"/>
            <p:cNvSpPr>
              <a:spLocks noChangeAspect="1"/>
            </p:cNvSpPr>
            <p:nvPr userDrawn="1"/>
          </p:nvSpPr>
          <p:spPr>
            <a:xfrm rot="9888766">
              <a:off x="758109" y="71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02" name="Oval 282"/>
            <p:cNvSpPr/>
            <p:nvPr userDrawn="1"/>
          </p:nvSpPr>
          <p:spPr>
            <a:xfrm rot="9888766">
              <a:off x="273036" y="3347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03" name="Oval 283"/>
            <p:cNvSpPr>
              <a:spLocks noChangeAspect="1"/>
            </p:cNvSpPr>
            <p:nvPr userDrawn="1"/>
          </p:nvSpPr>
          <p:spPr>
            <a:xfrm rot="9888766">
              <a:off x="-15029" y="6800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04" name="Oval 284"/>
            <p:cNvSpPr/>
            <p:nvPr userDrawn="1"/>
          </p:nvSpPr>
          <p:spPr>
            <a:xfrm rot="9888766">
              <a:off x="138881" y="11235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05" name="Oval 285"/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06" name="Oval 286"/>
            <p:cNvSpPr>
              <a:spLocks noChangeAspect="1"/>
            </p:cNvSpPr>
            <p:nvPr userDrawn="1"/>
          </p:nvSpPr>
          <p:spPr>
            <a:xfrm rot="9888766">
              <a:off x="641859" y="11936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07" name="Oval 297"/>
            <p:cNvSpPr>
              <a:spLocks noChangeAspect="1"/>
            </p:cNvSpPr>
            <p:nvPr userDrawn="1"/>
          </p:nvSpPr>
          <p:spPr>
            <a:xfrm rot="9888766">
              <a:off x="828295" y="5124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08" name="Oval 298"/>
            <p:cNvSpPr>
              <a:spLocks noChangeAspect="1"/>
            </p:cNvSpPr>
            <p:nvPr userDrawn="1"/>
          </p:nvSpPr>
          <p:spPr>
            <a:xfrm rot="9888766">
              <a:off x="524474" y="9049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09" name="Oval 299"/>
            <p:cNvSpPr>
              <a:spLocks noChangeAspect="1"/>
            </p:cNvSpPr>
            <p:nvPr userDrawn="1"/>
          </p:nvSpPr>
          <p:spPr>
            <a:xfrm rot="9888766">
              <a:off x="886945" y="7909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387" name="Straight Connector 300"/>
            <p:cNvCxnSpPr>
              <a:stCxn id="1048909" idx="2"/>
              <a:endCxn id="1048898" idx="7"/>
            </p:cNvCxnSpPr>
            <p:nvPr userDrawn="1"/>
          </p:nvCxnSpPr>
          <p:spPr>
            <a:xfrm rot="9888766" flipH="1">
              <a:off x="913165" y="6091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88" name="Straight Connector 301"/>
            <p:cNvCxnSpPr>
              <a:stCxn id="1048899" idx="4"/>
              <a:endCxn id="1048900" idx="1"/>
            </p:cNvCxnSpPr>
            <p:nvPr userDrawn="1"/>
          </p:nvCxnSpPr>
          <p:spPr>
            <a:xfrm flipH="1" flipV="1">
              <a:off x="1581021" y="-32362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10" name="Oval 302"/>
            <p:cNvSpPr>
              <a:spLocks noChangeAspect="1"/>
            </p:cNvSpPr>
            <p:nvPr userDrawn="1"/>
          </p:nvSpPr>
          <p:spPr>
            <a:xfrm rot="9888766">
              <a:off x="2146358" y="395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389" name="Straight Connector 303"/>
            <p:cNvCxnSpPr>
              <a:stCxn id="1048910" idx="3"/>
            </p:cNvCxnSpPr>
            <p:nvPr userDrawn="1"/>
          </p:nvCxnSpPr>
          <p:spPr>
            <a:xfrm rot="9888766" flipH="1">
              <a:off x="2174347" y="-50442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90" name="Straight Connector 305"/>
            <p:cNvCxnSpPr>
              <a:stCxn id="1048910" idx="1"/>
              <a:endCxn id="1048912" idx="2"/>
            </p:cNvCxnSpPr>
            <p:nvPr userDrawn="1"/>
          </p:nvCxnSpPr>
          <p:spPr>
            <a:xfrm>
              <a:off x="2196830" y="799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91" name="Straight Connector 306"/>
            <p:cNvCxnSpPr>
              <a:stCxn id="1048912" idx="3"/>
              <a:endCxn id="1048899" idx="2"/>
            </p:cNvCxnSpPr>
            <p:nvPr userDrawn="1"/>
          </p:nvCxnSpPr>
          <p:spPr>
            <a:xfrm flipH="1">
              <a:off x="1780400" y="2999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92" name="Straight Connector 307"/>
            <p:cNvCxnSpPr>
              <a:stCxn id="1048897" idx="7"/>
              <a:endCxn id="1048905" idx="2"/>
            </p:cNvCxnSpPr>
            <p:nvPr userDrawn="1"/>
          </p:nvCxnSpPr>
          <p:spPr>
            <a:xfrm flipH="1">
              <a:off x="427446" y="12954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93" name="Straight Connector 308"/>
            <p:cNvCxnSpPr>
              <a:stCxn id="1048899" idx="1"/>
              <a:endCxn id="1048911" idx="4"/>
            </p:cNvCxnSpPr>
            <p:nvPr/>
          </p:nvCxnSpPr>
          <p:spPr>
            <a:xfrm>
              <a:off x="1776451" y="4909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11" name="Oval 309"/>
            <p:cNvSpPr/>
            <p:nvPr/>
          </p:nvSpPr>
          <p:spPr>
            <a:xfrm rot="8852236">
              <a:off x="2203401" y="7681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394" name="Straight Connector 310"/>
            <p:cNvCxnSpPr>
              <a:stCxn id="1048911" idx="6"/>
              <a:endCxn id="1048897" idx="1"/>
            </p:cNvCxnSpPr>
            <p:nvPr/>
          </p:nvCxnSpPr>
          <p:spPr>
            <a:xfrm flipH="1">
              <a:off x="1301700" y="8139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95" name="Straight Connector 311"/>
            <p:cNvCxnSpPr>
              <a:stCxn id="1048912" idx="4"/>
              <a:endCxn id="1048911" idx="2"/>
            </p:cNvCxnSpPr>
            <p:nvPr/>
          </p:nvCxnSpPr>
          <p:spPr>
            <a:xfrm flipH="1">
              <a:off x="2258351" y="3194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12" name="Oval 312"/>
            <p:cNvSpPr/>
            <p:nvPr userDrawn="1"/>
          </p:nvSpPr>
          <p:spPr>
            <a:xfrm rot="2181221">
              <a:off x="2357200" y="2656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396" name="Straight Connector 330"/>
            <p:cNvCxnSpPr>
              <a:endCxn id="1048902" idx="4"/>
            </p:cNvCxnSpPr>
            <p:nvPr userDrawn="1"/>
          </p:nvCxnSpPr>
          <p:spPr>
            <a:xfrm>
              <a:off x="61339" y="-8698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13" name="Oval 345"/>
            <p:cNvSpPr/>
            <p:nvPr userDrawn="1"/>
          </p:nvSpPr>
          <p:spPr>
            <a:xfrm rot="8852236">
              <a:off x="2545972" y="-969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397" name="Straight Connector 347"/>
            <p:cNvCxnSpPr>
              <a:stCxn id="1048913" idx="7"/>
              <a:endCxn id="1048912" idx="0"/>
            </p:cNvCxnSpPr>
            <p:nvPr userDrawn="1"/>
          </p:nvCxnSpPr>
          <p:spPr>
            <a:xfrm flipH="1">
              <a:off x="2404670" y="579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398" name="Straight Connector 351"/>
            <p:cNvCxnSpPr>
              <a:stCxn id="1048913" idx="5"/>
              <a:endCxn id="1048910" idx="1"/>
            </p:cNvCxnSpPr>
            <p:nvPr userDrawn="1"/>
          </p:nvCxnSpPr>
          <p:spPr>
            <a:xfrm flipH="1">
              <a:off x="2196830" y="223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451"/>
          <p:cNvGrpSpPr/>
          <p:nvPr userDrawn="1"/>
        </p:nvGrpSpPr>
        <p:grpSpPr>
          <a:xfrm flipH="1">
            <a:off x="9573659" y="-68234"/>
            <a:ext cx="2634356" cy="1640244"/>
            <a:chOff x="123623" y="79578"/>
            <a:chExt cx="2634356" cy="1640244"/>
          </a:xfrm>
        </p:grpSpPr>
        <p:cxnSp>
          <p:nvCxnSpPr>
            <p:cNvPr id="3146399" name="Straight Connector 389"/>
            <p:cNvCxnSpPr>
              <a:stCxn id="1048916" idx="7"/>
              <a:endCxn id="1048914" idx="2"/>
            </p:cNvCxnSpPr>
            <p:nvPr userDrawn="1"/>
          </p:nvCxnSpPr>
          <p:spPr>
            <a:xfrm rot="9888766" flipV="1">
              <a:off x="1360767" y="7266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00" name="Straight Connector 390"/>
            <p:cNvCxnSpPr>
              <a:stCxn id="1048914" idx="4"/>
              <a:endCxn id="1048926" idx="1"/>
            </p:cNvCxnSpPr>
            <p:nvPr userDrawn="1"/>
          </p:nvCxnSpPr>
          <p:spPr>
            <a:xfrm rot="9888766">
              <a:off x="1146231" y="9508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01" name="Straight Connector 391"/>
            <p:cNvCxnSpPr>
              <a:stCxn id="1048919" idx="2"/>
              <a:endCxn id="1048924" idx="6"/>
            </p:cNvCxnSpPr>
            <p:nvPr userDrawn="1"/>
          </p:nvCxnSpPr>
          <p:spPr>
            <a:xfrm>
              <a:off x="509383" y="5186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02" name="Straight Connector 392"/>
            <p:cNvCxnSpPr>
              <a:stCxn id="1048926" idx="5"/>
              <a:endCxn id="1048919" idx="1"/>
            </p:cNvCxnSpPr>
            <p:nvPr userDrawn="1"/>
          </p:nvCxnSpPr>
          <p:spPr>
            <a:xfrm flipH="1" flipV="1">
              <a:off x="505222" y="5510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03" name="Straight Connector 393"/>
            <p:cNvCxnSpPr>
              <a:stCxn id="1048914" idx="5"/>
              <a:endCxn id="1048925" idx="1"/>
            </p:cNvCxnSpPr>
            <p:nvPr userDrawn="1"/>
          </p:nvCxnSpPr>
          <p:spPr>
            <a:xfrm rot="9888766">
              <a:off x="778173" y="10182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04" name="Straight Connector 394"/>
            <p:cNvCxnSpPr>
              <a:stCxn id="1048919" idx="0"/>
              <a:endCxn id="1048925" idx="4"/>
            </p:cNvCxnSpPr>
            <p:nvPr userDrawn="1"/>
          </p:nvCxnSpPr>
          <p:spPr>
            <a:xfrm>
              <a:off x="479346" y="5710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05" name="Straight Connector 395"/>
            <p:cNvCxnSpPr>
              <a:stCxn id="1048926" idx="3"/>
              <a:endCxn id="1048924" idx="0"/>
            </p:cNvCxnSpPr>
            <p:nvPr userDrawn="1"/>
          </p:nvCxnSpPr>
          <p:spPr>
            <a:xfrm rot="9888766" flipH="1">
              <a:off x="1052457" y="7417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06" name="Straight Connector 396"/>
            <p:cNvCxnSpPr>
              <a:stCxn id="1048914" idx="6"/>
              <a:endCxn id="1048923" idx="2"/>
            </p:cNvCxnSpPr>
            <p:nvPr userDrawn="1"/>
          </p:nvCxnSpPr>
          <p:spPr>
            <a:xfrm flipH="1" flipV="1">
              <a:off x="847363" y="13660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07" name="Straight Connector 397"/>
            <p:cNvCxnSpPr>
              <a:stCxn id="1048919" idx="7"/>
              <a:endCxn id="1048921" idx="3"/>
            </p:cNvCxnSpPr>
            <p:nvPr userDrawn="1"/>
          </p:nvCxnSpPr>
          <p:spPr>
            <a:xfrm flipH="1">
              <a:off x="351971" y="5668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08" name="Straight Connector 398"/>
            <p:cNvCxnSpPr>
              <a:stCxn id="1048926" idx="6"/>
              <a:endCxn id="1048925" idx="2"/>
            </p:cNvCxnSpPr>
            <p:nvPr userDrawn="1"/>
          </p:nvCxnSpPr>
          <p:spPr>
            <a:xfrm rot="9888766" flipV="1">
              <a:off x="722319" y="10197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09" name="Straight Connector 399"/>
            <p:cNvCxnSpPr>
              <a:stCxn id="1048918" idx="0"/>
              <a:endCxn id="1048924" idx="4"/>
            </p:cNvCxnSpPr>
            <p:nvPr userDrawn="1"/>
          </p:nvCxnSpPr>
          <p:spPr>
            <a:xfrm>
              <a:off x="961665" y="2392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10" name="Straight Connector 400"/>
            <p:cNvCxnSpPr>
              <a:stCxn id="1048925" idx="6"/>
              <a:endCxn id="1048921" idx="2"/>
            </p:cNvCxnSpPr>
            <p:nvPr userDrawn="1"/>
          </p:nvCxnSpPr>
          <p:spPr>
            <a:xfrm rot="9888766" flipV="1">
              <a:off x="348212" y="11353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11" name="Straight Connector 401"/>
            <p:cNvCxnSpPr>
              <a:stCxn id="1048920" idx="0"/>
              <a:endCxn id="1048921" idx="4"/>
            </p:cNvCxnSpPr>
            <p:nvPr userDrawn="1"/>
          </p:nvCxnSpPr>
          <p:spPr>
            <a:xfrm>
              <a:off x="171475" y="8855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12" name="Straight Connector 402"/>
            <p:cNvCxnSpPr>
              <a:stCxn id="1048923" idx="1"/>
              <a:endCxn id="1048921" idx="5"/>
            </p:cNvCxnSpPr>
            <p:nvPr userDrawn="1"/>
          </p:nvCxnSpPr>
          <p:spPr>
            <a:xfrm flipH="1" flipV="1">
              <a:off x="296646" y="12962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13" name="Straight Connector 403"/>
            <p:cNvCxnSpPr>
              <a:stCxn id="1048923" idx="7"/>
              <a:endCxn id="1048922" idx="3"/>
            </p:cNvCxnSpPr>
            <p:nvPr userDrawn="1"/>
          </p:nvCxnSpPr>
          <p:spPr>
            <a:xfrm flipH="1">
              <a:off x="560879" y="13965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14" name="Straight Connector 404"/>
            <p:cNvCxnSpPr>
              <a:stCxn id="1048922" idx="5"/>
              <a:endCxn id="1048921" idx="1"/>
            </p:cNvCxnSpPr>
            <p:nvPr userDrawn="1"/>
          </p:nvCxnSpPr>
          <p:spPr>
            <a:xfrm flipH="1" flipV="1">
              <a:off x="366989" y="13365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15" name="Straight Connector 405"/>
            <p:cNvCxnSpPr>
              <a:stCxn id="1048922" idx="6"/>
            </p:cNvCxnSpPr>
            <p:nvPr userDrawn="1"/>
          </p:nvCxnSpPr>
          <p:spPr>
            <a:xfrm flipH="1" flipV="1">
              <a:off x="130833" y="16360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16" name="Straight Connector 406"/>
            <p:cNvCxnSpPr>
              <a:stCxn id="1048915" idx="0"/>
              <a:endCxn id="1048914" idx="3"/>
            </p:cNvCxnSpPr>
            <p:nvPr userDrawn="1"/>
          </p:nvCxnSpPr>
          <p:spPr>
            <a:xfrm rot="9888766" flipV="1">
              <a:off x="1338671" y="7336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17" name="Straight Connector 407"/>
            <p:cNvCxnSpPr>
              <a:stCxn id="1048924" idx="2"/>
              <a:endCxn id="1048915" idx="6"/>
            </p:cNvCxnSpPr>
            <p:nvPr userDrawn="1"/>
          </p:nvCxnSpPr>
          <p:spPr>
            <a:xfrm rot="9888766" flipH="1" flipV="1">
              <a:off x="1065460" y="6556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18" name="Straight Connector 408"/>
            <p:cNvCxnSpPr>
              <a:stCxn id="1048918" idx="1"/>
              <a:endCxn id="1048915" idx="5"/>
            </p:cNvCxnSpPr>
            <p:nvPr userDrawn="1"/>
          </p:nvCxnSpPr>
          <p:spPr>
            <a:xfrm>
              <a:off x="986217" y="2202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19" name="Straight Connector 409"/>
            <p:cNvCxnSpPr>
              <a:stCxn id="1048917" idx="7"/>
              <a:endCxn id="1048915" idx="3"/>
            </p:cNvCxnSpPr>
            <p:nvPr userDrawn="1"/>
          </p:nvCxnSpPr>
          <p:spPr>
            <a:xfrm flipH="1">
              <a:off x="1421114" y="1300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20" name="Straight Connector 410"/>
            <p:cNvCxnSpPr>
              <a:stCxn id="1048916" idx="6"/>
              <a:endCxn id="1048915" idx="2"/>
            </p:cNvCxnSpPr>
            <p:nvPr userDrawn="1"/>
          </p:nvCxnSpPr>
          <p:spPr>
            <a:xfrm rot="9888766">
              <a:off x="1443367" y="6167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21" name="Straight Connector 411"/>
            <p:cNvCxnSpPr>
              <a:stCxn id="1048927" idx="7"/>
              <a:endCxn id="1048916" idx="3"/>
            </p:cNvCxnSpPr>
            <p:nvPr userDrawn="1"/>
          </p:nvCxnSpPr>
          <p:spPr>
            <a:xfrm flipH="1">
              <a:off x="1913833" y="2424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22" name="Straight Connector 412"/>
            <p:cNvCxnSpPr>
              <a:stCxn id="1048927" idx="6"/>
              <a:endCxn id="1048917" idx="2"/>
            </p:cNvCxnSpPr>
            <p:nvPr userDrawn="1"/>
          </p:nvCxnSpPr>
          <p:spPr>
            <a:xfrm flipH="1" flipV="1">
              <a:off x="1736053" y="99522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23" name="Straight Connector 413"/>
            <p:cNvCxnSpPr>
              <a:stCxn id="1048927" idx="4"/>
            </p:cNvCxnSpPr>
            <p:nvPr userDrawn="1"/>
          </p:nvCxnSpPr>
          <p:spPr>
            <a:xfrm flipH="1" flipV="1">
              <a:off x="2274426" y="14329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24" name="Straight Connector 414"/>
            <p:cNvCxnSpPr>
              <a:stCxn id="1048917" idx="6"/>
              <a:endCxn id="1048918" idx="2"/>
            </p:cNvCxnSpPr>
            <p:nvPr userDrawn="1"/>
          </p:nvCxnSpPr>
          <p:spPr>
            <a:xfrm flipH="1">
              <a:off x="990166" y="113682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25" name="Straight Connector 415"/>
            <p:cNvCxnSpPr>
              <a:stCxn id="1048918" idx="6"/>
              <a:endCxn id="1048919" idx="3"/>
            </p:cNvCxnSpPr>
            <p:nvPr userDrawn="1"/>
          </p:nvCxnSpPr>
          <p:spPr>
            <a:xfrm flipH="1">
              <a:off x="489394" y="2107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26" name="Straight Connector 416"/>
            <p:cNvCxnSpPr>
              <a:stCxn id="1048920" idx="2"/>
              <a:endCxn id="1048919" idx="6"/>
            </p:cNvCxnSpPr>
            <p:nvPr userDrawn="1"/>
          </p:nvCxnSpPr>
          <p:spPr>
            <a:xfrm flipV="1">
              <a:off x="190475" y="5410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27" name="Straight Connector 417"/>
            <p:cNvCxnSpPr>
              <a:endCxn id="1048919" idx="5"/>
            </p:cNvCxnSpPr>
            <p:nvPr userDrawn="1"/>
          </p:nvCxnSpPr>
          <p:spPr>
            <a:xfrm>
              <a:off x="146310" y="4343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28" name="Straight Connector 418"/>
            <p:cNvCxnSpPr>
              <a:endCxn id="1048919" idx="3"/>
            </p:cNvCxnSpPr>
            <p:nvPr userDrawn="1"/>
          </p:nvCxnSpPr>
          <p:spPr>
            <a:xfrm flipH="1">
              <a:off x="489394" y="129056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29" name="Straight Connector 419"/>
            <p:cNvCxnSpPr>
              <a:stCxn id="1048923" idx="4"/>
              <a:endCxn id="1048925" idx="0"/>
            </p:cNvCxnSpPr>
            <p:nvPr userDrawn="1"/>
          </p:nvCxnSpPr>
          <p:spPr>
            <a:xfrm flipH="1" flipV="1">
              <a:off x="710978" y="11104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30" name="Straight Connector 420"/>
            <p:cNvCxnSpPr>
              <a:endCxn id="1048921" idx="6"/>
            </p:cNvCxnSpPr>
            <p:nvPr userDrawn="1"/>
          </p:nvCxnSpPr>
          <p:spPr>
            <a:xfrm>
              <a:off x="135460" y="12985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31" name="Straight Connector 421"/>
            <p:cNvCxnSpPr>
              <a:stCxn id="1048921" idx="7"/>
            </p:cNvCxnSpPr>
            <p:nvPr userDrawn="1"/>
          </p:nvCxnSpPr>
          <p:spPr>
            <a:xfrm flipH="1">
              <a:off x="123623" y="13516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14" name="Oval 422"/>
            <p:cNvSpPr/>
            <p:nvPr userDrawn="1"/>
          </p:nvSpPr>
          <p:spPr>
            <a:xfrm rot="8852236">
              <a:off x="1373994" y="13677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15" name="Oval 423"/>
            <p:cNvSpPr/>
            <p:nvPr userDrawn="1"/>
          </p:nvSpPr>
          <p:spPr>
            <a:xfrm rot="9888766">
              <a:off x="1357156" y="6400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16" name="Oval 424"/>
            <p:cNvSpPr/>
            <p:nvPr userDrawn="1"/>
          </p:nvSpPr>
          <p:spPr>
            <a:xfrm rot="9888766">
              <a:off x="1853143" y="5826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17" name="Oval 425"/>
            <p:cNvSpPr>
              <a:spLocks noChangeAspect="1"/>
            </p:cNvSpPr>
            <p:nvPr userDrawn="1"/>
          </p:nvSpPr>
          <p:spPr>
            <a:xfrm rot="9888766">
              <a:off x="1682949" y="79578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18" name="Oval 426"/>
            <p:cNvSpPr>
              <a:spLocks noChangeAspect="1"/>
            </p:cNvSpPr>
            <p:nvPr userDrawn="1"/>
          </p:nvSpPr>
          <p:spPr>
            <a:xfrm rot="9888766">
              <a:off x="910509" y="1595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19" name="Oval 427"/>
            <p:cNvSpPr/>
            <p:nvPr userDrawn="1"/>
          </p:nvSpPr>
          <p:spPr>
            <a:xfrm rot="9888766">
              <a:off x="425436" y="4871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20" name="Oval 428"/>
            <p:cNvSpPr>
              <a:spLocks noChangeAspect="1"/>
            </p:cNvSpPr>
            <p:nvPr userDrawn="1"/>
          </p:nvSpPr>
          <p:spPr>
            <a:xfrm rot="9888766">
              <a:off x="137371" y="8324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21" name="Oval 429"/>
            <p:cNvSpPr/>
            <p:nvPr userDrawn="1"/>
          </p:nvSpPr>
          <p:spPr>
            <a:xfrm rot="9888766">
              <a:off x="291281" y="12759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22" name="Oval 430"/>
            <p:cNvSpPr/>
            <p:nvPr userDrawn="1"/>
          </p:nvSpPr>
          <p:spPr>
            <a:xfrm rot="9888766">
              <a:off x="500189" y="16387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23" name="Oval 431"/>
            <p:cNvSpPr>
              <a:spLocks noChangeAspect="1"/>
            </p:cNvSpPr>
            <p:nvPr userDrawn="1"/>
          </p:nvSpPr>
          <p:spPr>
            <a:xfrm rot="9888766">
              <a:off x="794259" y="13460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24" name="Oval 432"/>
            <p:cNvSpPr>
              <a:spLocks noChangeAspect="1"/>
            </p:cNvSpPr>
            <p:nvPr userDrawn="1"/>
          </p:nvSpPr>
          <p:spPr>
            <a:xfrm rot="9888766">
              <a:off x="980695" y="6648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25" name="Oval 433"/>
            <p:cNvSpPr>
              <a:spLocks noChangeAspect="1"/>
            </p:cNvSpPr>
            <p:nvPr userDrawn="1"/>
          </p:nvSpPr>
          <p:spPr>
            <a:xfrm rot="9888766">
              <a:off x="676874" y="10573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26" name="Oval 434"/>
            <p:cNvSpPr>
              <a:spLocks noChangeAspect="1"/>
            </p:cNvSpPr>
            <p:nvPr userDrawn="1"/>
          </p:nvSpPr>
          <p:spPr>
            <a:xfrm rot="9888766">
              <a:off x="1039345" y="9433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432" name="Straight Connector 435"/>
            <p:cNvCxnSpPr>
              <a:stCxn id="1048926" idx="2"/>
              <a:endCxn id="1048915" idx="7"/>
            </p:cNvCxnSpPr>
            <p:nvPr userDrawn="1"/>
          </p:nvCxnSpPr>
          <p:spPr>
            <a:xfrm rot="9888766" flipH="1">
              <a:off x="1065565" y="7615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33" name="Straight Connector 436"/>
            <p:cNvCxnSpPr>
              <a:stCxn id="1048916" idx="4"/>
              <a:endCxn id="1048917" idx="1"/>
            </p:cNvCxnSpPr>
            <p:nvPr userDrawn="1"/>
          </p:nvCxnSpPr>
          <p:spPr>
            <a:xfrm flipH="1" flipV="1">
              <a:off x="1733421" y="120038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27" name="Oval 437"/>
            <p:cNvSpPr>
              <a:spLocks noChangeAspect="1"/>
            </p:cNvSpPr>
            <p:nvPr userDrawn="1"/>
          </p:nvSpPr>
          <p:spPr>
            <a:xfrm rot="9888766">
              <a:off x="2298758" y="1919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434" name="Straight Connector 438"/>
            <p:cNvCxnSpPr>
              <a:stCxn id="1048927" idx="3"/>
            </p:cNvCxnSpPr>
            <p:nvPr userDrawn="1"/>
          </p:nvCxnSpPr>
          <p:spPr>
            <a:xfrm rot="9888766" flipH="1">
              <a:off x="2326747" y="101958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35" name="Straight Connector 439"/>
            <p:cNvCxnSpPr>
              <a:stCxn id="1048927" idx="1"/>
              <a:endCxn id="1048929" idx="2"/>
            </p:cNvCxnSpPr>
            <p:nvPr userDrawn="1"/>
          </p:nvCxnSpPr>
          <p:spPr>
            <a:xfrm>
              <a:off x="2349230" y="2323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36" name="Straight Connector 440"/>
            <p:cNvCxnSpPr>
              <a:stCxn id="1048929" idx="3"/>
              <a:endCxn id="1048916" idx="2"/>
            </p:cNvCxnSpPr>
            <p:nvPr userDrawn="1"/>
          </p:nvCxnSpPr>
          <p:spPr>
            <a:xfrm flipH="1">
              <a:off x="1932800" y="4523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37" name="Straight Connector 441"/>
            <p:cNvCxnSpPr>
              <a:stCxn id="1048914" idx="7"/>
              <a:endCxn id="1048922" idx="2"/>
            </p:cNvCxnSpPr>
            <p:nvPr userDrawn="1"/>
          </p:nvCxnSpPr>
          <p:spPr>
            <a:xfrm flipH="1">
              <a:off x="579846" y="14478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38" name="Straight Connector 442"/>
            <p:cNvCxnSpPr>
              <a:stCxn id="1048916" idx="1"/>
              <a:endCxn id="1048928" idx="4"/>
            </p:cNvCxnSpPr>
            <p:nvPr userDrawn="1"/>
          </p:nvCxnSpPr>
          <p:spPr>
            <a:xfrm>
              <a:off x="1928851" y="6433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28" name="Oval 443"/>
            <p:cNvSpPr/>
            <p:nvPr userDrawn="1"/>
          </p:nvSpPr>
          <p:spPr>
            <a:xfrm rot="8852236">
              <a:off x="2355801" y="9205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439" name="Straight Connector 444"/>
            <p:cNvCxnSpPr>
              <a:stCxn id="1048928" idx="6"/>
              <a:endCxn id="1048914" idx="1"/>
            </p:cNvCxnSpPr>
            <p:nvPr userDrawn="1"/>
          </p:nvCxnSpPr>
          <p:spPr>
            <a:xfrm flipH="1">
              <a:off x="1454100" y="9663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40" name="Straight Connector 445"/>
            <p:cNvCxnSpPr>
              <a:stCxn id="1048929" idx="4"/>
              <a:endCxn id="1048928" idx="2"/>
            </p:cNvCxnSpPr>
            <p:nvPr userDrawn="1"/>
          </p:nvCxnSpPr>
          <p:spPr>
            <a:xfrm flipH="1">
              <a:off x="2410751" y="4718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29" name="Oval 446"/>
            <p:cNvSpPr/>
            <p:nvPr userDrawn="1"/>
          </p:nvSpPr>
          <p:spPr>
            <a:xfrm rot="2181221">
              <a:off x="2509600" y="4180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441" name="Straight Connector 447"/>
            <p:cNvCxnSpPr>
              <a:endCxn id="1048919" idx="4"/>
            </p:cNvCxnSpPr>
            <p:nvPr userDrawn="1"/>
          </p:nvCxnSpPr>
          <p:spPr>
            <a:xfrm>
              <a:off x="213739" y="143702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30" name="Oval 448"/>
            <p:cNvSpPr/>
            <p:nvPr userDrawn="1"/>
          </p:nvSpPr>
          <p:spPr>
            <a:xfrm rot="8852236">
              <a:off x="2698372" y="15143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442" name="Straight Connector 449"/>
            <p:cNvCxnSpPr>
              <a:stCxn id="1048930" idx="7"/>
              <a:endCxn id="1048929" idx="0"/>
            </p:cNvCxnSpPr>
            <p:nvPr userDrawn="1"/>
          </p:nvCxnSpPr>
          <p:spPr>
            <a:xfrm flipH="1">
              <a:off x="2557070" y="2103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43" name="Straight Connector 450"/>
            <p:cNvCxnSpPr>
              <a:stCxn id="1048930" idx="5"/>
              <a:endCxn id="1048927" idx="1"/>
            </p:cNvCxnSpPr>
            <p:nvPr userDrawn="1"/>
          </p:nvCxnSpPr>
          <p:spPr>
            <a:xfrm flipH="1">
              <a:off x="2349230" y="1747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147449" name="Straight Connector 2"/>
            <p:cNvCxnSpPr>
              <a:stCxn id="1049525" idx="7"/>
              <a:endCxn id="1049523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50" name="Straight Connector 3"/>
            <p:cNvCxnSpPr>
              <a:stCxn id="1049523" idx="4"/>
              <a:endCxn id="1049542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51" name="Straight Connector 4"/>
            <p:cNvCxnSpPr>
              <a:stCxn id="1049528" idx="2"/>
              <a:endCxn id="1049540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52" name="Straight Connector 5"/>
            <p:cNvCxnSpPr>
              <a:stCxn id="1049542" idx="5"/>
              <a:endCxn id="1049528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53" name="Straight Connector 6"/>
            <p:cNvCxnSpPr>
              <a:stCxn id="1049523" idx="5"/>
              <a:endCxn id="1049541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54" name="Straight Connector 7"/>
            <p:cNvCxnSpPr>
              <a:stCxn id="1049528" idx="0"/>
              <a:endCxn id="1049541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55" name="Straight Connector 8"/>
            <p:cNvCxnSpPr>
              <a:stCxn id="1049542" idx="3"/>
              <a:endCxn id="1049540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56" name="Straight Connector 9"/>
            <p:cNvCxnSpPr>
              <a:stCxn id="1049571" idx="7"/>
              <a:endCxn id="1049530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57" name="Straight Connector 10"/>
            <p:cNvCxnSpPr>
              <a:stCxn id="1049528" idx="7"/>
              <a:endCxn id="1049530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58" name="Straight Connector 11"/>
            <p:cNvCxnSpPr>
              <a:stCxn id="1049527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59" name="Straight Connector 12"/>
            <p:cNvCxnSpPr>
              <a:stCxn id="1049542" idx="6"/>
              <a:endCxn id="1049541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60" name="Straight Connector 13"/>
            <p:cNvCxnSpPr>
              <a:stCxn id="1049527" idx="0"/>
              <a:endCxn id="1049540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61" name="Straight Connector 14"/>
            <p:cNvCxnSpPr>
              <a:stCxn id="1049541" idx="6"/>
              <a:endCxn id="1049530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62" name="Straight Connector 15"/>
            <p:cNvCxnSpPr>
              <a:stCxn id="1049529" idx="0"/>
              <a:endCxn id="1049530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63" name="Straight Connector 16"/>
            <p:cNvCxnSpPr>
              <a:stCxn id="1049532" idx="1"/>
              <a:endCxn id="1049530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64" name="Straight Connector 17"/>
            <p:cNvCxnSpPr>
              <a:stCxn id="1049532" idx="0"/>
              <a:endCxn id="1049531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65" name="Straight Connector 18"/>
            <p:cNvCxnSpPr>
              <a:stCxn id="1049531" idx="2"/>
              <a:endCxn id="1049530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66" name="Straight Connector 19"/>
            <p:cNvCxnSpPr>
              <a:stCxn id="1049531" idx="7"/>
              <a:endCxn id="1049574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67" name="Straight Connector 20"/>
            <p:cNvCxnSpPr>
              <a:stCxn id="1049531" idx="6"/>
              <a:endCxn id="1049538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68" name="Straight Connector 21"/>
            <p:cNvCxnSpPr>
              <a:stCxn id="1049538" idx="7"/>
              <a:endCxn id="1049539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69" name="Straight Connector 22"/>
            <p:cNvCxnSpPr>
              <a:stCxn id="1049524" idx="0"/>
              <a:endCxn id="1049523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70" name="Straight Connector 23"/>
            <p:cNvCxnSpPr>
              <a:stCxn id="1049540" idx="2"/>
              <a:endCxn id="1049524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71" name="Straight Connector 24"/>
            <p:cNvCxnSpPr>
              <a:stCxn id="1049527" idx="1"/>
              <a:endCxn id="1049524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72" name="Straight Connector 25"/>
            <p:cNvCxnSpPr>
              <a:stCxn id="1049526" idx="7"/>
              <a:endCxn id="1049524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73" name="Straight Connector 26"/>
            <p:cNvCxnSpPr>
              <a:stCxn id="1049525" idx="6"/>
              <a:endCxn id="1049524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74" name="Straight Connector 27"/>
            <p:cNvCxnSpPr>
              <a:stCxn id="1049543" idx="7"/>
              <a:endCxn id="1049525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75" name="Straight Connector 28"/>
            <p:cNvCxnSpPr>
              <a:stCxn id="1049543" idx="6"/>
              <a:endCxn id="1049526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76" name="Straight Connector 29"/>
            <p:cNvCxnSpPr>
              <a:stCxn id="1049543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77" name="Straight Connector 30"/>
            <p:cNvCxnSpPr>
              <a:stCxn id="1049526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78" name="Straight Connector 31"/>
            <p:cNvCxnSpPr>
              <a:stCxn id="1049526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79" name="Straight Connector 32"/>
            <p:cNvCxnSpPr>
              <a:stCxn id="1049527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80" name="Straight Connector 33"/>
            <p:cNvCxnSpPr>
              <a:stCxn id="1049526" idx="6"/>
              <a:endCxn id="1049527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81" name="Straight Connector 34"/>
            <p:cNvCxnSpPr>
              <a:stCxn id="1049527" idx="6"/>
              <a:endCxn id="1049528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82" name="Straight Connector 35"/>
            <p:cNvCxnSpPr>
              <a:stCxn id="1049529" idx="2"/>
              <a:endCxn id="1049528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83" name="Straight Connector 36"/>
            <p:cNvCxnSpPr>
              <a:stCxn id="1049544" idx="0"/>
              <a:endCxn id="1049528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84" name="Straight Connector 37"/>
            <p:cNvCxnSpPr>
              <a:endCxn id="1049528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85" name="Straight Connector 38"/>
            <p:cNvCxnSpPr>
              <a:stCxn id="1049544" idx="2"/>
              <a:endCxn id="1049529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86" name="Straight Connector 39"/>
            <p:cNvCxnSpPr>
              <a:stCxn id="1049532" idx="2"/>
              <a:endCxn id="1049529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87" name="Straight Connector 40"/>
            <p:cNvCxnSpPr>
              <a:stCxn id="1049532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88" name="Straight Connector 41"/>
            <p:cNvCxnSpPr>
              <a:stCxn id="1049533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89" name="Straight Connector 42"/>
            <p:cNvCxnSpPr>
              <a:stCxn id="1049533" idx="2"/>
              <a:endCxn id="1049532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90" name="Straight Connector 43"/>
            <p:cNvCxnSpPr>
              <a:stCxn id="1049538" idx="4"/>
              <a:endCxn id="1049533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91" name="Straight Connector 44"/>
            <p:cNvCxnSpPr>
              <a:stCxn id="1049537" idx="3"/>
              <a:endCxn id="1049533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92" name="Straight Connector 45"/>
            <p:cNvCxnSpPr>
              <a:stCxn id="1049537" idx="2"/>
              <a:endCxn id="1049538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93" name="Straight Connector 46"/>
            <p:cNvCxnSpPr>
              <a:stCxn id="1049537" idx="1"/>
              <a:endCxn id="1049539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94" name="Straight Connector 47"/>
            <p:cNvCxnSpPr>
              <a:stCxn id="1049535" idx="1"/>
              <a:endCxn id="1049539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95" name="Straight Connector 48"/>
            <p:cNvCxnSpPr>
              <a:stCxn id="1049535" idx="0"/>
              <a:endCxn id="1049536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96" name="Straight Connector 49"/>
            <p:cNvCxnSpPr>
              <a:stCxn id="1049549" idx="7"/>
              <a:endCxn id="1049575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97" name="Straight Connector 50"/>
            <p:cNvCxnSpPr>
              <a:endCxn id="1049534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98" name="Straight Connector 51"/>
            <p:cNvCxnSpPr>
              <a:stCxn id="1049549" idx="0"/>
              <a:endCxn id="1049574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99" name="Straight Connector 52"/>
            <p:cNvCxnSpPr>
              <a:stCxn id="1049561" idx="0"/>
              <a:endCxn id="1049573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00" name="Straight Connector 53"/>
            <p:cNvCxnSpPr>
              <a:stCxn id="1049561" idx="1"/>
              <a:endCxn id="1049536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01" name="Straight Connector 54"/>
            <p:cNvCxnSpPr>
              <a:stCxn id="1049536" idx="2"/>
              <a:endCxn id="1049539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02" name="Straight Connector 55"/>
            <p:cNvCxnSpPr>
              <a:stCxn id="1049535" idx="2"/>
              <a:endCxn id="1049537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03" name="Straight Connector 56"/>
            <p:cNvCxnSpPr>
              <a:stCxn id="1049534" idx="1"/>
              <a:endCxn id="1049537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04" name="Straight Connector 57"/>
            <p:cNvCxnSpPr>
              <a:stCxn id="1049534" idx="3"/>
              <a:endCxn id="1049545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05" name="Straight Connector 58"/>
            <p:cNvCxnSpPr>
              <a:stCxn id="1049537" idx="4"/>
              <a:endCxn id="1049545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06" name="Straight Connector 59"/>
            <p:cNvCxnSpPr>
              <a:stCxn id="1049533" idx="5"/>
              <a:endCxn id="1049545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07" name="Straight Connector 60"/>
            <p:cNvCxnSpPr>
              <a:stCxn id="1049534" idx="7"/>
              <a:endCxn id="1049535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08" name="Straight Connector 61"/>
            <p:cNvCxnSpPr>
              <a:stCxn id="1049532" idx="7"/>
              <a:endCxn id="1049538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09" name="Straight Connector 62"/>
            <p:cNvCxnSpPr>
              <a:endCxn id="1049534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523" name="Oval 63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24" name="Oval 64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25" name="Oval 65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26" name="Oval 66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27" name="Oval 67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28" name="Oval 68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29" name="Oval 69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30" name="Oval 70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31" name="Oval 71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32" name="Oval 72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33" name="Oval 73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34" name="Oval 74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35" name="Oval 75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36" name="Oval 76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37" name="Oval 77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38" name="Oval 78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39" name="Oval 79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40" name="Oval 80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41" name="Oval 81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42" name="Oval 82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510" name="Straight Connector 83"/>
            <p:cNvCxnSpPr>
              <a:stCxn id="1049542" idx="2"/>
              <a:endCxn id="1049524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11" name="Straight Connector 84"/>
            <p:cNvCxnSpPr>
              <a:stCxn id="1049525" idx="4"/>
              <a:endCxn id="1049526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543" name="Oval 85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512" name="Straight Connector 86"/>
            <p:cNvCxnSpPr>
              <a:stCxn id="1049543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13" name="Straight Connector 87"/>
            <p:cNvCxnSpPr>
              <a:stCxn id="1049543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14" name="Straight Connector 88"/>
            <p:cNvCxnSpPr>
              <a:stCxn id="1049543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15" name="Straight Connector 89"/>
            <p:cNvCxnSpPr>
              <a:endCxn id="1049525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544" name="Chord 90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45" name="Chord 91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516" name="Straight Connector 92"/>
            <p:cNvCxnSpPr>
              <a:stCxn id="1049544" idx="1"/>
              <a:endCxn id="1049532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17" name="Straight Connector 93"/>
            <p:cNvCxnSpPr>
              <a:endCxn id="10495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18" name="Straight Connector 94"/>
            <p:cNvCxnSpPr>
              <a:endCxn id="10495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19" name="Straight Connector 95"/>
            <p:cNvCxnSpPr>
              <a:stCxn id="1049546" idx="0"/>
              <a:endCxn id="10495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20" name="Straight Connector 96"/>
            <p:cNvCxnSpPr>
              <a:stCxn id="1049573" idx="2"/>
              <a:endCxn id="10495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21" name="Straight Connector 97"/>
            <p:cNvCxnSpPr>
              <a:stCxn id="1049546" idx="7"/>
              <a:endCxn id="10495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22" name="Straight Connector 98"/>
            <p:cNvCxnSpPr>
              <a:endCxn id="10495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23" name="Straight Connector 99"/>
            <p:cNvCxnSpPr>
              <a:stCxn id="1049561" idx="6"/>
              <a:endCxn id="10495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24" name="Straight Connector 100"/>
            <p:cNvCxnSpPr>
              <a:stCxn id="1049547" idx="0"/>
              <a:endCxn id="10495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25" name="Straight Connector 101"/>
            <p:cNvCxnSpPr>
              <a:stCxn id="1049550" idx="1"/>
              <a:endCxn id="10495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26" name="Straight Connector 102"/>
            <p:cNvCxnSpPr>
              <a:stCxn id="1049550" idx="0"/>
              <a:endCxn id="10495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27" name="Straight Connector 103"/>
            <p:cNvCxnSpPr>
              <a:stCxn id="1049549" idx="2"/>
              <a:endCxn id="10495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28" name="Straight Connector 104"/>
            <p:cNvCxnSpPr>
              <a:stCxn id="1049549" idx="7"/>
              <a:endCxn id="10495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29" name="Straight Connector 105"/>
            <p:cNvCxnSpPr>
              <a:stCxn id="1049549" idx="6"/>
              <a:endCxn id="10495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30" name="Straight Connector 106"/>
            <p:cNvCxnSpPr>
              <a:stCxn id="1049556" idx="7"/>
              <a:endCxn id="10495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31" name="Straight Connector 107"/>
            <p:cNvCxnSpPr>
              <a:stCxn id="1049574" idx="1"/>
              <a:endCxn id="10495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32" name="Straight Connector 108"/>
            <p:cNvCxnSpPr>
              <a:endCxn id="10495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33" name="Straight Connector 109"/>
            <p:cNvCxnSpPr>
              <a:stCxn id="1049547" idx="2"/>
              <a:endCxn id="10495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34" name="Straight Connector 110"/>
            <p:cNvCxnSpPr>
              <a:stCxn id="1049562" idx="0"/>
              <a:endCxn id="10495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35" name="Straight Connector 111"/>
            <p:cNvCxnSpPr>
              <a:endCxn id="10495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36" name="Straight Connector 112"/>
            <p:cNvCxnSpPr>
              <a:stCxn id="1049562" idx="2"/>
              <a:endCxn id="10495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37" name="Straight Connector 113"/>
            <p:cNvCxnSpPr>
              <a:stCxn id="1049550" idx="2"/>
              <a:endCxn id="10495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38" name="Straight Connector 114"/>
            <p:cNvCxnSpPr>
              <a:stCxn id="10495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39" name="Straight Connector 115"/>
            <p:cNvCxnSpPr>
              <a:stCxn id="10495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40" name="Straight Connector 116"/>
            <p:cNvCxnSpPr>
              <a:stCxn id="1049551" idx="2"/>
              <a:endCxn id="10495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41" name="Straight Connector 117"/>
            <p:cNvCxnSpPr>
              <a:stCxn id="1049556" idx="4"/>
              <a:endCxn id="10495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42" name="Straight Connector 118"/>
            <p:cNvCxnSpPr>
              <a:stCxn id="1049555" idx="3"/>
              <a:endCxn id="10495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43" name="Straight Connector 119"/>
            <p:cNvCxnSpPr>
              <a:stCxn id="1049555" idx="2"/>
              <a:endCxn id="10495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44" name="Straight Connector 120"/>
            <p:cNvCxnSpPr>
              <a:stCxn id="1049555" idx="1"/>
              <a:endCxn id="10495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45" name="Straight Connector 121"/>
            <p:cNvCxnSpPr>
              <a:stCxn id="1049553" idx="1"/>
              <a:endCxn id="10495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46" name="Straight Connector 122"/>
            <p:cNvCxnSpPr>
              <a:stCxn id="1049553" idx="0"/>
              <a:endCxn id="10495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47" name="Straight Connector 123"/>
            <p:cNvCxnSpPr>
              <a:stCxn id="1049559" idx="0"/>
              <a:endCxn id="10495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48" name="Straight Connector 124"/>
            <p:cNvCxnSpPr>
              <a:stCxn id="1049570" idx="7"/>
              <a:endCxn id="10495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49" name="Straight Connector 125"/>
            <p:cNvCxnSpPr>
              <a:endCxn id="10495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50" name="Straight Connector 126"/>
            <p:cNvCxnSpPr>
              <a:stCxn id="1049569" idx="5"/>
              <a:endCxn id="10495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51" name="Straight Connector 127"/>
            <p:cNvCxnSpPr>
              <a:endCxn id="10495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52" name="Straight Connector 128"/>
            <p:cNvCxnSpPr>
              <a:stCxn id="10495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53" name="Straight Connector 129"/>
            <p:cNvCxnSpPr>
              <a:stCxn id="1049560" idx="3"/>
              <a:endCxn id="10495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54" name="Straight Connector 130"/>
            <p:cNvCxnSpPr>
              <a:stCxn id="1049560" idx="1"/>
              <a:endCxn id="10495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55" name="Straight Connector 131"/>
            <p:cNvCxnSpPr>
              <a:stCxn id="1049559" idx="2"/>
              <a:endCxn id="10495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56" name="Straight Connector 132"/>
            <p:cNvCxnSpPr>
              <a:stCxn id="1049558" idx="3"/>
              <a:endCxn id="10495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57" name="Straight Connector 133"/>
            <p:cNvCxnSpPr>
              <a:stCxn id="1049558" idx="2"/>
              <a:endCxn id="10495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58" name="Straight Connector 134"/>
            <p:cNvCxnSpPr>
              <a:stCxn id="1049554" idx="1"/>
              <a:endCxn id="10495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59" name="Straight Connector 135"/>
            <p:cNvCxnSpPr>
              <a:stCxn id="1049553" idx="2"/>
              <a:endCxn id="10495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60" name="Straight Connector 136"/>
            <p:cNvCxnSpPr>
              <a:stCxn id="1049552" idx="1"/>
              <a:endCxn id="10495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61" name="Straight Connector 137"/>
            <p:cNvCxnSpPr>
              <a:stCxn id="1049552" idx="3"/>
              <a:endCxn id="10495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62" name="Straight Connector 138"/>
            <p:cNvCxnSpPr>
              <a:stCxn id="1049555" idx="4"/>
              <a:endCxn id="10495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63" name="Straight Connector 139"/>
            <p:cNvCxnSpPr>
              <a:stCxn id="1049551" idx="5"/>
              <a:endCxn id="10495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64" name="Straight Connector 140"/>
            <p:cNvCxnSpPr>
              <a:stCxn id="1049552" idx="7"/>
              <a:endCxn id="10495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65" name="Straight Connector 141"/>
            <p:cNvCxnSpPr>
              <a:stCxn id="1049550" idx="7"/>
              <a:endCxn id="10495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66" name="Straight Connector 142"/>
            <p:cNvCxnSpPr>
              <a:endCxn id="10495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67" name="Straight Connector 143"/>
            <p:cNvCxnSpPr>
              <a:stCxn id="1049560" idx="7"/>
              <a:endCxn id="10495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546" name="Oval 144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47" name="Oval 145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48" name="Oval 146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49" name="Oval 147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50" name="Oval 148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51" name="Oval 149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52" name="Oval 150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53" name="Oval 151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54" name="Oval 152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55" name="Oval 153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56" name="Oval 154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57" name="Oval 155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58" name="Oval 156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59" name="Oval 157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60" name="Oval 158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61" name="Oval 159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62" name="Chord 160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63" name="Chord 161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568" name="Straight Connector 162"/>
            <p:cNvCxnSpPr>
              <a:stCxn id="1049562" idx="1"/>
              <a:endCxn id="10495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69" name="Straight Connector 163"/>
            <p:cNvCxnSpPr>
              <a:stCxn id="1049567" idx="6"/>
              <a:endCxn id="10495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70" name="Straight Connector 164"/>
            <p:cNvCxnSpPr>
              <a:stCxn id="1049564" idx="4"/>
              <a:endCxn id="104957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71" name="Straight Connector 165"/>
            <p:cNvCxnSpPr>
              <a:stCxn id="1049570" idx="4"/>
              <a:endCxn id="104956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72" name="Straight Connector 166"/>
            <p:cNvCxnSpPr>
              <a:stCxn id="104956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73" name="Straight Connector 167"/>
            <p:cNvCxnSpPr>
              <a:stCxn id="1049568" idx="0"/>
              <a:endCxn id="104956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74" name="Straight Connector 168"/>
            <p:cNvCxnSpPr>
              <a:stCxn id="1049572" idx="1"/>
              <a:endCxn id="104956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75" name="Straight Connector 169"/>
            <p:cNvCxnSpPr>
              <a:stCxn id="1049569" idx="2"/>
              <a:endCxn id="1049572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76" name="Straight Connector 170"/>
            <p:cNvCxnSpPr>
              <a:stCxn id="104956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77" name="Straight Connector 171"/>
            <p:cNvCxnSpPr>
              <a:stCxn id="1049558" idx="1"/>
              <a:endCxn id="1049523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78" name="Straight Connector 172"/>
            <p:cNvCxnSpPr>
              <a:stCxn id="1049566" idx="6"/>
              <a:endCxn id="104956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79" name="Straight Connector 173"/>
            <p:cNvCxnSpPr>
              <a:stCxn id="1049564" idx="7"/>
              <a:endCxn id="104956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80" name="Straight Connector 174"/>
            <p:cNvCxnSpPr>
              <a:stCxn id="1049564" idx="5"/>
              <a:endCxn id="104956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81" name="Straight Connector 175"/>
            <p:cNvCxnSpPr>
              <a:stCxn id="1049565" idx="3"/>
              <a:endCxn id="104956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82" name="Straight Connector 176"/>
            <p:cNvCxnSpPr>
              <a:stCxn id="1049567" idx="4"/>
              <a:endCxn id="104957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83" name="Straight Connector 177"/>
            <p:cNvCxnSpPr>
              <a:stCxn id="1049560" idx="2"/>
              <a:endCxn id="104956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84" name="Straight Connector 178"/>
            <p:cNvCxnSpPr>
              <a:endCxn id="104956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564" name="Oval 179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65" name="Oval 180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66" name="Oval 181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67" name="Oval 182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68" name="Oval 183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69" name="Oval 184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70" name="Oval 185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585" name="Straight Connector 186"/>
            <p:cNvCxnSpPr>
              <a:stCxn id="104957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86" name="Straight Connector 187"/>
            <p:cNvCxnSpPr>
              <a:stCxn id="1049566" idx="4"/>
              <a:endCxn id="104956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571" name="Oval 188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587" name="Straight Connector 189"/>
            <p:cNvCxnSpPr>
              <a:stCxn id="1049571" idx="3"/>
              <a:endCxn id="10495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88" name="Straight Connector 190"/>
            <p:cNvCxnSpPr>
              <a:stCxn id="1049571" idx="2"/>
              <a:endCxn id="1049523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89" name="Straight Connector 191"/>
            <p:cNvCxnSpPr>
              <a:stCxn id="1049566" idx="7"/>
              <a:endCxn id="1049525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90" name="Straight Connector 192"/>
            <p:cNvCxnSpPr>
              <a:endCxn id="104956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572" name="Chord 193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591" name="Straight Connector 194"/>
            <p:cNvCxnSpPr>
              <a:stCxn id="104956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92" name="Straight Connector 195"/>
            <p:cNvCxnSpPr>
              <a:stCxn id="1049565" idx="6"/>
              <a:endCxn id="1049523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93" name="Straight Connector 196"/>
            <p:cNvCxnSpPr>
              <a:stCxn id="1049565" idx="5"/>
              <a:endCxn id="10495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94" name="Straight Connector 197"/>
            <p:cNvCxnSpPr>
              <a:stCxn id="1049525" idx="0"/>
              <a:endCxn id="104956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95" name="Straight Connector 198"/>
            <p:cNvCxnSpPr>
              <a:stCxn id="1049570" idx="5"/>
              <a:endCxn id="10495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96" name="Straight Connector 199"/>
            <p:cNvCxnSpPr>
              <a:stCxn id="1049554" idx="7"/>
              <a:endCxn id="1049523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97" name="Straight Connector 200"/>
            <p:cNvCxnSpPr>
              <a:stCxn id="1049541" idx="7"/>
              <a:endCxn id="1049571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98" name="Straight Connector 201"/>
            <p:cNvCxnSpPr>
              <a:stCxn id="1049557" idx="7"/>
              <a:endCxn id="1049530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599" name="Straight Connector 202"/>
            <p:cNvCxnSpPr>
              <a:stCxn id="1049557" idx="6"/>
              <a:endCxn id="1049571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00" name="Straight Connector 203"/>
            <p:cNvCxnSpPr>
              <a:stCxn id="1049531" idx="0"/>
              <a:endCxn id="10495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01" name="Straight Connector 204"/>
            <p:cNvCxnSpPr>
              <a:stCxn id="1049574" idx="0"/>
              <a:endCxn id="1049573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02" name="Straight Connector 205"/>
            <p:cNvCxnSpPr>
              <a:stCxn id="1049539" idx="0"/>
              <a:endCxn id="1049573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03" name="Straight Connector 206"/>
            <p:cNvCxnSpPr>
              <a:stCxn id="1049538" idx="0"/>
              <a:endCxn id="1049574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04" name="Straight Connector 207"/>
            <p:cNvCxnSpPr>
              <a:stCxn id="1049557" idx="1"/>
              <a:endCxn id="1049575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05" name="Straight Connector 208"/>
            <p:cNvCxnSpPr>
              <a:stCxn id="1049531" idx="0"/>
              <a:endCxn id="1049575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06" name="Straight Connector 209"/>
            <p:cNvCxnSpPr>
              <a:stCxn id="1049575" idx="7"/>
              <a:endCxn id="1049574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573" name="Oval 210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74" name="Oval 211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75" name="Oval 212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607" name="Straight Connector 213"/>
            <p:cNvCxnSpPr>
              <a:stCxn id="1049536" idx="0"/>
              <a:endCxn id="1049573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08" name="Straight Connector 214"/>
            <p:cNvCxnSpPr>
              <a:endCxn id="1049536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6FDEA9-29B0-4000-9A8A-EA5137E778F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216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147289" name="Straight Connector 217"/>
            <p:cNvCxnSpPr>
              <a:stCxn id="1049472" idx="7"/>
              <a:endCxn id="1049470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90" name="Straight Connector 218"/>
            <p:cNvCxnSpPr>
              <a:stCxn id="1049470" idx="4"/>
              <a:endCxn id="1049489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91" name="Straight Connector 219"/>
            <p:cNvCxnSpPr>
              <a:stCxn id="1049475" idx="2"/>
              <a:endCxn id="1049487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92" name="Straight Connector 220"/>
            <p:cNvCxnSpPr>
              <a:stCxn id="1049489" idx="5"/>
              <a:endCxn id="1049475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93" name="Straight Connector 221"/>
            <p:cNvCxnSpPr>
              <a:stCxn id="1049470" idx="5"/>
              <a:endCxn id="1049488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94" name="Straight Connector 222"/>
            <p:cNvCxnSpPr>
              <a:stCxn id="1049475" idx="0"/>
              <a:endCxn id="1049488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95" name="Straight Connector 223"/>
            <p:cNvCxnSpPr>
              <a:stCxn id="1049489" idx="3"/>
              <a:endCxn id="1049487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96" name="Straight Connector 224"/>
            <p:cNvCxnSpPr>
              <a:stCxn id="1049518" idx="7"/>
              <a:endCxn id="1049477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97" name="Straight Connector 225"/>
            <p:cNvCxnSpPr>
              <a:stCxn id="1049475" idx="7"/>
              <a:endCxn id="1049477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98" name="Straight Connector 226"/>
            <p:cNvCxnSpPr>
              <a:stCxn id="1049474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99" name="Straight Connector 227"/>
            <p:cNvCxnSpPr>
              <a:stCxn id="1049489" idx="6"/>
              <a:endCxn id="1049488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00" name="Straight Connector 228"/>
            <p:cNvCxnSpPr>
              <a:stCxn id="1049474" idx="0"/>
              <a:endCxn id="1049487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01" name="Straight Connector 229"/>
            <p:cNvCxnSpPr>
              <a:stCxn id="1049488" idx="6"/>
              <a:endCxn id="1049477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02" name="Straight Connector 230"/>
            <p:cNvCxnSpPr>
              <a:stCxn id="1049476" idx="0"/>
              <a:endCxn id="1049477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03" name="Straight Connector 231"/>
            <p:cNvCxnSpPr>
              <a:stCxn id="1049479" idx="1"/>
              <a:endCxn id="1049477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04" name="Straight Connector 232"/>
            <p:cNvCxnSpPr>
              <a:stCxn id="1049479" idx="0"/>
              <a:endCxn id="1049478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05" name="Straight Connector 233"/>
            <p:cNvCxnSpPr>
              <a:stCxn id="1049478" idx="2"/>
              <a:endCxn id="1049477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06" name="Straight Connector 234"/>
            <p:cNvCxnSpPr>
              <a:stCxn id="1049478" idx="7"/>
              <a:endCxn id="1049521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07" name="Straight Connector 235"/>
            <p:cNvCxnSpPr>
              <a:stCxn id="1049478" idx="6"/>
              <a:endCxn id="1049485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08" name="Straight Connector 236"/>
            <p:cNvCxnSpPr>
              <a:stCxn id="1049485" idx="7"/>
              <a:endCxn id="1049486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09" name="Straight Connector 237"/>
            <p:cNvCxnSpPr>
              <a:stCxn id="1049471" idx="0"/>
              <a:endCxn id="1049470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10" name="Straight Connector 238"/>
            <p:cNvCxnSpPr>
              <a:stCxn id="1049487" idx="2"/>
              <a:endCxn id="1049471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11" name="Straight Connector 239"/>
            <p:cNvCxnSpPr>
              <a:stCxn id="1049474" idx="1"/>
              <a:endCxn id="1049471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12" name="Straight Connector 240"/>
            <p:cNvCxnSpPr>
              <a:stCxn id="1049473" idx="7"/>
              <a:endCxn id="1049471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13" name="Straight Connector 241"/>
            <p:cNvCxnSpPr>
              <a:stCxn id="1049472" idx="6"/>
              <a:endCxn id="1049471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14" name="Straight Connector 242"/>
            <p:cNvCxnSpPr>
              <a:stCxn id="1049490" idx="7"/>
              <a:endCxn id="1049472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15" name="Straight Connector 243"/>
            <p:cNvCxnSpPr>
              <a:stCxn id="1049490" idx="6"/>
              <a:endCxn id="1049473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16" name="Straight Connector 244"/>
            <p:cNvCxnSpPr>
              <a:stCxn id="104949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17" name="Straight Connector 245"/>
            <p:cNvCxnSpPr>
              <a:stCxn id="1049473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18" name="Straight Connector 246"/>
            <p:cNvCxnSpPr>
              <a:stCxn id="1049473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19" name="Straight Connector 247"/>
            <p:cNvCxnSpPr>
              <a:stCxn id="1049474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20" name="Straight Connector 248"/>
            <p:cNvCxnSpPr>
              <a:stCxn id="1049473" idx="6"/>
              <a:endCxn id="1049474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21" name="Straight Connector 249"/>
            <p:cNvCxnSpPr>
              <a:stCxn id="1049474" idx="6"/>
              <a:endCxn id="1049475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22" name="Straight Connector 250"/>
            <p:cNvCxnSpPr>
              <a:stCxn id="1049476" idx="2"/>
              <a:endCxn id="1049475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23" name="Straight Connector 251"/>
            <p:cNvCxnSpPr>
              <a:stCxn id="1049491" idx="0"/>
              <a:endCxn id="1049475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24" name="Straight Connector 252"/>
            <p:cNvCxnSpPr>
              <a:endCxn id="1049475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25" name="Straight Connector 253"/>
            <p:cNvCxnSpPr>
              <a:stCxn id="1049491" idx="2"/>
              <a:endCxn id="1049476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26" name="Straight Connector 254"/>
            <p:cNvCxnSpPr>
              <a:stCxn id="1049479" idx="2"/>
              <a:endCxn id="1049476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27" name="Straight Connector 255"/>
            <p:cNvCxnSpPr>
              <a:stCxn id="1049479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28" name="Straight Connector 256"/>
            <p:cNvCxnSpPr>
              <a:stCxn id="1049480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29" name="Straight Connector 257"/>
            <p:cNvCxnSpPr>
              <a:stCxn id="1049480" idx="2"/>
              <a:endCxn id="1049479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30" name="Straight Connector 258"/>
            <p:cNvCxnSpPr>
              <a:stCxn id="1049485" idx="4"/>
              <a:endCxn id="1049480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31" name="Straight Connector 259"/>
            <p:cNvCxnSpPr>
              <a:stCxn id="1049484" idx="3"/>
              <a:endCxn id="1049480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32" name="Straight Connector 260"/>
            <p:cNvCxnSpPr>
              <a:stCxn id="1049484" idx="2"/>
              <a:endCxn id="1049485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33" name="Straight Connector 261"/>
            <p:cNvCxnSpPr>
              <a:stCxn id="1049484" idx="1"/>
              <a:endCxn id="1049486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34" name="Straight Connector 262"/>
            <p:cNvCxnSpPr>
              <a:stCxn id="1049482" idx="1"/>
              <a:endCxn id="1049486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35" name="Straight Connector 263"/>
            <p:cNvCxnSpPr>
              <a:stCxn id="1049482" idx="0"/>
              <a:endCxn id="1049483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36" name="Straight Connector 264"/>
            <p:cNvCxnSpPr>
              <a:stCxn id="1049496" idx="7"/>
              <a:endCxn id="1049522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37" name="Straight Connector 265"/>
            <p:cNvCxnSpPr>
              <a:endCxn id="1049481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38" name="Straight Connector 266"/>
            <p:cNvCxnSpPr>
              <a:stCxn id="1049496" idx="0"/>
              <a:endCxn id="1049521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39" name="Straight Connector 267"/>
            <p:cNvCxnSpPr>
              <a:stCxn id="1049508" idx="0"/>
              <a:endCxn id="1049520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40" name="Straight Connector 268"/>
            <p:cNvCxnSpPr>
              <a:stCxn id="1049508" idx="1"/>
              <a:endCxn id="1049483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41" name="Straight Connector 269"/>
            <p:cNvCxnSpPr>
              <a:stCxn id="1049483" idx="2"/>
              <a:endCxn id="1049486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42" name="Straight Connector 270"/>
            <p:cNvCxnSpPr>
              <a:stCxn id="1049482" idx="2"/>
              <a:endCxn id="1049484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43" name="Straight Connector 271"/>
            <p:cNvCxnSpPr>
              <a:stCxn id="1049481" idx="1"/>
              <a:endCxn id="1049484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44" name="Straight Connector 272"/>
            <p:cNvCxnSpPr>
              <a:stCxn id="1049481" idx="3"/>
              <a:endCxn id="10494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45" name="Straight Connector 273"/>
            <p:cNvCxnSpPr>
              <a:stCxn id="1049484" idx="4"/>
              <a:endCxn id="10494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46" name="Straight Connector 274"/>
            <p:cNvCxnSpPr>
              <a:stCxn id="1049480" idx="5"/>
              <a:endCxn id="10494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47" name="Straight Connector 275"/>
            <p:cNvCxnSpPr>
              <a:stCxn id="1049481" idx="7"/>
              <a:endCxn id="1049482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48" name="Straight Connector 276"/>
            <p:cNvCxnSpPr>
              <a:stCxn id="1049479" idx="7"/>
              <a:endCxn id="1049485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49" name="Straight Connector 277"/>
            <p:cNvCxnSpPr>
              <a:endCxn id="1049481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470" name="Oval 278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71" name="Oval 279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72" name="Oval 280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73" name="Oval 281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74" name="Oval 282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75" name="Oval 283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76" name="Oval 284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77" name="Oval 285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78" name="Oval 286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79" name="Oval 287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80" name="Oval 288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81" name="Oval 289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82" name="Oval 290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83" name="Oval 291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84" name="Oval 292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85" name="Oval 293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86" name="Oval 294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87" name="Oval 295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88" name="Oval 296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89" name="Oval 297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350" name="Straight Connector 298"/>
            <p:cNvCxnSpPr>
              <a:stCxn id="1049489" idx="2"/>
              <a:endCxn id="1049471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51" name="Straight Connector 299"/>
            <p:cNvCxnSpPr>
              <a:stCxn id="1049472" idx="4"/>
              <a:endCxn id="1049473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490" name="Oval 300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352" name="Straight Connector 301"/>
            <p:cNvCxnSpPr>
              <a:stCxn id="104949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53" name="Straight Connector 302"/>
            <p:cNvCxnSpPr>
              <a:stCxn id="104949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54" name="Straight Connector 303"/>
            <p:cNvCxnSpPr>
              <a:stCxn id="104949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55" name="Straight Connector 304"/>
            <p:cNvCxnSpPr>
              <a:endCxn id="1049472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491" name="Chord 305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92" name="Chord 306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356" name="Straight Connector 307"/>
            <p:cNvCxnSpPr>
              <a:stCxn id="1049491" idx="1"/>
              <a:endCxn id="1049479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57" name="Straight Connector 308"/>
            <p:cNvCxnSpPr>
              <a:endCxn id="1049493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58" name="Straight Connector 309"/>
            <p:cNvCxnSpPr>
              <a:endCxn id="1049508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59" name="Straight Connector 310"/>
            <p:cNvCxnSpPr>
              <a:stCxn id="1049493" idx="0"/>
              <a:endCxn id="1049508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60" name="Straight Connector 311"/>
            <p:cNvCxnSpPr>
              <a:stCxn id="1049520" idx="2"/>
              <a:endCxn id="1049495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61" name="Straight Connector 312"/>
            <p:cNvCxnSpPr>
              <a:stCxn id="1049493" idx="7"/>
              <a:endCxn id="1049495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62" name="Straight Connector 313"/>
            <p:cNvCxnSpPr>
              <a:endCxn id="1049508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63" name="Straight Connector 314"/>
            <p:cNvCxnSpPr>
              <a:stCxn id="1049508" idx="6"/>
              <a:endCxn id="1049495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64" name="Straight Connector 315"/>
            <p:cNvCxnSpPr>
              <a:stCxn id="1049494" idx="0"/>
              <a:endCxn id="1049495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65" name="Straight Connector 316"/>
            <p:cNvCxnSpPr>
              <a:stCxn id="1049497" idx="1"/>
              <a:endCxn id="1049495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66" name="Straight Connector 317"/>
            <p:cNvCxnSpPr>
              <a:stCxn id="1049497" idx="0"/>
              <a:endCxn id="1049496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67" name="Straight Connector 318"/>
            <p:cNvCxnSpPr>
              <a:stCxn id="1049496" idx="2"/>
              <a:endCxn id="1049495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68" name="Straight Connector 319"/>
            <p:cNvCxnSpPr>
              <a:stCxn id="1049496" idx="7"/>
              <a:endCxn id="1049504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69" name="Straight Connector 320"/>
            <p:cNvCxnSpPr>
              <a:stCxn id="1049496" idx="6"/>
              <a:endCxn id="1049503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70" name="Straight Connector 321"/>
            <p:cNvCxnSpPr>
              <a:stCxn id="1049503" idx="7"/>
              <a:endCxn id="1049504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71" name="Straight Connector 322"/>
            <p:cNvCxnSpPr>
              <a:stCxn id="1049521" idx="1"/>
              <a:endCxn id="1049495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72" name="Straight Connector 323"/>
            <p:cNvCxnSpPr>
              <a:endCxn id="1049493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73" name="Straight Connector 324"/>
            <p:cNvCxnSpPr>
              <a:stCxn id="1049494" idx="2"/>
              <a:endCxn id="1049493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74" name="Straight Connector 325"/>
            <p:cNvCxnSpPr>
              <a:stCxn id="1049509" idx="0"/>
              <a:endCxn id="1049493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75" name="Straight Connector 326"/>
            <p:cNvCxnSpPr>
              <a:endCxn id="1049493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76" name="Straight Connector 327"/>
            <p:cNvCxnSpPr>
              <a:stCxn id="1049509" idx="2"/>
              <a:endCxn id="1049494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77" name="Straight Connector 328"/>
            <p:cNvCxnSpPr>
              <a:stCxn id="1049497" idx="2"/>
              <a:endCxn id="1049494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78" name="Straight Connector 329"/>
            <p:cNvCxnSpPr>
              <a:stCxn id="1049497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79" name="Straight Connector 330"/>
            <p:cNvCxnSpPr>
              <a:stCxn id="1049498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80" name="Straight Connector 331"/>
            <p:cNvCxnSpPr>
              <a:stCxn id="1049498" idx="2"/>
              <a:endCxn id="1049497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81" name="Straight Connector 332"/>
            <p:cNvCxnSpPr>
              <a:stCxn id="1049503" idx="4"/>
              <a:endCxn id="1049498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82" name="Straight Connector 333"/>
            <p:cNvCxnSpPr>
              <a:stCxn id="1049502" idx="3"/>
              <a:endCxn id="1049498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83" name="Straight Connector 334"/>
            <p:cNvCxnSpPr>
              <a:stCxn id="1049502" idx="2"/>
              <a:endCxn id="1049503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84" name="Straight Connector 335"/>
            <p:cNvCxnSpPr>
              <a:stCxn id="1049502" idx="1"/>
              <a:endCxn id="1049504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85" name="Straight Connector 336"/>
            <p:cNvCxnSpPr>
              <a:stCxn id="1049500" idx="1"/>
              <a:endCxn id="1049504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86" name="Straight Connector 337"/>
            <p:cNvCxnSpPr>
              <a:stCxn id="1049500" idx="0"/>
              <a:endCxn id="1049501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87" name="Straight Connector 338"/>
            <p:cNvCxnSpPr>
              <a:stCxn id="1049506" idx="0"/>
              <a:endCxn id="1049505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88" name="Straight Connector 339"/>
            <p:cNvCxnSpPr>
              <a:stCxn id="1049517" idx="7"/>
              <a:endCxn id="1049505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89" name="Straight Connector 340"/>
            <p:cNvCxnSpPr>
              <a:endCxn id="1049506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90" name="Straight Connector 341"/>
            <p:cNvCxnSpPr>
              <a:stCxn id="1049516" idx="5"/>
              <a:endCxn id="1049507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91" name="Straight Connector 342"/>
            <p:cNvCxnSpPr>
              <a:endCxn id="1049507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92" name="Straight Connector 343"/>
            <p:cNvCxnSpPr>
              <a:stCxn id="1049507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93" name="Straight Connector 344"/>
            <p:cNvCxnSpPr>
              <a:stCxn id="1049507" idx="3"/>
              <a:endCxn id="1049499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94" name="Straight Connector 345"/>
            <p:cNvCxnSpPr>
              <a:stCxn id="1049507" idx="1"/>
              <a:endCxn id="1049500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95" name="Straight Connector 346"/>
            <p:cNvCxnSpPr>
              <a:stCxn id="1049506" idx="2"/>
              <a:endCxn id="1049500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96" name="Straight Connector 347"/>
            <p:cNvCxnSpPr>
              <a:stCxn id="1049505" idx="3"/>
              <a:endCxn id="1049500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97" name="Straight Connector 348"/>
            <p:cNvCxnSpPr>
              <a:stCxn id="1049505" idx="2"/>
              <a:endCxn id="1049501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98" name="Straight Connector 349"/>
            <p:cNvCxnSpPr>
              <a:stCxn id="1049501" idx="1"/>
              <a:endCxn id="1049504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399" name="Straight Connector 350"/>
            <p:cNvCxnSpPr>
              <a:stCxn id="1049500" idx="2"/>
              <a:endCxn id="1049502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00" name="Straight Connector 351"/>
            <p:cNvCxnSpPr>
              <a:stCxn id="1049499" idx="1"/>
              <a:endCxn id="1049502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01" name="Straight Connector 352"/>
            <p:cNvCxnSpPr>
              <a:stCxn id="1049499" idx="3"/>
              <a:endCxn id="1049510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02" name="Straight Connector 353"/>
            <p:cNvCxnSpPr>
              <a:stCxn id="1049502" idx="4"/>
              <a:endCxn id="1049510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03" name="Straight Connector 354"/>
            <p:cNvCxnSpPr>
              <a:stCxn id="1049498" idx="5"/>
              <a:endCxn id="1049510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04" name="Straight Connector 355"/>
            <p:cNvCxnSpPr>
              <a:stCxn id="1049499" idx="7"/>
              <a:endCxn id="1049500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05" name="Straight Connector 356"/>
            <p:cNvCxnSpPr>
              <a:stCxn id="1049497" idx="7"/>
              <a:endCxn id="1049503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06" name="Straight Connector 357"/>
            <p:cNvCxnSpPr>
              <a:endCxn id="1049499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07" name="Straight Connector 358"/>
            <p:cNvCxnSpPr>
              <a:stCxn id="1049507" idx="7"/>
              <a:endCxn id="1049506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493" name="Oval 359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94" name="Oval 360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95" name="Oval 361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96" name="Oval 362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97" name="Oval 363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98" name="Oval 364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99" name="Oval 365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00" name="Oval 366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01" name="Oval 367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02" name="Oval 368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03" name="Oval 369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04" name="Oval 370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05" name="Oval 371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06" name="Oval 372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07" name="Oval 373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08" name="Oval 374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09" name="Chord 375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10" name="Chord 376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408" name="Straight Connector 377"/>
            <p:cNvCxnSpPr>
              <a:stCxn id="1049509" idx="1"/>
              <a:endCxn id="1049497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09" name="Straight Connector 378"/>
            <p:cNvCxnSpPr>
              <a:stCxn id="1049514" idx="6"/>
              <a:endCxn id="1049505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10" name="Straight Connector 379"/>
            <p:cNvCxnSpPr>
              <a:stCxn id="1049511" idx="4"/>
              <a:endCxn id="104951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11" name="Straight Connector 380"/>
            <p:cNvCxnSpPr>
              <a:stCxn id="1049517" idx="4"/>
              <a:endCxn id="104951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12" name="Straight Connector 381"/>
            <p:cNvCxnSpPr>
              <a:stCxn id="104951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13" name="Straight Connector 382"/>
            <p:cNvCxnSpPr>
              <a:stCxn id="1049515" idx="0"/>
              <a:endCxn id="104951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14" name="Straight Connector 383"/>
            <p:cNvCxnSpPr>
              <a:stCxn id="1049519" idx="1"/>
              <a:endCxn id="104951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15" name="Straight Connector 384"/>
            <p:cNvCxnSpPr>
              <a:stCxn id="1049516" idx="2"/>
              <a:endCxn id="104951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16" name="Straight Connector 385"/>
            <p:cNvCxnSpPr>
              <a:stCxn id="104951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17" name="Straight Connector 386"/>
            <p:cNvCxnSpPr>
              <a:stCxn id="1049505" idx="1"/>
              <a:endCxn id="1049470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18" name="Straight Connector 387"/>
            <p:cNvCxnSpPr>
              <a:stCxn id="1049513" idx="6"/>
              <a:endCxn id="104951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19" name="Straight Connector 388"/>
            <p:cNvCxnSpPr>
              <a:stCxn id="1049511" idx="7"/>
              <a:endCxn id="104951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20" name="Straight Connector 389"/>
            <p:cNvCxnSpPr>
              <a:stCxn id="1049511" idx="5"/>
              <a:endCxn id="104951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21" name="Straight Connector 390"/>
            <p:cNvCxnSpPr>
              <a:stCxn id="1049512" idx="3"/>
              <a:endCxn id="104951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22" name="Straight Connector 391"/>
            <p:cNvCxnSpPr>
              <a:stCxn id="1049514" idx="4"/>
              <a:endCxn id="104951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23" name="Straight Connector 392"/>
            <p:cNvCxnSpPr>
              <a:stCxn id="1049507" idx="2"/>
              <a:endCxn id="104951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24" name="Straight Connector 393"/>
            <p:cNvCxnSpPr>
              <a:endCxn id="104951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511" name="Oval 394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12" name="Oval 395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13" name="Oval 396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14" name="Oval 397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15" name="Oval 398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16" name="Oval 399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17" name="Oval 400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425" name="Straight Connector 401"/>
            <p:cNvCxnSpPr>
              <a:stCxn id="104951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26" name="Straight Connector 402"/>
            <p:cNvCxnSpPr>
              <a:stCxn id="1049513" idx="4"/>
              <a:endCxn id="104951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518" name="Oval 403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427" name="Straight Connector 404"/>
            <p:cNvCxnSpPr>
              <a:stCxn id="1049518" idx="3"/>
              <a:endCxn id="1049501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28" name="Straight Connector 405"/>
            <p:cNvCxnSpPr>
              <a:stCxn id="1049518" idx="2"/>
              <a:endCxn id="1049470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29" name="Straight Connector 406"/>
            <p:cNvCxnSpPr>
              <a:stCxn id="1049513" idx="7"/>
              <a:endCxn id="1049472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30" name="Straight Connector 407"/>
            <p:cNvCxnSpPr>
              <a:endCxn id="104951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519" name="Chord 408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431" name="Straight Connector 409"/>
            <p:cNvCxnSpPr>
              <a:stCxn id="104951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32" name="Straight Connector 410"/>
            <p:cNvCxnSpPr>
              <a:stCxn id="1049512" idx="6"/>
              <a:endCxn id="1049470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33" name="Straight Connector 411"/>
            <p:cNvCxnSpPr>
              <a:stCxn id="1049512" idx="5"/>
              <a:endCxn id="1049505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34" name="Straight Connector 412"/>
            <p:cNvCxnSpPr>
              <a:stCxn id="1049472" idx="0"/>
              <a:endCxn id="104951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35" name="Straight Connector 413"/>
            <p:cNvCxnSpPr>
              <a:stCxn id="1049517" idx="5"/>
              <a:endCxn id="1049506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36" name="Straight Connector 414"/>
            <p:cNvCxnSpPr>
              <a:stCxn id="1049501" idx="7"/>
              <a:endCxn id="1049470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37" name="Straight Connector 415"/>
            <p:cNvCxnSpPr>
              <a:stCxn id="1049488" idx="7"/>
              <a:endCxn id="1049518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38" name="Straight Connector 416"/>
            <p:cNvCxnSpPr>
              <a:stCxn id="1049504" idx="7"/>
              <a:endCxn id="1049477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39" name="Straight Connector 417"/>
            <p:cNvCxnSpPr>
              <a:stCxn id="1049504" idx="6"/>
              <a:endCxn id="1049518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40" name="Straight Connector 418"/>
            <p:cNvCxnSpPr>
              <a:stCxn id="1049478" idx="0"/>
              <a:endCxn id="1049504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41" name="Straight Connector 419"/>
            <p:cNvCxnSpPr>
              <a:stCxn id="1049521" idx="0"/>
              <a:endCxn id="1049520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42" name="Straight Connector 420"/>
            <p:cNvCxnSpPr>
              <a:stCxn id="1049486" idx="0"/>
              <a:endCxn id="1049520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43" name="Straight Connector 421"/>
            <p:cNvCxnSpPr>
              <a:stCxn id="1049485" idx="0"/>
              <a:endCxn id="1049521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44" name="Straight Connector 422"/>
            <p:cNvCxnSpPr>
              <a:stCxn id="1049504" idx="1"/>
              <a:endCxn id="1049522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45" name="Straight Connector 423"/>
            <p:cNvCxnSpPr>
              <a:stCxn id="1049478" idx="0"/>
              <a:endCxn id="1049522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46" name="Straight Connector 424"/>
            <p:cNvCxnSpPr>
              <a:stCxn id="1049522" idx="7"/>
              <a:endCxn id="1049521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520" name="Oval 425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21" name="Oval 426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22" name="Oval 427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447" name="Straight Connector 428"/>
            <p:cNvCxnSpPr>
              <a:stCxn id="1049483" idx="0"/>
              <a:endCxn id="1049520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448" name="Straight Connector 429"/>
            <p:cNvCxnSpPr>
              <a:endCxn id="1049483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Rectangle 4"/>
          <p:cNvSpPr/>
          <p:nvPr userDrawn="1"/>
        </p:nvSpPr>
        <p:spPr>
          <a:xfrm flipV="1">
            <a:off x="0" y="-7184"/>
            <a:ext cx="12192000" cy="2848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049577" name="Block Arc 1"/>
          <p:cNvSpPr/>
          <p:nvPr userDrawn="1"/>
        </p:nvSpPr>
        <p:spPr>
          <a:xfrm>
            <a:off x="3582255" y="1676990"/>
            <a:ext cx="2340000" cy="2340000"/>
          </a:xfrm>
          <a:prstGeom prst="blockArc">
            <a:avLst>
              <a:gd name="adj1" fmla="val 10800000"/>
              <a:gd name="adj2" fmla="val 28362"/>
              <a:gd name="adj3" fmla="val 56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49578" name="Block Arc 13"/>
          <p:cNvSpPr/>
          <p:nvPr userDrawn="1"/>
        </p:nvSpPr>
        <p:spPr>
          <a:xfrm>
            <a:off x="6271299" y="1676990"/>
            <a:ext cx="2340000" cy="2340000"/>
          </a:xfrm>
          <a:prstGeom prst="blockArc">
            <a:avLst>
              <a:gd name="adj1" fmla="val 10800000"/>
              <a:gd name="adj2" fmla="val 21570952"/>
              <a:gd name="adj3" fmla="val 524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49579" name="Block Arc 15"/>
          <p:cNvSpPr/>
          <p:nvPr userDrawn="1"/>
        </p:nvSpPr>
        <p:spPr>
          <a:xfrm>
            <a:off x="8960343" y="1676990"/>
            <a:ext cx="2340000" cy="2340000"/>
          </a:xfrm>
          <a:prstGeom prst="blockArc">
            <a:avLst>
              <a:gd name="adj1" fmla="val 10800000"/>
              <a:gd name="adj2" fmla="val 21570209"/>
              <a:gd name="adj3" fmla="val 636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49580" name="Block Arc 12"/>
          <p:cNvSpPr/>
          <p:nvPr userDrawn="1"/>
        </p:nvSpPr>
        <p:spPr>
          <a:xfrm>
            <a:off x="893211" y="1676990"/>
            <a:ext cx="2340000" cy="2340000"/>
          </a:xfrm>
          <a:prstGeom prst="blockArc">
            <a:avLst>
              <a:gd name="adj1" fmla="val 10800000"/>
              <a:gd name="adj2" fmla="val 21599540"/>
              <a:gd name="adj3" fmla="val 524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74" name="Group 3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147609" name="Straight Connector 4"/>
            <p:cNvCxnSpPr>
              <a:stCxn id="1049583" idx="7"/>
              <a:endCxn id="1049581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10" name="Straight Connector 5"/>
            <p:cNvCxnSpPr>
              <a:stCxn id="1049581" idx="4"/>
              <a:endCxn id="1049600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11" name="Straight Connector 6"/>
            <p:cNvCxnSpPr>
              <a:stCxn id="1049586" idx="2"/>
              <a:endCxn id="1049598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12" name="Straight Connector 7"/>
            <p:cNvCxnSpPr>
              <a:stCxn id="1049600" idx="5"/>
              <a:endCxn id="1049586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13" name="Straight Connector 8"/>
            <p:cNvCxnSpPr>
              <a:stCxn id="1049581" idx="5"/>
              <a:endCxn id="1049599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14" name="Straight Connector 9"/>
            <p:cNvCxnSpPr>
              <a:stCxn id="1049586" idx="0"/>
              <a:endCxn id="1049599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15" name="Straight Connector 10"/>
            <p:cNvCxnSpPr>
              <a:stCxn id="1049600" idx="3"/>
              <a:endCxn id="1049598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16" name="Straight Connector 11"/>
            <p:cNvCxnSpPr>
              <a:stCxn id="1049629" idx="7"/>
              <a:endCxn id="1049588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17" name="Straight Connector 12"/>
            <p:cNvCxnSpPr>
              <a:stCxn id="1049586" idx="7"/>
              <a:endCxn id="1049588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18" name="Straight Connector 13"/>
            <p:cNvCxnSpPr>
              <a:stCxn id="1049585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19" name="Straight Connector 14"/>
            <p:cNvCxnSpPr>
              <a:stCxn id="1049600" idx="6"/>
              <a:endCxn id="1049599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20" name="Straight Connector 15"/>
            <p:cNvCxnSpPr>
              <a:stCxn id="1049585" idx="0"/>
              <a:endCxn id="1049598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21" name="Straight Connector 16"/>
            <p:cNvCxnSpPr>
              <a:stCxn id="1049599" idx="6"/>
              <a:endCxn id="1049588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22" name="Straight Connector 17"/>
            <p:cNvCxnSpPr>
              <a:stCxn id="1049587" idx="0"/>
              <a:endCxn id="1049588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23" name="Straight Connector 18"/>
            <p:cNvCxnSpPr>
              <a:stCxn id="1049590" idx="1"/>
              <a:endCxn id="1049588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24" name="Straight Connector 19"/>
            <p:cNvCxnSpPr>
              <a:stCxn id="1049590" idx="0"/>
              <a:endCxn id="1049589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25" name="Straight Connector 20"/>
            <p:cNvCxnSpPr>
              <a:stCxn id="1049589" idx="2"/>
              <a:endCxn id="1049588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26" name="Straight Connector 21"/>
            <p:cNvCxnSpPr>
              <a:stCxn id="1049589" idx="7"/>
              <a:endCxn id="104963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27" name="Straight Connector 22"/>
            <p:cNvCxnSpPr>
              <a:stCxn id="1049589" idx="6"/>
              <a:endCxn id="1049596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28" name="Straight Connector 23"/>
            <p:cNvCxnSpPr>
              <a:stCxn id="1049596" idx="7"/>
              <a:endCxn id="1049597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29" name="Straight Connector 24"/>
            <p:cNvCxnSpPr>
              <a:stCxn id="1049582" idx="0"/>
              <a:endCxn id="1049581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30" name="Straight Connector 25"/>
            <p:cNvCxnSpPr>
              <a:stCxn id="1049598" idx="2"/>
              <a:endCxn id="1049582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31" name="Straight Connector 26"/>
            <p:cNvCxnSpPr>
              <a:stCxn id="1049585" idx="1"/>
              <a:endCxn id="1049582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32" name="Straight Connector 27"/>
            <p:cNvCxnSpPr>
              <a:stCxn id="1049584" idx="7"/>
              <a:endCxn id="1049582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33" name="Straight Connector 28"/>
            <p:cNvCxnSpPr>
              <a:stCxn id="1049583" idx="6"/>
              <a:endCxn id="1049582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34" name="Straight Connector 29"/>
            <p:cNvCxnSpPr>
              <a:stCxn id="1049601" idx="7"/>
              <a:endCxn id="1049583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35" name="Straight Connector 30"/>
            <p:cNvCxnSpPr>
              <a:stCxn id="1049601" idx="6"/>
              <a:endCxn id="1049584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36" name="Straight Connector 31"/>
            <p:cNvCxnSpPr>
              <a:stCxn id="10496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37" name="Straight Connector 32"/>
            <p:cNvCxnSpPr>
              <a:stCxn id="1049584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38" name="Straight Connector 33"/>
            <p:cNvCxnSpPr>
              <a:stCxn id="1049584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39" name="Straight Connector 34"/>
            <p:cNvCxnSpPr>
              <a:stCxn id="1049585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40" name="Straight Connector 35"/>
            <p:cNvCxnSpPr>
              <a:stCxn id="1049584" idx="6"/>
              <a:endCxn id="1049585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41" name="Straight Connector 36"/>
            <p:cNvCxnSpPr>
              <a:stCxn id="1049585" idx="6"/>
              <a:endCxn id="1049586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42" name="Straight Connector 37"/>
            <p:cNvCxnSpPr>
              <a:stCxn id="1049587" idx="2"/>
              <a:endCxn id="1049586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43" name="Straight Connector 38"/>
            <p:cNvCxnSpPr>
              <a:stCxn id="1049602" idx="0"/>
              <a:endCxn id="1049586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44" name="Straight Connector 39"/>
            <p:cNvCxnSpPr>
              <a:endCxn id="1049586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45" name="Straight Connector 40"/>
            <p:cNvCxnSpPr>
              <a:stCxn id="1049602" idx="2"/>
              <a:endCxn id="1049587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46" name="Straight Connector 41"/>
            <p:cNvCxnSpPr>
              <a:stCxn id="1049590" idx="2"/>
              <a:endCxn id="1049587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47" name="Straight Connector 42"/>
            <p:cNvCxnSpPr>
              <a:stCxn id="1049590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48" name="Straight Connector 43"/>
            <p:cNvCxnSpPr>
              <a:stCxn id="1049591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49" name="Straight Connector 44"/>
            <p:cNvCxnSpPr>
              <a:stCxn id="1049591" idx="2"/>
              <a:endCxn id="1049590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50" name="Straight Connector 45"/>
            <p:cNvCxnSpPr>
              <a:stCxn id="1049596" idx="4"/>
              <a:endCxn id="1049591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51" name="Straight Connector 46"/>
            <p:cNvCxnSpPr>
              <a:stCxn id="1049595" idx="3"/>
              <a:endCxn id="1049591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52" name="Straight Connector 47"/>
            <p:cNvCxnSpPr>
              <a:stCxn id="1049595" idx="2"/>
              <a:endCxn id="1049596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53" name="Straight Connector 48"/>
            <p:cNvCxnSpPr>
              <a:stCxn id="1049595" idx="1"/>
              <a:endCxn id="1049597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54" name="Straight Connector 49"/>
            <p:cNvCxnSpPr>
              <a:stCxn id="1049593" idx="1"/>
              <a:endCxn id="1049597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55" name="Straight Connector 50"/>
            <p:cNvCxnSpPr>
              <a:stCxn id="1049593" idx="0"/>
              <a:endCxn id="1049594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56" name="Straight Connector 51"/>
            <p:cNvCxnSpPr>
              <a:stCxn id="1049607" idx="7"/>
              <a:endCxn id="104963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57" name="Straight Connector 52"/>
            <p:cNvCxnSpPr>
              <a:endCxn id="1049592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58" name="Straight Connector 53"/>
            <p:cNvCxnSpPr>
              <a:stCxn id="1049607" idx="0"/>
              <a:endCxn id="104963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59" name="Straight Connector 54"/>
            <p:cNvCxnSpPr>
              <a:stCxn id="1049619" idx="0"/>
              <a:endCxn id="104963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60" name="Straight Connector 55"/>
            <p:cNvCxnSpPr>
              <a:stCxn id="1049619" idx="1"/>
              <a:endCxn id="1049594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61" name="Straight Connector 56"/>
            <p:cNvCxnSpPr>
              <a:stCxn id="1049594" idx="2"/>
              <a:endCxn id="1049597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62" name="Straight Connector 57"/>
            <p:cNvCxnSpPr>
              <a:stCxn id="1049593" idx="2"/>
              <a:endCxn id="1049595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63" name="Straight Connector 58"/>
            <p:cNvCxnSpPr>
              <a:stCxn id="1049592" idx="1"/>
              <a:endCxn id="1049595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64" name="Straight Connector 59"/>
            <p:cNvCxnSpPr>
              <a:stCxn id="1049592" idx="3"/>
              <a:endCxn id="104960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65" name="Straight Connector 60"/>
            <p:cNvCxnSpPr>
              <a:stCxn id="1049595" idx="4"/>
              <a:endCxn id="104960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66" name="Straight Connector 61"/>
            <p:cNvCxnSpPr>
              <a:stCxn id="1049591" idx="5"/>
              <a:endCxn id="104960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67" name="Straight Connector 62"/>
            <p:cNvCxnSpPr>
              <a:stCxn id="1049592" idx="7"/>
              <a:endCxn id="1049593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68" name="Straight Connector 63"/>
            <p:cNvCxnSpPr>
              <a:stCxn id="1049590" idx="7"/>
              <a:endCxn id="1049596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69" name="Straight Connector 64"/>
            <p:cNvCxnSpPr>
              <a:endCxn id="1049592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581" name="Oval 65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82" name="Oval 66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83" name="Oval 67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84" name="Oval 68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85" name="Oval 69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86" name="Oval 70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87" name="Oval 71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88" name="Oval 72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89" name="Oval 73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90" name="Oval 74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91" name="Oval 75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92" name="Oval 76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93" name="Oval 77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94" name="Oval 78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95" name="Oval 79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96" name="Oval 80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97" name="Oval 81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98" name="Oval 82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599" name="Oval 83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00" name="Oval 84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670" name="Straight Connector 85"/>
            <p:cNvCxnSpPr>
              <a:stCxn id="1049600" idx="2"/>
              <a:endCxn id="1049582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71" name="Straight Connector 86"/>
            <p:cNvCxnSpPr>
              <a:stCxn id="1049583" idx="4"/>
              <a:endCxn id="1049584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601" name="Oval 87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672" name="Straight Connector 88"/>
            <p:cNvCxnSpPr>
              <a:stCxn id="10496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73" name="Straight Connector 89"/>
            <p:cNvCxnSpPr>
              <a:stCxn id="10496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74" name="Straight Connector 90"/>
            <p:cNvCxnSpPr>
              <a:stCxn id="10496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75" name="Straight Connector 91"/>
            <p:cNvCxnSpPr>
              <a:endCxn id="1049583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602" name="Chord 92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03" name="Chord 93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676" name="Straight Connector 94"/>
            <p:cNvCxnSpPr>
              <a:stCxn id="1049602" idx="1"/>
              <a:endCxn id="1049590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77" name="Straight Connector 95"/>
            <p:cNvCxnSpPr>
              <a:endCxn id="1049604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78" name="Straight Connector 96"/>
            <p:cNvCxnSpPr>
              <a:endCxn id="104961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79" name="Straight Connector 97"/>
            <p:cNvCxnSpPr>
              <a:stCxn id="1049604" idx="0"/>
              <a:endCxn id="104961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80" name="Straight Connector 98"/>
            <p:cNvCxnSpPr>
              <a:stCxn id="1049631" idx="2"/>
              <a:endCxn id="1049606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81" name="Straight Connector 99"/>
            <p:cNvCxnSpPr>
              <a:stCxn id="1049604" idx="7"/>
              <a:endCxn id="1049606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82" name="Straight Connector 100"/>
            <p:cNvCxnSpPr>
              <a:endCxn id="104961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83" name="Straight Connector 101"/>
            <p:cNvCxnSpPr>
              <a:stCxn id="1049619" idx="6"/>
              <a:endCxn id="1049606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84" name="Straight Connector 102"/>
            <p:cNvCxnSpPr>
              <a:stCxn id="1049605" idx="0"/>
              <a:endCxn id="1049606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85" name="Straight Connector 103"/>
            <p:cNvCxnSpPr>
              <a:stCxn id="1049608" idx="1"/>
              <a:endCxn id="1049606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86" name="Straight Connector 104"/>
            <p:cNvCxnSpPr>
              <a:stCxn id="1049608" idx="0"/>
              <a:endCxn id="1049607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87" name="Straight Connector 105"/>
            <p:cNvCxnSpPr>
              <a:stCxn id="1049607" idx="2"/>
              <a:endCxn id="1049606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88" name="Straight Connector 106"/>
            <p:cNvCxnSpPr>
              <a:stCxn id="1049607" idx="7"/>
              <a:endCxn id="1049615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89" name="Straight Connector 107"/>
            <p:cNvCxnSpPr>
              <a:stCxn id="1049607" idx="6"/>
              <a:endCxn id="1049614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90" name="Straight Connector 108"/>
            <p:cNvCxnSpPr>
              <a:stCxn id="1049614" idx="7"/>
              <a:endCxn id="1049615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91" name="Straight Connector 109"/>
            <p:cNvCxnSpPr>
              <a:stCxn id="1049632" idx="1"/>
              <a:endCxn id="1049606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92" name="Straight Connector 110"/>
            <p:cNvCxnSpPr>
              <a:endCxn id="1049604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93" name="Straight Connector 111"/>
            <p:cNvCxnSpPr>
              <a:stCxn id="1049605" idx="2"/>
              <a:endCxn id="1049604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94" name="Straight Connector 112"/>
            <p:cNvCxnSpPr>
              <a:stCxn id="1049620" idx="0"/>
              <a:endCxn id="1049604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95" name="Straight Connector 113"/>
            <p:cNvCxnSpPr>
              <a:endCxn id="1049604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96" name="Straight Connector 114"/>
            <p:cNvCxnSpPr>
              <a:stCxn id="1049620" idx="2"/>
              <a:endCxn id="1049605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97" name="Straight Connector 115"/>
            <p:cNvCxnSpPr>
              <a:stCxn id="1049608" idx="2"/>
              <a:endCxn id="1049605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98" name="Straight Connector 116"/>
            <p:cNvCxnSpPr>
              <a:stCxn id="1049608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699" name="Straight Connector 117"/>
            <p:cNvCxnSpPr>
              <a:stCxn id="1049609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00" name="Straight Connector 118"/>
            <p:cNvCxnSpPr>
              <a:stCxn id="1049609" idx="2"/>
              <a:endCxn id="1049608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01" name="Straight Connector 119"/>
            <p:cNvCxnSpPr>
              <a:stCxn id="1049614" idx="4"/>
              <a:endCxn id="1049609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02" name="Straight Connector 120"/>
            <p:cNvCxnSpPr>
              <a:stCxn id="1049613" idx="3"/>
              <a:endCxn id="1049609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03" name="Straight Connector 121"/>
            <p:cNvCxnSpPr>
              <a:stCxn id="1049613" idx="2"/>
              <a:endCxn id="1049614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04" name="Straight Connector 122"/>
            <p:cNvCxnSpPr>
              <a:stCxn id="1049613" idx="1"/>
              <a:endCxn id="1049615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05" name="Straight Connector 123"/>
            <p:cNvCxnSpPr>
              <a:stCxn id="1049611" idx="1"/>
              <a:endCxn id="1049615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06" name="Straight Connector 124"/>
            <p:cNvCxnSpPr>
              <a:stCxn id="1049611" idx="0"/>
              <a:endCxn id="1049612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07" name="Straight Connector 125"/>
            <p:cNvCxnSpPr>
              <a:stCxn id="1049617" idx="0"/>
              <a:endCxn id="1049616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08" name="Straight Connector 126"/>
            <p:cNvCxnSpPr>
              <a:stCxn id="1049628" idx="7"/>
              <a:endCxn id="1049616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09" name="Straight Connector 127"/>
            <p:cNvCxnSpPr>
              <a:endCxn id="1049617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10" name="Straight Connector 128"/>
            <p:cNvCxnSpPr>
              <a:stCxn id="1049627" idx="5"/>
              <a:endCxn id="1049618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11" name="Straight Connector 129"/>
            <p:cNvCxnSpPr>
              <a:endCxn id="1049618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12" name="Straight Connector 130"/>
            <p:cNvCxnSpPr>
              <a:stCxn id="1049618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13" name="Straight Connector 131"/>
            <p:cNvCxnSpPr>
              <a:stCxn id="1049618" idx="3"/>
              <a:endCxn id="1049610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14" name="Straight Connector 132"/>
            <p:cNvCxnSpPr>
              <a:stCxn id="1049618" idx="1"/>
              <a:endCxn id="1049611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15" name="Straight Connector 133"/>
            <p:cNvCxnSpPr>
              <a:stCxn id="1049617" idx="2"/>
              <a:endCxn id="1049611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16" name="Straight Connector 134"/>
            <p:cNvCxnSpPr>
              <a:stCxn id="1049616" idx="3"/>
              <a:endCxn id="1049611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17" name="Straight Connector 135"/>
            <p:cNvCxnSpPr>
              <a:stCxn id="1049616" idx="2"/>
              <a:endCxn id="1049612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18" name="Straight Connector 136"/>
            <p:cNvCxnSpPr>
              <a:stCxn id="1049612" idx="1"/>
              <a:endCxn id="1049615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19" name="Straight Connector 137"/>
            <p:cNvCxnSpPr>
              <a:stCxn id="1049611" idx="2"/>
              <a:endCxn id="1049613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20" name="Straight Connector 138"/>
            <p:cNvCxnSpPr>
              <a:stCxn id="1049610" idx="1"/>
              <a:endCxn id="1049613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21" name="Straight Connector 139"/>
            <p:cNvCxnSpPr>
              <a:stCxn id="1049610" idx="3"/>
              <a:endCxn id="1049621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22" name="Straight Connector 140"/>
            <p:cNvCxnSpPr>
              <a:stCxn id="1049613" idx="4"/>
              <a:endCxn id="1049621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23" name="Straight Connector 141"/>
            <p:cNvCxnSpPr>
              <a:stCxn id="1049609" idx="5"/>
              <a:endCxn id="1049621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24" name="Straight Connector 142"/>
            <p:cNvCxnSpPr>
              <a:stCxn id="1049610" idx="7"/>
              <a:endCxn id="1049611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25" name="Straight Connector 143"/>
            <p:cNvCxnSpPr>
              <a:stCxn id="1049608" idx="7"/>
              <a:endCxn id="1049614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26" name="Straight Connector 144"/>
            <p:cNvCxnSpPr>
              <a:endCxn id="1049610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27" name="Straight Connector 145"/>
            <p:cNvCxnSpPr>
              <a:stCxn id="1049618" idx="7"/>
              <a:endCxn id="1049617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604" name="Oval 146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05" name="Oval 147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06" name="Oval 148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07" name="Oval 149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08" name="Oval 150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09" name="Oval 151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10" name="Oval 152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11" name="Oval 153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12" name="Oval 154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13" name="Oval 155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14" name="Oval 156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15" name="Oval 157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16" name="Oval 158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17" name="Oval 159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18" name="Oval 160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19" name="Oval 161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20" name="Chord 162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21" name="Chord 163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728" name="Straight Connector 164"/>
            <p:cNvCxnSpPr>
              <a:stCxn id="1049620" idx="1"/>
              <a:endCxn id="1049608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29" name="Straight Connector 165"/>
            <p:cNvCxnSpPr>
              <a:stCxn id="1049625" idx="6"/>
              <a:endCxn id="1049616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30" name="Straight Connector 166"/>
            <p:cNvCxnSpPr>
              <a:stCxn id="1049622" idx="4"/>
              <a:endCxn id="1049628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31" name="Straight Connector 167"/>
            <p:cNvCxnSpPr>
              <a:stCxn id="1049628" idx="4"/>
              <a:endCxn id="1049627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32" name="Straight Connector 168"/>
            <p:cNvCxnSpPr>
              <a:stCxn id="1049626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33" name="Straight Connector 169"/>
            <p:cNvCxnSpPr>
              <a:stCxn id="1049626" idx="0"/>
              <a:endCxn id="1049627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34" name="Straight Connector 170"/>
            <p:cNvCxnSpPr>
              <a:stCxn id="1049630" idx="1"/>
              <a:endCxn id="1049622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35" name="Straight Connector 171"/>
            <p:cNvCxnSpPr>
              <a:stCxn id="1049627" idx="2"/>
              <a:endCxn id="1049630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36" name="Straight Connector 172"/>
            <p:cNvCxnSpPr>
              <a:stCxn id="1049626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37" name="Straight Connector 173"/>
            <p:cNvCxnSpPr>
              <a:stCxn id="1049616" idx="1"/>
              <a:endCxn id="1049581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38" name="Straight Connector 174"/>
            <p:cNvCxnSpPr>
              <a:stCxn id="1049624" idx="6"/>
              <a:endCxn id="1049623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39" name="Straight Connector 175"/>
            <p:cNvCxnSpPr>
              <a:stCxn id="1049622" idx="7"/>
              <a:endCxn id="1049624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40" name="Straight Connector 176"/>
            <p:cNvCxnSpPr>
              <a:stCxn id="1049622" idx="5"/>
              <a:endCxn id="1049625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41" name="Straight Connector 177"/>
            <p:cNvCxnSpPr>
              <a:stCxn id="1049623" idx="3"/>
              <a:endCxn id="1049625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42" name="Straight Connector 178"/>
            <p:cNvCxnSpPr>
              <a:stCxn id="1049625" idx="4"/>
              <a:endCxn id="1049628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43" name="Straight Connector 179"/>
            <p:cNvCxnSpPr>
              <a:stCxn id="1049618" idx="2"/>
              <a:endCxn id="1049626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44" name="Straight Connector 180"/>
            <p:cNvCxnSpPr>
              <a:endCxn id="1049626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622" name="Oval 181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23" name="Oval 182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24" name="Oval 183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25" name="Oval 184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26" name="Oval 185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27" name="Oval 186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28" name="Oval 187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745" name="Straight Connector 188"/>
            <p:cNvCxnSpPr>
              <a:stCxn id="1049628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46" name="Straight Connector 189"/>
            <p:cNvCxnSpPr>
              <a:stCxn id="1049624" idx="4"/>
              <a:endCxn id="1049625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629" name="Oval 190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747" name="Straight Connector 191"/>
            <p:cNvCxnSpPr>
              <a:stCxn id="1049629" idx="3"/>
              <a:endCxn id="1049612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48" name="Straight Connector 192"/>
            <p:cNvCxnSpPr>
              <a:stCxn id="1049629" idx="2"/>
              <a:endCxn id="1049581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49" name="Straight Connector 193"/>
            <p:cNvCxnSpPr>
              <a:stCxn id="1049624" idx="7"/>
              <a:endCxn id="1049583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50" name="Straight Connector 194"/>
            <p:cNvCxnSpPr>
              <a:endCxn id="1049624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630" name="Chord 195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751" name="Straight Connector 196"/>
            <p:cNvCxnSpPr>
              <a:stCxn id="1049627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52" name="Straight Connector 197"/>
            <p:cNvCxnSpPr>
              <a:stCxn id="1049623" idx="6"/>
              <a:endCxn id="1049581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53" name="Straight Connector 198"/>
            <p:cNvCxnSpPr>
              <a:stCxn id="1049623" idx="5"/>
              <a:endCxn id="1049616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54" name="Straight Connector 199"/>
            <p:cNvCxnSpPr>
              <a:stCxn id="1049583" idx="0"/>
              <a:endCxn id="1049623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55" name="Straight Connector 200"/>
            <p:cNvCxnSpPr>
              <a:stCxn id="1049628" idx="5"/>
              <a:endCxn id="1049617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56" name="Straight Connector 201"/>
            <p:cNvCxnSpPr>
              <a:stCxn id="1049612" idx="7"/>
              <a:endCxn id="1049581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57" name="Straight Connector 202"/>
            <p:cNvCxnSpPr>
              <a:stCxn id="1049599" idx="7"/>
              <a:endCxn id="104962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58" name="Straight Connector 203"/>
            <p:cNvCxnSpPr>
              <a:stCxn id="1049615" idx="7"/>
              <a:endCxn id="1049588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59" name="Straight Connector 204"/>
            <p:cNvCxnSpPr>
              <a:stCxn id="1049615" idx="6"/>
              <a:endCxn id="104962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60" name="Straight Connector 205"/>
            <p:cNvCxnSpPr>
              <a:stCxn id="1049589" idx="0"/>
              <a:endCxn id="1049615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61" name="Straight Connector 206"/>
            <p:cNvCxnSpPr>
              <a:stCxn id="1049632" idx="0"/>
              <a:endCxn id="104963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62" name="Straight Connector 207"/>
            <p:cNvCxnSpPr>
              <a:stCxn id="1049597" idx="0"/>
              <a:endCxn id="104963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63" name="Straight Connector 208"/>
            <p:cNvCxnSpPr>
              <a:stCxn id="1049596" idx="0"/>
              <a:endCxn id="104963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64" name="Straight Connector 209"/>
            <p:cNvCxnSpPr>
              <a:stCxn id="1049615" idx="1"/>
              <a:endCxn id="104963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65" name="Straight Connector 210"/>
            <p:cNvCxnSpPr>
              <a:stCxn id="1049589" idx="0"/>
              <a:endCxn id="104963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66" name="Straight Connector 211"/>
            <p:cNvCxnSpPr>
              <a:stCxn id="1049633" idx="7"/>
              <a:endCxn id="104963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631" name="Oval 212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32" name="Oval 213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33" name="Oval 214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767" name="Straight Connector 215"/>
            <p:cNvCxnSpPr>
              <a:stCxn id="1049594" idx="0"/>
              <a:endCxn id="104963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68" name="Straight Connector 216"/>
            <p:cNvCxnSpPr>
              <a:endCxn id="1049594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963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104963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073211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963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62255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963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451299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4963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140343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6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146444" name="Straight Connector 7"/>
            <p:cNvCxnSpPr>
              <a:stCxn id="1048955" idx="7"/>
              <a:endCxn id="1048953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45" name="Straight Connector 8"/>
            <p:cNvCxnSpPr>
              <a:stCxn id="1048953" idx="4"/>
              <a:endCxn id="1048972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46" name="Straight Connector 9"/>
            <p:cNvCxnSpPr>
              <a:stCxn id="1048958" idx="2"/>
              <a:endCxn id="1048970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47" name="Straight Connector 10"/>
            <p:cNvCxnSpPr>
              <a:stCxn id="1048972" idx="5"/>
              <a:endCxn id="1048958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48" name="Straight Connector 11"/>
            <p:cNvCxnSpPr>
              <a:stCxn id="1048953" idx="5"/>
              <a:endCxn id="1048971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49" name="Straight Connector 12"/>
            <p:cNvCxnSpPr>
              <a:stCxn id="1048958" idx="0"/>
              <a:endCxn id="1048971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50" name="Straight Connector 13"/>
            <p:cNvCxnSpPr>
              <a:stCxn id="1048972" idx="3"/>
              <a:endCxn id="1048970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51" name="Straight Connector 14"/>
            <p:cNvCxnSpPr>
              <a:stCxn id="1049001" idx="7"/>
              <a:endCxn id="1048960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52" name="Straight Connector 15"/>
            <p:cNvCxnSpPr>
              <a:stCxn id="1048958" idx="7"/>
              <a:endCxn id="1048960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53" name="Straight Connector 16"/>
            <p:cNvCxnSpPr>
              <a:stCxn id="1048957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54" name="Straight Connector 17"/>
            <p:cNvCxnSpPr>
              <a:stCxn id="1048972" idx="6"/>
              <a:endCxn id="1048971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55" name="Straight Connector 18"/>
            <p:cNvCxnSpPr>
              <a:stCxn id="1048957" idx="0"/>
              <a:endCxn id="1048970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56" name="Straight Connector 19"/>
            <p:cNvCxnSpPr>
              <a:stCxn id="1048971" idx="6"/>
              <a:endCxn id="1048960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57" name="Straight Connector 20"/>
            <p:cNvCxnSpPr>
              <a:stCxn id="1048959" idx="0"/>
              <a:endCxn id="1048960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58" name="Straight Connector 21"/>
            <p:cNvCxnSpPr>
              <a:stCxn id="1048962" idx="1"/>
              <a:endCxn id="1048960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59" name="Straight Connector 22"/>
            <p:cNvCxnSpPr>
              <a:stCxn id="1048962" idx="0"/>
              <a:endCxn id="1048961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60" name="Straight Connector 23"/>
            <p:cNvCxnSpPr>
              <a:stCxn id="1048961" idx="2"/>
              <a:endCxn id="1048960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61" name="Straight Connector 24"/>
            <p:cNvCxnSpPr>
              <a:stCxn id="1048961" idx="7"/>
              <a:endCxn id="1049004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62" name="Straight Connector 25"/>
            <p:cNvCxnSpPr>
              <a:stCxn id="1048961" idx="6"/>
              <a:endCxn id="1048968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63" name="Straight Connector 26"/>
            <p:cNvCxnSpPr>
              <a:stCxn id="1048968" idx="7"/>
              <a:endCxn id="1048969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64" name="Straight Connector 27"/>
            <p:cNvCxnSpPr>
              <a:stCxn id="1048954" idx="0"/>
              <a:endCxn id="1048953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65" name="Straight Connector 28"/>
            <p:cNvCxnSpPr>
              <a:stCxn id="1048970" idx="2"/>
              <a:endCxn id="1048954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66" name="Straight Connector 29"/>
            <p:cNvCxnSpPr>
              <a:stCxn id="1048957" idx="1"/>
              <a:endCxn id="1048954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67" name="Straight Connector 30"/>
            <p:cNvCxnSpPr>
              <a:stCxn id="1048956" idx="7"/>
              <a:endCxn id="1048954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68" name="Straight Connector 31"/>
            <p:cNvCxnSpPr>
              <a:stCxn id="1048955" idx="6"/>
              <a:endCxn id="1048954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69" name="Straight Connector 32"/>
            <p:cNvCxnSpPr>
              <a:stCxn id="1048973" idx="7"/>
              <a:endCxn id="1048955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70" name="Straight Connector 33"/>
            <p:cNvCxnSpPr>
              <a:stCxn id="1048973" idx="6"/>
              <a:endCxn id="1048956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71" name="Straight Connector 34"/>
            <p:cNvCxnSpPr>
              <a:stCxn id="1048973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72" name="Straight Connector 35"/>
            <p:cNvCxnSpPr>
              <a:stCxn id="1048956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73" name="Straight Connector 36"/>
            <p:cNvCxnSpPr>
              <a:stCxn id="1048956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74" name="Straight Connector 37"/>
            <p:cNvCxnSpPr>
              <a:stCxn id="1048957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75" name="Straight Connector 38"/>
            <p:cNvCxnSpPr>
              <a:stCxn id="1048956" idx="6"/>
              <a:endCxn id="1048957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76" name="Straight Connector 39"/>
            <p:cNvCxnSpPr>
              <a:stCxn id="1048957" idx="6"/>
              <a:endCxn id="1048958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77" name="Straight Connector 40"/>
            <p:cNvCxnSpPr>
              <a:stCxn id="1048959" idx="2"/>
              <a:endCxn id="1048958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78" name="Straight Connector 41"/>
            <p:cNvCxnSpPr>
              <a:stCxn id="1048974" idx="0"/>
              <a:endCxn id="1048958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79" name="Straight Connector 42"/>
            <p:cNvCxnSpPr>
              <a:endCxn id="1048958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80" name="Straight Connector 43"/>
            <p:cNvCxnSpPr>
              <a:stCxn id="1048974" idx="2"/>
              <a:endCxn id="1048959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81" name="Straight Connector 44"/>
            <p:cNvCxnSpPr>
              <a:stCxn id="1048962" idx="2"/>
              <a:endCxn id="1048959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82" name="Straight Connector 45"/>
            <p:cNvCxnSpPr>
              <a:stCxn id="1048962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83" name="Straight Connector 46"/>
            <p:cNvCxnSpPr>
              <a:stCxn id="1048963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84" name="Straight Connector 47"/>
            <p:cNvCxnSpPr>
              <a:stCxn id="1048963" idx="2"/>
              <a:endCxn id="1048962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85" name="Straight Connector 48"/>
            <p:cNvCxnSpPr>
              <a:stCxn id="1048968" idx="4"/>
              <a:endCxn id="1048963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86" name="Straight Connector 49"/>
            <p:cNvCxnSpPr>
              <a:stCxn id="1048967" idx="3"/>
              <a:endCxn id="1048963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87" name="Straight Connector 50"/>
            <p:cNvCxnSpPr>
              <a:stCxn id="1048967" idx="2"/>
              <a:endCxn id="1048968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88" name="Straight Connector 51"/>
            <p:cNvCxnSpPr>
              <a:stCxn id="1048967" idx="1"/>
              <a:endCxn id="1048969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89" name="Straight Connector 52"/>
            <p:cNvCxnSpPr>
              <a:stCxn id="1048965" idx="1"/>
              <a:endCxn id="1048969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90" name="Straight Connector 53"/>
            <p:cNvCxnSpPr>
              <a:stCxn id="1048965" idx="0"/>
              <a:endCxn id="1048966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91" name="Straight Connector 54"/>
            <p:cNvCxnSpPr>
              <a:stCxn id="1048979" idx="7"/>
              <a:endCxn id="1049005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92" name="Straight Connector 55"/>
            <p:cNvCxnSpPr>
              <a:endCxn id="1048964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93" name="Straight Connector 56"/>
            <p:cNvCxnSpPr>
              <a:stCxn id="1048979" idx="0"/>
              <a:endCxn id="1049004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94" name="Straight Connector 57"/>
            <p:cNvCxnSpPr>
              <a:stCxn id="1048991" idx="0"/>
              <a:endCxn id="1049003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95" name="Straight Connector 58"/>
            <p:cNvCxnSpPr>
              <a:stCxn id="1048991" idx="1"/>
              <a:endCxn id="1048966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96" name="Straight Connector 59"/>
            <p:cNvCxnSpPr>
              <a:stCxn id="1048966" idx="2"/>
              <a:endCxn id="1048969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97" name="Straight Connector 60"/>
            <p:cNvCxnSpPr>
              <a:stCxn id="1048965" idx="2"/>
              <a:endCxn id="1048967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98" name="Straight Connector 61"/>
            <p:cNvCxnSpPr>
              <a:stCxn id="1048964" idx="1"/>
              <a:endCxn id="1048967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499" name="Straight Connector 62"/>
            <p:cNvCxnSpPr>
              <a:stCxn id="1048964" idx="3"/>
              <a:endCxn id="1048975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00" name="Straight Connector 63"/>
            <p:cNvCxnSpPr>
              <a:stCxn id="1048967" idx="4"/>
              <a:endCxn id="1048975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01" name="Straight Connector 64"/>
            <p:cNvCxnSpPr>
              <a:stCxn id="1048963" idx="5"/>
              <a:endCxn id="1048975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02" name="Straight Connector 65"/>
            <p:cNvCxnSpPr>
              <a:stCxn id="1048964" idx="7"/>
              <a:endCxn id="1048965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03" name="Straight Connector 66"/>
            <p:cNvCxnSpPr>
              <a:stCxn id="1048962" idx="7"/>
              <a:endCxn id="1048968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04" name="Straight Connector 67"/>
            <p:cNvCxnSpPr>
              <a:endCxn id="1048964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53" name="Oval 68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54" name="Oval 69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55" name="Oval 70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56" name="Oval 71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57" name="Oval 72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58" name="Oval 73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59" name="Oval 74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60" name="Oval 75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61" name="Oval 76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62" name="Oval 77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63" name="Oval 78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64" name="Oval 79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65" name="Oval 80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66" name="Oval 81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67" name="Oval 82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68" name="Oval 83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69" name="Oval 84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70" name="Oval 85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71" name="Oval 86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72" name="Oval 87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505" name="Straight Connector 88"/>
            <p:cNvCxnSpPr>
              <a:stCxn id="1048972" idx="2"/>
              <a:endCxn id="1048954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06" name="Straight Connector 89"/>
            <p:cNvCxnSpPr>
              <a:stCxn id="1048955" idx="4"/>
              <a:endCxn id="1048956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73" name="Oval 90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507" name="Straight Connector 91"/>
            <p:cNvCxnSpPr>
              <a:stCxn id="1048973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08" name="Straight Connector 92"/>
            <p:cNvCxnSpPr>
              <a:stCxn id="1048973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09" name="Straight Connector 93"/>
            <p:cNvCxnSpPr>
              <a:stCxn id="1048973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10" name="Straight Connector 94"/>
            <p:cNvCxnSpPr>
              <a:endCxn id="1048955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74" name="Chord 95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75" name="Chord 96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511" name="Straight Connector 97"/>
            <p:cNvCxnSpPr>
              <a:stCxn id="1048974" idx="1"/>
              <a:endCxn id="1048962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12" name="Straight Connector 98"/>
            <p:cNvCxnSpPr>
              <a:endCxn id="104897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13" name="Straight Connector 99"/>
            <p:cNvCxnSpPr>
              <a:endCxn id="104899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14" name="Straight Connector 100"/>
            <p:cNvCxnSpPr>
              <a:stCxn id="1048976" idx="0"/>
              <a:endCxn id="104899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15" name="Straight Connector 101"/>
            <p:cNvCxnSpPr>
              <a:stCxn id="1049003" idx="2"/>
              <a:endCxn id="104897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16" name="Straight Connector 102"/>
            <p:cNvCxnSpPr>
              <a:stCxn id="1048976" idx="7"/>
              <a:endCxn id="104897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17" name="Straight Connector 103"/>
            <p:cNvCxnSpPr>
              <a:endCxn id="104899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18" name="Straight Connector 104"/>
            <p:cNvCxnSpPr>
              <a:stCxn id="1048991" idx="6"/>
              <a:endCxn id="104897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19" name="Straight Connector 105"/>
            <p:cNvCxnSpPr>
              <a:stCxn id="1048977" idx="0"/>
              <a:endCxn id="104897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20" name="Straight Connector 106"/>
            <p:cNvCxnSpPr>
              <a:stCxn id="1048980" idx="1"/>
              <a:endCxn id="104897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21" name="Straight Connector 107"/>
            <p:cNvCxnSpPr>
              <a:stCxn id="1048980" idx="0"/>
              <a:endCxn id="104897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22" name="Straight Connector 108"/>
            <p:cNvCxnSpPr>
              <a:stCxn id="1048979" idx="2"/>
              <a:endCxn id="104897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23" name="Straight Connector 109"/>
            <p:cNvCxnSpPr>
              <a:stCxn id="1048979" idx="7"/>
              <a:endCxn id="104898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24" name="Straight Connector 110"/>
            <p:cNvCxnSpPr>
              <a:stCxn id="1048979" idx="6"/>
              <a:endCxn id="104898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25" name="Straight Connector 111"/>
            <p:cNvCxnSpPr>
              <a:stCxn id="1048986" idx="7"/>
              <a:endCxn id="104898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26" name="Straight Connector 112"/>
            <p:cNvCxnSpPr>
              <a:stCxn id="1049004" idx="1"/>
              <a:endCxn id="104897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27" name="Straight Connector 113"/>
            <p:cNvCxnSpPr>
              <a:endCxn id="104897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28" name="Straight Connector 114"/>
            <p:cNvCxnSpPr>
              <a:stCxn id="1048977" idx="2"/>
              <a:endCxn id="104897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29" name="Straight Connector 115"/>
            <p:cNvCxnSpPr>
              <a:stCxn id="1048992" idx="0"/>
              <a:endCxn id="104897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30" name="Straight Connector 116"/>
            <p:cNvCxnSpPr>
              <a:endCxn id="104897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31" name="Straight Connector 117"/>
            <p:cNvCxnSpPr>
              <a:stCxn id="1048992" idx="2"/>
              <a:endCxn id="104897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32" name="Straight Connector 118"/>
            <p:cNvCxnSpPr>
              <a:stCxn id="1048980" idx="2"/>
              <a:endCxn id="104897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33" name="Straight Connector 119"/>
            <p:cNvCxnSpPr>
              <a:stCxn id="104898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34" name="Straight Connector 120"/>
            <p:cNvCxnSpPr>
              <a:stCxn id="104898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35" name="Straight Connector 121"/>
            <p:cNvCxnSpPr>
              <a:stCxn id="1048981" idx="2"/>
              <a:endCxn id="104898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36" name="Straight Connector 122"/>
            <p:cNvCxnSpPr>
              <a:stCxn id="1048986" idx="4"/>
              <a:endCxn id="104898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37" name="Straight Connector 123"/>
            <p:cNvCxnSpPr>
              <a:stCxn id="1048985" idx="3"/>
              <a:endCxn id="104898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38" name="Straight Connector 124"/>
            <p:cNvCxnSpPr>
              <a:stCxn id="1048985" idx="2"/>
              <a:endCxn id="104898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39" name="Straight Connector 125"/>
            <p:cNvCxnSpPr>
              <a:stCxn id="1048985" idx="1"/>
              <a:endCxn id="104898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40" name="Straight Connector 126"/>
            <p:cNvCxnSpPr>
              <a:stCxn id="1048983" idx="1"/>
              <a:endCxn id="104898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41" name="Straight Connector 127"/>
            <p:cNvCxnSpPr>
              <a:stCxn id="1048983" idx="0"/>
              <a:endCxn id="104898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42" name="Straight Connector 128"/>
            <p:cNvCxnSpPr>
              <a:stCxn id="1048989" idx="0"/>
              <a:endCxn id="104898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43" name="Straight Connector 129"/>
            <p:cNvCxnSpPr>
              <a:stCxn id="1049000" idx="7"/>
              <a:endCxn id="104898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44" name="Straight Connector 130"/>
            <p:cNvCxnSpPr>
              <a:endCxn id="104898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45" name="Straight Connector 131"/>
            <p:cNvCxnSpPr>
              <a:stCxn id="1048999" idx="5"/>
              <a:endCxn id="104899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46" name="Straight Connector 132"/>
            <p:cNvCxnSpPr>
              <a:endCxn id="104899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47" name="Straight Connector 133"/>
            <p:cNvCxnSpPr>
              <a:stCxn id="104899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48" name="Straight Connector 134"/>
            <p:cNvCxnSpPr>
              <a:stCxn id="1048990" idx="3"/>
              <a:endCxn id="104898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49" name="Straight Connector 135"/>
            <p:cNvCxnSpPr>
              <a:stCxn id="1048990" idx="1"/>
              <a:endCxn id="104898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50" name="Straight Connector 136"/>
            <p:cNvCxnSpPr>
              <a:stCxn id="1048989" idx="2"/>
              <a:endCxn id="104898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51" name="Straight Connector 137"/>
            <p:cNvCxnSpPr>
              <a:stCxn id="1048988" idx="3"/>
              <a:endCxn id="104898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52" name="Straight Connector 138"/>
            <p:cNvCxnSpPr>
              <a:stCxn id="1048988" idx="2"/>
              <a:endCxn id="104898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53" name="Straight Connector 139"/>
            <p:cNvCxnSpPr>
              <a:stCxn id="1048984" idx="1"/>
              <a:endCxn id="104898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54" name="Straight Connector 140"/>
            <p:cNvCxnSpPr>
              <a:stCxn id="1048983" idx="2"/>
              <a:endCxn id="104898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55" name="Straight Connector 141"/>
            <p:cNvCxnSpPr>
              <a:stCxn id="1048982" idx="1"/>
              <a:endCxn id="104898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56" name="Straight Connector 142"/>
            <p:cNvCxnSpPr>
              <a:stCxn id="1048982" idx="3"/>
              <a:endCxn id="104899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57" name="Straight Connector 143"/>
            <p:cNvCxnSpPr>
              <a:stCxn id="1048985" idx="4"/>
              <a:endCxn id="104899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58" name="Straight Connector 144"/>
            <p:cNvCxnSpPr>
              <a:stCxn id="1048981" idx="5"/>
              <a:endCxn id="104899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59" name="Straight Connector 145"/>
            <p:cNvCxnSpPr>
              <a:stCxn id="1048982" idx="7"/>
              <a:endCxn id="104898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60" name="Straight Connector 146"/>
            <p:cNvCxnSpPr>
              <a:stCxn id="1048980" idx="7"/>
              <a:endCxn id="104898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61" name="Straight Connector 147"/>
            <p:cNvCxnSpPr>
              <a:endCxn id="104898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62" name="Straight Connector 148"/>
            <p:cNvCxnSpPr>
              <a:stCxn id="1048990" idx="7"/>
              <a:endCxn id="104898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76" name="Oval 149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77" name="Oval 150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78" name="Oval 151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79" name="Oval 152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80" name="Oval 153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81" name="Oval 154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82" name="Oval 155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83" name="Oval 156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84" name="Oval 157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85" name="Oval 158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86" name="Oval 159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87" name="Oval 160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88" name="Oval 161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89" name="Oval 162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90" name="Oval 163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91" name="Oval 164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92" name="Chord 165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93" name="Chord 166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563" name="Straight Connector 167"/>
            <p:cNvCxnSpPr>
              <a:stCxn id="1048992" idx="1"/>
              <a:endCxn id="104898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64" name="Straight Connector 168"/>
            <p:cNvCxnSpPr>
              <a:stCxn id="1048997" idx="6"/>
              <a:endCxn id="104898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65" name="Straight Connector 169"/>
            <p:cNvCxnSpPr>
              <a:stCxn id="1048994" idx="4"/>
              <a:endCxn id="10490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66" name="Straight Connector 170"/>
            <p:cNvCxnSpPr>
              <a:stCxn id="1049000" idx="4"/>
              <a:endCxn id="10489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67" name="Straight Connector 171"/>
            <p:cNvCxnSpPr>
              <a:stCxn id="10489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68" name="Straight Connector 172"/>
            <p:cNvCxnSpPr>
              <a:stCxn id="1048998" idx="0"/>
              <a:endCxn id="10489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69" name="Straight Connector 173"/>
            <p:cNvCxnSpPr>
              <a:stCxn id="1049002" idx="1"/>
              <a:endCxn id="10489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70" name="Straight Connector 174"/>
            <p:cNvCxnSpPr>
              <a:stCxn id="1048999" idx="2"/>
              <a:endCxn id="1049002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71" name="Straight Connector 175"/>
            <p:cNvCxnSpPr>
              <a:stCxn id="10489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72" name="Straight Connector 176"/>
            <p:cNvCxnSpPr>
              <a:stCxn id="1048988" idx="1"/>
              <a:endCxn id="1048953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73" name="Straight Connector 177"/>
            <p:cNvCxnSpPr>
              <a:stCxn id="1048996" idx="6"/>
              <a:endCxn id="10489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74" name="Straight Connector 178"/>
            <p:cNvCxnSpPr>
              <a:stCxn id="1048994" idx="7"/>
              <a:endCxn id="10489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75" name="Straight Connector 179"/>
            <p:cNvCxnSpPr>
              <a:stCxn id="1048994" idx="5"/>
              <a:endCxn id="10489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76" name="Straight Connector 180"/>
            <p:cNvCxnSpPr>
              <a:stCxn id="1048995" idx="3"/>
              <a:endCxn id="10489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77" name="Straight Connector 181"/>
            <p:cNvCxnSpPr>
              <a:stCxn id="1048997" idx="4"/>
              <a:endCxn id="10490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78" name="Straight Connector 182"/>
            <p:cNvCxnSpPr>
              <a:stCxn id="1048990" idx="2"/>
              <a:endCxn id="10489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79" name="Straight Connector 183"/>
            <p:cNvCxnSpPr>
              <a:endCxn id="10489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94" name="Oval 184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95" name="Oval 185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96" name="Oval 186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97" name="Oval 187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98" name="Oval 188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999" name="Oval 189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000" name="Oval 190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580" name="Straight Connector 191"/>
            <p:cNvCxnSpPr>
              <a:stCxn id="10490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81" name="Straight Connector 192"/>
            <p:cNvCxnSpPr>
              <a:stCxn id="1048996" idx="4"/>
              <a:endCxn id="10489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001" name="Oval 193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582" name="Straight Connector 194"/>
            <p:cNvCxnSpPr>
              <a:stCxn id="1049001" idx="3"/>
              <a:endCxn id="104898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83" name="Straight Connector 195"/>
            <p:cNvCxnSpPr>
              <a:stCxn id="1049001" idx="2"/>
              <a:endCxn id="1048953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84" name="Straight Connector 196"/>
            <p:cNvCxnSpPr>
              <a:stCxn id="1048996" idx="7"/>
              <a:endCxn id="1048955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85" name="Straight Connector 197"/>
            <p:cNvCxnSpPr>
              <a:endCxn id="10489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002" name="Chord 198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586" name="Straight Connector 199"/>
            <p:cNvCxnSpPr>
              <a:stCxn id="10489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87" name="Straight Connector 200"/>
            <p:cNvCxnSpPr>
              <a:stCxn id="1048995" idx="6"/>
              <a:endCxn id="1048953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88" name="Straight Connector 201"/>
            <p:cNvCxnSpPr>
              <a:stCxn id="1048995" idx="5"/>
              <a:endCxn id="104898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89" name="Straight Connector 202"/>
            <p:cNvCxnSpPr>
              <a:stCxn id="1048955" idx="0"/>
              <a:endCxn id="10489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90" name="Straight Connector 203"/>
            <p:cNvCxnSpPr>
              <a:stCxn id="1049000" idx="5"/>
              <a:endCxn id="104898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91" name="Straight Connector 204"/>
            <p:cNvCxnSpPr>
              <a:stCxn id="1048984" idx="7"/>
              <a:endCxn id="1048953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92" name="Straight Connector 205"/>
            <p:cNvCxnSpPr>
              <a:stCxn id="1048971" idx="7"/>
              <a:endCxn id="1049001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93" name="Straight Connector 206"/>
            <p:cNvCxnSpPr>
              <a:stCxn id="1048987" idx="7"/>
              <a:endCxn id="1048960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94" name="Straight Connector 207"/>
            <p:cNvCxnSpPr>
              <a:stCxn id="1048987" idx="6"/>
              <a:endCxn id="1049001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95" name="Straight Connector 208"/>
            <p:cNvCxnSpPr>
              <a:stCxn id="1048961" idx="0"/>
              <a:endCxn id="104898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96" name="Straight Connector 209"/>
            <p:cNvCxnSpPr>
              <a:stCxn id="1049004" idx="0"/>
              <a:endCxn id="1049003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97" name="Straight Connector 210"/>
            <p:cNvCxnSpPr>
              <a:stCxn id="1048969" idx="0"/>
              <a:endCxn id="1049003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98" name="Straight Connector 211"/>
            <p:cNvCxnSpPr>
              <a:stCxn id="1048968" idx="0"/>
              <a:endCxn id="1049004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599" name="Straight Connector 212"/>
            <p:cNvCxnSpPr>
              <a:stCxn id="1048987" idx="1"/>
              <a:endCxn id="1049005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00" name="Straight Connector 213"/>
            <p:cNvCxnSpPr>
              <a:stCxn id="1048961" idx="0"/>
              <a:endCxn id="1049005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01" name="Straight Connector 214"/>
            <p:cNvCxnSpPr>
              <a:stCxn id="1049005" idx="7"/>
              <a:endCxn id="1049004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003" name="Oval 215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004" name="Oval 216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005" name="Oval 217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602" name="Straight Connector 218"/>
            <p:cNvCxnSpPr>
              <a:stCxn id="1048966" idx="0"/>
              <a:endCxn id="1049003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03" name="Straight Connector 219"/>
            <p:cNvCxnSpPr>
              <a:endCxn id="1048966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9006" name="Rectangle 1"/>
          <p:cNvSpPr/>
          <p:nvPr userDrawn="1"/>
        </p:nvSpPr>
        <p:spPr>
          <a:xfrm flipH="1">
            <a:off x="1" y="0"/>
            <a:ext cx="647484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96" name="Group 220"/>
          <p:cNvGrpSpPr/>
          <p:nvPr userDrawn="1"/>
        </p:nvGrpSpPr>
        <p:grpSpPr>
          <a:xfrm>
            <a:off x="837001" y="3639353"/>
            <a:ext cx="4874969" cy="2678466"/>
            <a:chOff x="-548507" y="477868"/>
            <a:chExt cx="11570449" cy="6357177"/>
          </a:xfrm>
        </p:grpSpPr>
        <p:sp>
          <p:nvSpPr>
            <p:cNvPr id="1049007" name="Freeform: Shape 221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008" name="Freeform: Shape 222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009" name="Freeform: Shape 223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010" name="Freeform: Shape 224"/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9011" name="Freeform: Shape 225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7" name="Group 226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049012" name="Rectangle: Rounded Corners 231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013" name="Rectangle: Rounded Corners 232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227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049014" name="Rectangle: Rounded Corners 229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015" name="Rectangle: Rounded Corners 230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49016" name="Freeform: Shape 228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490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474254" y="3784132"/>
            <a:ext cx="3574717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147769" name="Straight Connector 2"/>
            <p:cNvCxnSpPr>
              <a:stCxn id="1049642" idx="7"/>
              <a:endCxn id="1049640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70" name="Straight Connector 3"/>
            <p:cNvCxnSpPr>
              <a:stCxn id="1049640" idx="4"/>
              <a:endCxn id="1049659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71" name="Straight Connector 4"/>
            <p:cNvCxnSpPr>
              <a:stCxn id="1049645" idx="2"/>
              <a:endCxn id="1049657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72" name="Straight Connector 5"/>
            <p:cNvCxnSpPr>
              <a:stCxn id="1049659" idx="5"/>
              <a:endCxn id="1049645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73" name="Straight Connector 6"/>
            <p:cNvCxnSpPr>
              <a:stCxn id="1049640" idx="5"/>
              <a:endCxn id="1049658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74" name="Straight Connector 7"/>
            <p:cNvCxnSpPr>
              <a:stCxn id="1049645" idx="0"/>
              <a:endCxn id="1049658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75" name="Straight Connector 8"/>
            <p:cNvCxnSpPr>
              <a:stCxn id="1049659" idx="3"/>
              <a:endCxn id="1049657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76" name="Straight Connector 9"/>
            <p:cNvCxnSpPr>
              <a:stCxn id="1049688" idx="7"/>
              <a:endCxn id="1049647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77" name="Straight Connector 10"/>
            <p:cNvCxnSpPr>
              <a:stCxn id="1049645" idx="7"/>
              <a:endCxn id="1049647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78" name="Straight Connector 11"/>
            <p:cNvCxnSpPr>
              <a:stCxn id="1049644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79" name="Straight Connector 12"/>
            <p:cNvCxnSpPr>
              <a:stCxn id="1049659" idx="6"/>
              <a:endCxn id="1049658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80" name="Straight Connector 13"/>
            <p:cNvCxnSpPr>
              <a:stCxn id="1049644" idx="0"/>
              <a:endCxn id="1049657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81" name="Straight Connector 14"/>
            <p:cNvCxnSpPr>
              <a:stCxn id="1049658" idx="6"/>
              <a:endCxn id="1049647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82" name="Straight Connector 15"/>
            <p:cNvCxnSpPr>
              <a:stCxn id="1049646" idx="0"/>
              <a:endCxn id="1049647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83" name="Straight Connector 16"/>
            <p:cNvCxnSpPr>
              <a:stCxn id="1049649" idx="1"/>
              <a:endCxn id="1049647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84" name="Straight Connector 17"/>
            <p:cNvCxnSpPr>
              <a:stCxn id="1049649" idx="0"/>
              <a:endCxn id="1049648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85" name="Straight Connector 18"/>
            <p:cNvCxnSpPr>
              <a:stCxn id="1049648" idx="2"/>
              <a:endCxn id="1049647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86" name="Straight Connector 19"/>
            <p:cNvCxnSpPr>
              <a:stCxn id="1049648" idx="7"/>
              <a:endCxn id="1049691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87" name="Straight Connector 20"/>
            <p:cNvCxnSpPr>
              <a:stCxn id="1049648" idx="6"/>
              <a:endCxn id="1049655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88" name="Straight Connector 21"/>
            <p:cNvCxnSpPr>
              <a:stCxn id="1049655" idx="7"/>
              <a:endCxn id="1049656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89" name="Straight Connector 22"/>
            <p:cNvCxnSpPr>
              <a:stCxn id="1049641" idx="0"/>
              <a:endCxn id="1049640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90" name="Straight Connector 23"/>
            <p:cNvCxnSpPr>
              <a:stCxn id="1049657" idx="2"/>
              <a:endCxn id="1049641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91" name="Straight Connector 24"/>
            <p:cNvCxnSpPr>
              <a:stCxn id="1049644" idx="1"/>
              <a:endCxn id="1049641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92" name="Straight Connector 25"/>
            <p:cNvCxnSpPr>
              <a:stCxn id="1049643" idx="7"/>
              <a:endCxn id="1049641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93" name="Straight Connector 26"/>
            <p:cNvCxnSpPr>
              <a:stCxn id="1049642" idx="6"/>
              <a:endCxn id="1049641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94" name="Straight Connector 27"/>
            <p:cNvCxnSpPr>
              <a:stCxn id="1049660" idx="7"/>
              <a:endCxn id="1049642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95" name="Straight Connector 28"/>
            <p:cNvCxnSpPr>
              <a:stCxn id="1049660" idx="6"/>
              <a:endCxn id="1049643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96" name="Straight Connector 29"/>
            <p:cNvCxnSpPr>
              <a:stCxn id="104966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97" name="Straight Connector 30"/>
            <p:cNvCxnSpPr>
              <a:stCxn id="1049643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98" name="Straight Connector 31"/>
            <p:cNvCxnSpPr>
              <a:stCxn id="1049643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799" name="Straight Connector 32"/>
            <p:cNvCxnSpPr>
              <a:stCxn id="1049644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00" name="Straight Connector 33"/>
            <p:cNvCxnSpPr>
              <a:stCxn id="1049643" idx="6"/>
              <a:endCxn id="1049644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01" name="Straight Connector 34"/>
            <p:cNvCxnSpPr>
              <a:stCxn id="1049644" idx="6"/>
              <a:endCxn id="1049645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02" name="Straight Connector 35"/>
            <p:cNvCxnSpPr>
              <a:stCxn id="1049646" idx="2"/>
              <a:endCxn id="1049645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03" name="Straight Connector 36"/>
            <p:cNvCxnSpPr>
              <a:stCxn id="1049661" idx="0"/>
              <a:endCxn id="1049645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04" name="Straight Connector 37"/>
            <p:cNvCxnSpPr>
              <a:endCxn id="1049645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05" name="Straight Connector 38"/>
            <p:cNvCxnSpPr>
              <a:stCxn id="1049661" idx="2"/>
              <a:endCxn id="1049646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06" name="Straight Connector 39"/>
            <p:cNvCxnSpPr>
              <a:stCxn id="1049649" idx="2"/>
              <a:endCxn id="1049646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07" name="Straight Connector 40"/>
            <p:cNvCxnSpPr>
              <a:stCxn id="1049649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08" name="Straight Connector 41"/>
            <p:cNvCxnSpPr>
              <a:stCxn id="1049650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09" name="Straight Connector 42"/>
            <p:cNvCxnSpPr>
              <a:stCxn id="1049650" idx="2"/>
              <a:endCxn id="1049649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10" name="Straight Connector 43"/>
            <p:cNvCxnSpPr>
              <a:stCxn id="1049655" idx="4"/>
              <a:endCxn id="1049650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11" name="Straight Connector 44"/>
            <p:cNvCxnSpPr>
              <a:stCxn id="1049654" idx="3"/>
              <a:endCxn id="1049650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12" name="Straight Connector 45"/>
            <p:cNvCxnSpPr>
              <a:stCxn id="1049654" idx="2"/>
              <a:endCxn id="1049655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13" name="Straight Connector 46"/>
            <p:cNvCxnSpPr>
              <a:stCxn id="1049654" idx="1"/>
              <a:endCxn id="1049656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14" name="Straight Connector 47"/>
            <p:cNvCxnSpPr>
              <a:stCxn id="1049652" idx="1"/>
              <a:endCxn id="1049656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15" name="Straight Connector 48"/>
            <p:cNvCxnSpPr>
              <a:stCxn id="1049652" idx="0"/>
              <a:endCxn id="1049653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16" name="Straight Connector 49"/>
            <p:cNvCxnSpPr>
              <a:stCxn id="1049666" idx="7"/>
              <a:endCxn id="1049692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17" name="Straight Connector 50"/>
            <p:cNvCxnSpPr>
              <a:endCxn id="1049651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18" name="Straight Connector 51"/>
            <p:cNvCxnSpPr>
              <a:stCxn id="1049666" idx="0"/>
              <a:endCxn id="1049691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19" name="Straight Connector 52"/>
            <p:cNvCxnSpPr>
              <a:stCxn id="1049678" idx="0"/>
              <a:endCxn id="1049690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20" name="Straight Connector 53"/>
            <p:cNvCxnSpPr>
              <a:stCxn id="1049678" idx="1"/>
              <a:endCxn id="1049653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21" name="Straight Connector 54"/>
            <p:cNvCxnSpPr>
              <a:stCxn id="1049653" idx="2"/>
              <a:endCxn id="1049656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22" name="Straight Connector 55"/>
            <p:cNvCxnSpPr>
              <a:stCxn id="1049652" idx="2"/>
              <a:endCxn id="1049654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23" name="Straight Connector 56"/>
            <p:cNvCxnSpPr>
              <a:stCxn id="1049651" idx="1"/>
              <a:endCxn id="1049654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24" name="Straight Connector 57"/>
            <p:cNvCxnSpPr>
              <a:stCxn id="1049651" idx="3"/>
              <a:endCxn id="104966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25" name="Straight Connector 58"/>
            <p:cNvCxnSpPr>
              <a:stCxn id="1049654" idx="4"/>
              <a:endCxn id="104966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26" name="Straight Connector 59"/>
            <p:cNvCxnSpPr>
              <a:stCxn id="1049650" idx="5"/>
              <a:endCxn id="104966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27" name="Straight Connector 60"/>
            <p:cNvCxnSpPr>
              <a:stCxn id="1049651" idx="7"/>
              <a:endCxn id="1049652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28" name="Straight Connector 61"/>
            <p:cNvCxnSpPr>
              <a:stCxn id="1049649" idx="7"/>
              <a:endCxn id="1049655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29" name="Straight Connector 62"/>
            <p:cNvCxnSpPr>
              <a:endCxn id="1049651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640" name="Oval 63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41" name="Oval 64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42" name="Oval 65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43" name="Oval 66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44" name="Oval 67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45" name="Oval 68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46" name="Oval 69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47" name="Oval 70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48" name="Oval 71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49" name="Oval 72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50" name="Oval 73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51" name="Oval 74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52" name="Oval 75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53" name="Oval 76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54" name="Oval 77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55" name="Oval 78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56" name="Oval 79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57" name="Oval 80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58" name="Oval 81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59" name="Oval 82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830" name="Straight Connector 83"/>
            <p:cNvCxnSpPr>
              <a:stCxn id="1049659" idx="2"/>
              <a:endCxn id="1049641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31" name="Straight Connector 84"/>
            <p:cNvCxnSpPr>
              <a:stCxn id="1049642" idx="4"/>
              <a:endCxn id="1049643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660" name="Oval 85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832" name="Straight Connector 86"/>
            <p:cNvCxnSpPr>
              <a:stCxn id="104966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33" name="Straight Connector 87"/>
            <p:cNvCxnSpPr>
              <a:stCxn id="104966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34" name="Straight Connector 88"/>
            <p:cNvCxnSpPr>
              <a:stCxn id="104966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35" name="Straight Connector 89"/>
            <p:cNvCxnSpPr>
              <a:endCxn id="1049642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661" name="Chord 90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62" name="Chord 91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836" name="Straight Connector 92"/>
            <p:cNvCxnSpPr>
              <a:stCxn id="1049661" idx="1"/>
              <a:endCxn id="1049649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37" name="Straight Connector 93"/>
            <p:cNvCxnSpPr>
              <a:endCxn id="1049663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38" name="Straight Connector 94"/>
            <p:cNvCxnSpPr>
              <a:endCxn id="1049678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39" name="Straight Connector 95"/>
            <p:cNvCxnSpPr>
              <a:stCxn id="1049663" idx="0"/>
              <a:endCxn id="1049678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40" name="Straight Connector 96"/>
            <p:cNvCxnSpPr>
              <a:stCxn id="1049690" idx="2"/>
              <a:endCxn id="1049665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41" name="Straight Connector 97"/>
            <p:cNvCxnSpPr>
              <a:stCxn id="1049663" idx="7"/>
              <a:endCxn id="1049665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42" name="Straight Connector 98"/>
            <p:cNvCxnSpPr>
              <a:endCxn id="1049678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43" name="Straight Connector 99"/>
            <p:cNvCxnSpPr>
              <a:stCxn id="1049678" idx="6"/>
              <a:endCxn id="1049665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44" name="Straight Connector 100"/>
            <p:cNvCxnSpPr>
              <a:stCxn id="1049664" idx="0"/>
              <a:endCxn id="1049665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45" name="Straight Connector 101"/>
            <p:cNvCxnSpPr>
              <a:stCxn id="1049667" idx="1"/>
              <a:endCxn id="1049665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46" name="Straight Connector 102"/>
            <p:cNvCxnSpPr>
              <a:stCxn id="1049667" idx="0"/>
              <a:endCxn id="1049666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47" name="Straight Connector 103"/>
            <p:cNvCxnSpPr>
              <a:stCxn id="1049666" idx="2"/>
              <a:endCxn id="1049665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48" name="Straight Connector 104"/>
            <p:cNvCxnSpPr>
              <a:stCxn id="1049666" idx="7"/>
              <a:endCxn id="1049674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49" name="Straight Connector 105"/>
            <p:cNvCxnSpPr>
              <a:stCxn id="1049666" idx="6"/>
              <a:endCxn id="1049673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50" name="Straight Connector 106"/>
            <p:cNvCxnSpPr>
              <a:stCxn id="1049673" idx="7"/>
              <a:endCxn id="1049674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51" name="Straight Connector 107"/>
            <p:cNvCxnSpPr>
              <a:stCxn id="1049691" idx="1"/>
              <a:endCxn id="1049665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52" name="Straight Connector 108"/>
            <p:cNvCxnSpPr>
              <a:endCxn id="1049663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53" name="Straight Connector 109"/>
            <p:cNvCxnSpPr>
              <a:stCxn id="1049664" idx="2"/>
              <a:endCxn id="1049663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54" name="Straight Connector 110"/>
            <p:cNvCxnSpPr>
              <a:stCxn id="1049679" idx="0"/>
              <a:endCxn id="1049663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55" name="Straight Connector 111"/>
            <p:cNvCxnSpPr>
              <a:endCxn id="1049663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56" name="Straight Connector 112"/>
            <p:cNvCxnSpPr>
              <a:stCxn id="1049679" idx="2"/>
              <a:endCxn id="1049664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57" name="Straight Connector 113"/>
            <p:cNvCxnSpPr>
              <a:stCxn id="1049667" idx="2"/>
              <a:endCxn id="1049664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58" name="Straight Connector 114"/>
            <p:cNvCxnSpPr>
              <a:stCxn id="1049667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59" name="Straight Connector 115"/>
            <p:cNvCxnSpPr>
              <a:stCxn id="1049668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60" name="Straight Connector 116"/>
            <p:cNvCxnSpPr>
              <a:stCxn id="1049668" idx="2"/>
              <a:endCxn id="1049667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61" name="Straight Connector 117"/>
            <p:cNvCxnSpPr>
              <a:stCxn id="1049673" idx="4"/>
              <a:endCxn id="1049668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62" name="Straight Connector 118"/>
            <p:cNvCxnSpPr>
              <a:stCxn id="1049672" idx="3"/>
              <a:endCxn id="1049668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63" name="Straight Connector 119"/>
            <p:cNvCxnSpPr>
              <a:stCxn id="1049672" idx="2"/>
              <a:endCxn id="1049673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64" name="Straight Connector 120"/>
            <p:cNvCxnSpPr>
              <a:stCxn id="1049672" idx="1"/>
              <a:endCxn id="1049674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65" name="Straight Connector 121"/>
            <p:cNvCxnSpPr>
              <a:stCxn id="1049670" idx="1"/>
              <a:endCxn id="1049674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66" name="Straight Connector 122"/>
            <p:cNvCxnSpPr>
              <a:stCxn id="1049670" idx="0"/>
              <a:endCxn id="1049671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67" name="Straight Connector 123"/>
            <p:cNvCxnSpPr>
              <a:stCxn id="1049676" idx="0"/>
              <a:endCxn id="1049675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68" name="Straight Connector 124"/>
            <p:cNvCxnSpPr>
              <a:stCxn id="1049687" idx="7"/>
              <a:endCxn id="1049675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69" name="Straight Connector 125"/>
            <p:cNvCxnSpPr>
              <a:endCxn id="1049676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70" name="Straight Connector 126"/>
            <p:cNvCxnSpPr>
              <a:stCxn id="1049686" idx="5"/>
              <a:endCxn id="1049677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71" name="Straight Connector 127"/>
            <p:cNvCxnSpPr>
              <a:endCxn id="1049677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72" name="Straight Connector 128"/>
            <p:cNvCxnSpPr>
              <a:stCxn id="1049677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73" name="Straight Connector 129"/>
            <p:cNvCxnSpPr>
              <a:stCxn id="1049677" idx="3"/>
              <a:endCxn id="1049669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74" name="Straight Connector 130"/>
            <p:cNvCxnSpPr>
              <a:stCxn id="1049677" idx="1"/>
              <a:endCxn id="1049670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75" name="Straight Connector 131"/>
            <p:cNvCxnSpPr>
              <a:stCxn id="1049676" idx="2"/>
              <a:endCxn id="1049670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76" name="Straight Connector 132"/>
            <p:cNvCxnSpPr>
              <a:stCxn id="1049675" idx="3"/>
              <a:endCxn id="1049670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77" name="Straight Connector 133"/>
            <p:cNvCxnSpPr>
              <a:stCxn id="1049675" idx="2"/>
              <a:endCxn id="1049671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78" name="Straight Connector 134"/>
            <p:cNvCxnSpPr>
              <a:stCxn id="1049671" idx="1"/>
              <a:endCxn id="1049674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79" name="Straight Connector 135"/>
            <p:cNvCxnSpPr>
              <a:stCxn id="1049670" idx="2"/>
              <a:endCxn id="1049672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80" name="Straight Connector 136"/>
            <p:cNvCxnSpPr>
              <a:stCxn id="1049669" idx="1"/>
              <a:endCxn id="1049672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81" name="Straight Connector 137"/>
            <p:cNvCxnSpPr>
              <a:stCxn id="1049669" idx="3"/>
              <a:endCxn id="1049680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82" name="Straight Connector 138"/>
            <p:cNvCxnSpPr>
              <a:stCxn id="1049672" idx="4"/>
              <a:endCxn id="1049680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83" name="Straight Connector 139"/>
            <p:cNvCxnSpPr>
              <a:stCxn id="1049668" idx="5"/>
              <a:endCxn id="1049680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84" name="Straight Connector 140"/>
            <p:cNvCxnSpPr>
              <a:stCxn id="1049669" idx="7"/>
              <a:endCxn id="1049670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85" name="Straight Connector 141"/>
            <p:cNvCxnSpPr>
              <a:stCxn id="1049667" idx="7"/>
              <a:endCxn id="1049673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86" name="Straight Connector 142"/>
            <p:cNvCxnSpPr>
              <a:endCxn id="1049669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87" name="Straight Connector 143"/>
            <p:cNvCxnSpPr>
              <a:stCxn id="1049677" idx="7"/>
              <a:endCxn id="1049676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663" name="Oval 144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64" name="Oval 145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65" name="Oval 146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66" name="Oval 147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67" name="Oval 148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68" name="Oval 149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69" name="Oval 150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70" name="Oval 151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71" name="Oval 152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72" name="Oval 153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73" name="Oval 154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74" name="Oval 155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75" name="Oval 156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76" name="Oval 157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77" name="Oval 158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78" name="Oval 159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79" name="Chord 160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80" name="Chord 161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888" name="Straight Connector 162"/>
            <p:cNvCxnSpPr>
              <a:stCxn id="1049679" idx="1"/>
              <a:endCxn id="1049667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89" name="Straight Connector 163"/>
            <p:cNvCxnSpPr>
              <a:stCxn id="1049684" idx="6"/>
              <a:endCxn id="1049675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90" name="Straight Connector 164"/>
            <p:cNvCxnSpPr>
              <a:stCxn id="1049681" idx="4"/>
              <a:endCxn id="10496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91" name="Straight Connector 165"/>
            <p:cNvCxnSpPr>
              <a:stCxn id="1049687" idx="4"/>
              <a:endCxn id="10496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92" name="Straight Connector 166"/>
            <p:cNvCxnSpPr>
              <a:stCxn id="10496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93" name="Straight Connector 167"/>
            <p:cNvCxnSpPr>
              <a:stCxn id="1049685" idx="0"/>
              <a:endCxn id="10496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94" name="Straight Connector 168"/>
            <p:cNvCxnSpPr>
              <a:stCxn id="1049689" idx="1"/>
              <a:endCxn id="10496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95" name="Straight Connector 169"/>
            <p:cNvCxnSpPr>
              <a:stCxn id="1049686" idx="2"/>
              <a:endCxn id="104968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96" name="Straight Connector 170"/>
            <p:cNvCxnSpPr>
              <a:stCxn id="10496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97" name="Straight Connector 171"/>
            <p:cNvCxnSpPr>
              <a:stCxn id="1049675" idx="1"/>
              <a:endCxn id="1049640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98" name="Straight Connector 172"/>
            <p:cNvCxnSpPr>
              <a:stCxn id="1049683" idx="6"/>
              <a:endCxn id="10496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899" name="Straight Connector 173"/>
            <p:cNvCxnSpPr>
              <a:stCxn id="1049681" idx="7"/>
              <a:endCxn id="10496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00" name="Straight Connector 174"/>
            <p:cNvCxnSpPr>
              <a:stCxn id="1049681" idx="5"/>
              <a:endCxn id="10496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01" name="Straight Connector 175"/>
            <p:cNvCxnSpPr>
              <a:stCxn id="1049682" idx="3"/>
              <a:endCxn id="10496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02" name="Straight Connector 176"/>
            <p:cNvCxnSpPr>
              <a:stCxn id="1049684" idx="4"/>
              <a:endCxn id="10496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03" name="Straight Connector 177"/>
            <p:cNvCxnSpPr>
              <a:stCxn id="1049677" idx="2"/>
              <a:endCxn id="10496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04" name="Straight Connector 178"/>
            <p:cNvCxnSpPr>
              <a:endCxn id="10496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681" name="Oval 179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82" name="Oval 180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83" name="Oval 181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84" name="Oval 182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85" name="Oval 183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86" name="Oval 184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87" name="Oval 185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905" name="Straight Connector 186"/>
            <p:cNvCxnSpPr>
              <a:stCxn id="10496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06" name="Straight Connector 187"/>
            <p:cNvCxnSpPr>
              <a:stCxn id="1049683" idx="4"/>
              <a:endCxn id="10496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688" name="Oval 188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907" name="Straight Connector 189"/>
            <p:cNvCxnSpPr>
              <a:stCxn id="1049688" idx="3"/>
              <a:endCxn id="1049671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08" name="Straight Connector 190"/>
            <p:cNvCxnSpPr>
              <a:stCxn id="1049688" idx="2"/>
              <a:endCxn id="1049640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09" name="Straight Connector 191"/>
            <p:cNvCxnSpPr>
              <a:stCxn id="1049683" idx="7"/>
              <a:endCxn id="1049642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10" name="Straight Connector 192"/>
            <p:cNvCxnSpPr>
              <a:endCxn id="10496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689" name="Chord 193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911" name="Straight Connector 194"/>
            <p:cNvCxnSpPr>
              <a:stCxn id="10496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12" name="Straight Connector 195"/>
            <p:cNvCxnSpPr>
              <a:stCxn id="1049682" idx="6"/>
              <a:endCxn id="1049640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13" name="Straight Connector 196"/>
            <p:cNvCxnSpPr>
              <a:stCxn id="1049682" idx="5"/>
              <a:endCxn id="1049675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14" name="Straight Connector 197"/>
            <p:cNvCxnSpPr>
              <a:stCxn id="1049642" idx="0"/>
              <a:endCxn id="10496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15" name="Straight Connector 198"/>
            <p:cNvCxnSpPr>
              <a:stCxn id="1049687" idx="5"/>
              <a:endCxn id="1049676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16" name="Straight Connector 199"/>
            <p:cNvCxnSpPr>
              <a:stCxn id="1049671" idx="7"/>
              <a:endCxn id="1049640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17" name="Straight Connector 200"/>
            <p:cNvCxnSpPr>
              <a:stCxn id="1049658" idx="7"/>
              <a:endCxn id="1049688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18" name="Straight Connector 201"/>
            <p:cNvCxnSpPr>
              <a:stCxn id="1049674" idx="7"/>
              <a:endCxn id="1049647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19" name="Straight Connector 202"/>
            <p:cNvCxnSpPr>
              <a:stCxn id="1049674" idx="6"/>
              <a:endCxn id="1049688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20" name="Straight Connector 203"/>
            <p:cNvCxnSpPr>
              <a:stCxn id="1049648" idx="0"/>
              <a:endCxn id="1049674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21" name="Straight Connector 204"/>
            <p:cNvCxnSpPr>
              <a:stCxn id="1049691" idx="0"/>
              <a:endCxn id="1049690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22" name="Straight Connector 205"/>
            <p:cNvCxnSpPr>
              <a:stCxn id="1049656" idx="0"/>
              <a:endCxn id="1049690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23" name="Straight Connector 206"/>
            <p:cNvCxnSpPr>
              <a:stCxn id="1049655" idx="0"/>
              <a:endCxn id="1049691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24" name="Straight Connector 207"/>
            <p:cNvCxnSpPr>
              <a:stCxn id="1049674" idx="1"/>
              <a:endCxn id="1049692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25" name="Straight Connector 208"/>
            <p:cNvCxnSpPr>
              <a:stCxn id="1049648" idx="0"/>
              <a:endCxn id="1049692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26" name="Straight Connector 209"/>
            <p:cNvCxnSpPr>
              <a:stCxn id="1049692" idx="7"/>
              <a:endCxn id="1049691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690" name="Oval 210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91" name="Oval 211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692" name="Oval 212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927" name="Straight Connector 213"/>
            <p:cNvCxnSpPr>
              <a:stCxn id="1049653" idx="0"/>
              <a:endCxn id="1049690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928" name="Straight Connector 214"/>
            <p:cNvCxnSpPr>
              <a:endCxn id="1049653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4"/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146608" name="Straight Connector 5"/>
            <p:cNvCxnSpPr>
              <a:stCxn id="1049098" idx="7"/>
              <a:endCxn id="104909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09" name="Straight Connector 6"/>
            <p:cNvCxnSpPr>
              <a:stCxn id="1049096" idx="4"/>
              <a:endCxn id="1049115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10" name="Straight Connector 7"/>
            <p:cNvCxnSpPr>
              <a:stCxn id="1049101" idx="2"/>
              <a:endCxn id="1049113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11" name="Straight Connector 8"/>
            <p:cNvCxnSpPr>
              <a:stCxn id="1049115" idx="5"/>
              <a:endCxn id="104910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12" name="Straight Connector 10"/>
            <p:cNvCxnSpPr>
              <a:stCxn id="1049096" idx="5"/>
              <a:endCxn id="1049114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13" name="Straight Connector 11"/>
            <p:cNvCxnSpPr>
              <a:stCxn id="1049101" idx="0"/>
              <a:endCxn id="1049114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14" name="Straight Connector 12"/>
            <p:cNvCxnSpPr>
              <a:stCxn id="1049115" idx="3"/>
              <a:endCxn id="1049113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15" name="Straight Connector 13"/>
            <p:cNvCxnSpPr>
              <a:stCxn id="1049144" idx="7"/>
              <a:endCxn id="104910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16" name="Straight Connector 14"/>
            <p:cNvCxnSpPr>
              <a:stCxn id="1049101" idx="7"/>
              <a:endCxn id="104910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17" name="Straight Connector 15"/>
            <p:cNvCxnSpPr>
              <a:stCxn id="104910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18" name="Straight Connector 16"/>
            <p:cNvCxnSpPr>
              <a:stCxn id="1049115" idx="6"/>
              <a:endCxn id="1049114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19" name="Straight Connector 17"/>
            <p:cNvCxnSpPr>
              <a:stCxn id="1049100" idx="0"/>
              <a:endCxn id="1049113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20" name="Straight Connector 18"/>
            <p:cNvCxnSpPr>
              <a:stCxn id="1049114" idx="6"/>
              <a:endCxn id="104910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21" name="Straight Connector 19"/>
            <p:cNvCxnSpPr>
              <a:stCxn id="1049102" idx="0"/>
              <a:endCxn id="104910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22" name="Straight Connector 20"/>
            <p:cNvCxnSpPr>
              <a:stCxn id="1049105" idx="1"/>
              <a:endCxn id="104910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23" name="Straight Connector 21"/>
            <p:cNvCxnSpPr>
              <a:stCxn id="1049105" idx="0"/>
              <a:endCxn id="104910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24" name="Straight Connector 22"/>
            <p:cNvCxnSpPr>
              <a:stCxn id="1049104" idx="2"/>
              <a:endCxn id="104910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25" name="Straight Connector 23"/>
            <p:cNvCxnSpPr>
              <a:stCxn id="1049104" idx="7"/>
              <a:endCxn id="104914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26" name="Straight Connector 24"/>
            <p:cNvCxnSpPr>
              <a:stCxn id="1049104" idx="6"/>
              <a:endCxn id="104911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27" name="Straight Connector 25"/>
            <p:cNvCxnSpPr>
              <a:stCxn id="1049111" idx="7"/>
              <a:endCxn id="104911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28" name="Straight Connector 26"/>
            <p:cNvCxnSpPr>
              <a:stCxn id="1049097" idx="0"/>
              <a:endCxn id="104909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29" name="Straight Connector 27"/>
            <p:cNvCxnSpPr>
              <a:stCxn id="1049113" idx="2"/>
              <a:endCxn id="104909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30" name="Straight Connector 28"/>
            <p:cNvCxnSpPr>
              <a:stCxn id="1049100" idx="1"/>
              <a:endCxn id="104909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31" name="Straight Connector 29"/>
            <p:cNvCxnSpPr>
              <a:stCxn id="1049099" idx="7"/>
              <a:endCxn id="104909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32" name="Straight Connector 30"/>
            <p:cNvCxnSpPr>
              <a:stCxn id="1049098" idx="6"/>
              <a:endCxn id="104909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33" name="Straight Connector 31"/>
            <p:cNvCxnSpPr>
              <a:stCxn id="1049116" idx="7"/>
              <a:endCxn id="104909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34" name="Straight Connector 32"/>
            <p:cNvCxnSpPr>
              <a:stCxn id="1049116" idx="6"/>
              <a:endCxn id="104909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35" name="Straight Connector 33"/>
            <p:cNvCxnSpPr>
              <a:stCxn id="104911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36" name="Straight Connector 34"/>
            <p:cNvCxnSpPr>
              <a:stCxn id="104909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37" name="Straight Connector 35"/>
            <p:cNvCxnSpPr>
              <a:stCxn id="104909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38" name="Straight Connector 36"/>
            <p:cNvCxnSpPr>
              <a:stCxn id="104910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39" name="Straight Connector 37"/>
            <p:cNvCxnSpPr>
              <a:stCxn id="1049099" idx="6"/>
              <a:endCxn id="104910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40" name="Straight Connector 38"/>
            <p:cNvCxnSpPr>
              <a:stCxn id="1049100" idx="6"/>
              <a:endCxn id="104910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41" name="Straight Connector 39"/>
            <p:cNvCxnSpPr>
              <a:stCxn id="1049102" idx="2"/>
              <a:endCxn id="104910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42" name="Straight Connector 40"/>
            <p:cNvCxnSpPr>
              <a:stCxn id="1049117" idx="0"/>
              <a:endCxn id="104910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43" name="Straight Connector 41"/>
            <p:cNvCxnSpPr>
              <a:endCxn id="104910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44" name="Straight Connector 42"/>
            <p:cNvCxnSpPr>
              <a:stCxn id="1049117" idx="2"/>
              <a:endCxn id="104910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45" name="Straight Connector 43"/>
            <p:cNvCxnSpPr>
              <a:stCxn id="1049105" idx="2"/>
              <a:endCxn id="104910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46" name="Straight Connector 44"/>
            <p:cNvCxnSpPr>
              <a:stCxn id="104910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47" name="Straight Connector 45"/>
            <p:cNvCxnSpPr>
              <a:stCxn id="104910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48" name="Straight Connector 46"/>
            <p:cNvCxnSpPr>
              <a:stCxn id="1049106" idx="2"/>
              <a:endCxn id="104910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49" name="Straight Connector 47"/>
            <p:cNvCxnSpPr>
              <a:stCxn id="1049111" idx="4"/>
              <a:endCxn id="104910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50" name="Straight Connector 48"/>
            <p:cNvCxnSpPr>
              <a:stCxn id="1049110" idx="3"/>
              <a:endCxn id="104910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51" name="Straight Connector 49"/>
            <p:cNvCxnSpPr>
              <a:stCxn id="1049110" idx="2"/>
              <a:endCxn id="104911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52" name="Straight Connector 50"/>
            <p:cNvCxnSpPr>
              <a:stCxn id="1049110" idx="1"/>
              <a:endCxn id="104911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53" name="Straight Connector 51"/>
            <p:cNvCxnSpPr>
              <a:stCxn id="1049108" idx="1"/>
              <a:endCxn id="104911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54" name="Straight Connector 52"/>
            <p:cNvCxnSpPr>
              <a:stCxn id="1049108" idx="0"/>
              <a:endCxn id="104910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55" name="Straight Connector 53"/>
            <p:cNvCxnSpPr>
              <a:stCxn id="1049122" idx="7"/>
              <a:endCxn id="104914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56" name="Straight Connector 54"/>
            <p:cNvCxnSpPr>
              <a:endCxn id="104910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57" name="Straight Connector 55"/>
            <p:cNvCxnSpPr>
              <a:stCxn id="1049122" idx="0"/>
              <a:endCxn id="104914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58" name="Straight Connector 56"/>
            <p:cNvCxnSpPr>
              <a:stCxn id="1049134" idx="0"/>
              <a:endCxn id="104914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59" name="Straight Connector 57"/>
            <p:cNvCxnSpPr>
              <a:stCxn id="1049134" idx="1"/>
              <a:endCxn id="104910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60" name="Straight Connector 58"/>
            <p:cNvCxnSpPr>
              <a:stCxn id="1049109" idx="2"/>
              <a:endCxn id="104911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61" name="Straight Connector 59"/>
            <p:cNvCxnSpPr>
              <a:stCxn id="1049108" idx="2"/>
              <a:endCxn id="104911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62" name="Straight Connector 60"/>
            <p:cNvCxnSpPr>
              <a:stCxn id="1049107" idx="1"/>
              <a:endCxn id="104911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63" name="Straight Connector 61"/>
            <p:cNvCxnSpPr>
              <a:stCxn id="1049107" idx="3"/>
              <a:endCxn id="1049118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64" name="Straight Connector 62"/>
            <p:cNvCxnSpPr>
              <a:stCxn id="1049110" idx="4"/>
              <a:endCxn id="1049118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65" name="Straight Connector 63"/>
            <p:cNvCxnSpPr>
              <a:stCxn id="1049106" idx="5"/>
              <a:endCxn id="1049118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66" name="Straight Connector 64"/>
            <p:cNvCxnSpPr>
              <a:stCxn id="1049107" idx="7"/>
              <a:endCxn id="104910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67" name="Straight Connector 65"/>
            <p:cNvCxnSpPr>
              <a:stCxn id="1049105" idx="7"/>
              <a:endCxn id="104911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68" name="Straight Connector 66"/>
            <p:cNvCxnSpPr>
              <a:endCxn id="104910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096" name="Oval 67"/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097" name="Oval 68"/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098" name="Oval 69"/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099" name="Oval 70"/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00" name="Oval 71"/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01" name="Oval 72"/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02" name="Oval 73"/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03" name="Oval 74"/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04" name="Oval 75"/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05" name="Oval 76"/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06" name="Oval 77"/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07" name="Oval 78"/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08" name="Oval 79"/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09" name="Oval 80"/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10" name="Oval 81"/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11" name="Oval 82"/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12" name="Oval 83"/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13" name="Oval 84"/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14" name="Oval 85"/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15" name="Oval 86"/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669" name="Straight Connector 87"/>
            <p:cNvCxnSpPr>
              <a:stCxn id="1049115" idx="2"/>
              <a:endCxn id="104909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70" name="Straight Connector 88"/>
            <p:cNvCxnSpPr>
              <a:stCxn id="1049098" idx="4"/>
              <a:endCxn id="104909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116" name="Oval 89"/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671" name="Straight Connector 90"/>
            <p:cNvCxnSpPr>
              <a:stCxn id="104911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72" name="Straight Connector 91"/>
            <p:cNvCxnSpPr>
              <a:stCxn id="104911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73" name="Straight Connector 92"/>
            <p:cNvCxnSpPr>
              <a:stCxn id="104911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74" name="Straight Connector 93"/>
            <p:cNvCxnSpPr>
              <a:endCxn id="104909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117" name="Chord 94"/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18" name="Chord 95"/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675" name="Straight Connector 96"/>
            <p:cNvCxnSpPr>
              <a:stCxn id="1049117" idx="1"/>
              <a:endCxn id="104910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76" name="Straight Connector 97"/>
            <p:cNvCxnSpPr>
              <a:endCxn id="104911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77" name="Straight Connector 98"/>
            <p:cNvCxnSpPr>
              <a:endCxn id="104913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78" name="Straight Connector 99"/>
            <p:cNvCxnSpPr>
              <a:stCxn id="1049119" idx="0"/>
              <a:endCxn id="104913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79" name="Straight Connector 100"/>
            <p:cNvCxnSpPr>
              <a:stCxn id="1049146" idx="2"/>
              <a:endCxn id="104912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80" name="Straight Connector 101"/>
            <p:cNvCxnSpPr>
              <a:stCxn id="1049119" idx="7"/>
              <a:endCxn id="104912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81" name="Straight Connector 102"/>
            <p:cNvCxnSpPr>
              <a:endCxn id="104913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82" name="Straight Connector 103"/>
            <p:cNvCxnSpPr>
              <a:stCxn id="1049134" idx="6"/>
              <a:endCxn id="104912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83" name="Straight Connector 104"/>
            <p:cNvCxnSpPr>
              <a:stCxn id="1049120" idx="0"/>
              <a:endCxn id="104912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84" name="Straight Connector 105"/>
            <p:cNvCxnSpPr>
              <a:stCxn id="1049123" idx="1"/>
              <a:endCxn id="104912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85" name="Straight Connector 106"/>
            <p:cNvCxnSpPr>
              <a:stCxn id="1049123" idx="0"/>
              <a:endCxn id="104912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86" name="Straight Connector 107"/>
            <p:cNvCxnSpPr>
              <a:stCxn id="1049122" idx="2"/>
              <a:endCxn id="104912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87" name="Straight Connector 108"/>
            <p:cNvCxnSpPr>
              <a:stCxn id="1049122" idx="7"/>
              <a:endCxn id="104913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88" name="Straight Connector 109"/>
            <p:cNvCxnSpPr>
              <a:stCxn id="1049122" idx="6"/>
              <a:endCxn id="104912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89" name="Straight Connector 110"/>
            <p:cNvCxnSpPr>
              <a:stCxn id="1049129" idx="7"/>
              <a:endCxn id="104913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90" name="Straight Connector 111"/>
            <p:cNvCxnSpPr>
              <a:stCxn id="1049147" idx="1"/>
              <a:endCxn id="104912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91" name="Straight Connector 112"/>
            <p:cNvCxnSpPr>
              <a:endCxn id="104911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92" name="Straight Connector 113"/>
            <p:cNvCxnSpPr>
              <a:stCxn id="1049120" idx="2"/>
              <a:endCxn id="104911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93" name="Straight Connector 114"/>
            <p:cNvCxnSpPr>
              <a:stCxn id="1049135" idx="0"/>
              <a:endCxn id="104911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94" name="Straight Connector 115"/>
            <p:cNvCxnSpPr>
              <a:endCxn id="104911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95" name="Straight Connector 116"/>
            <p:cNvCxnSpPr>
              <a:stCxn id="1049135" idx="2"/>
              <a:endCxn id="104912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96" name="Straight Connector 117"/>
            <p:cNvCxnSpPr>
              <a:stCxn id="1049123" idx="2"/>
              <a:endCxn id="104912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97" name="Straight Connector 118"/>
            <p:cNvCxnSpPr>
              <a:stCxn id="104912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98" name="Straight Connector 119"/>
            <p:cNvCxnSpPr>
              <a:stCxn id="104912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699" name="Straight Connector 120"/>
            <p:cNvCxnSpPr>
              <a:stCxn id="1049124" idx="2"/>
              <a:endCxn id="104912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00" name="Straight Connector 121"/>
            <p:cNvCxnSpPr>
              <a:stCxn id="1049129" idx="4"/>
              <a:endCxn id="104912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01" name="Straight Connector 122"/>
            <p:cNvCxnSpPr>
              <a:stCxn id="1049128" idx="3"/>
              <a:endCxn id="104912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02" name="Straight Connector 123"/>
            <p:cNvCxnSpPr>
              <a:stCxn id="1049128" idx="2"/>
              <a:endCxn id="104912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03" name="Straight Connector 124"/>
            <p:cNvCxnSpPr>
              <a:stCxn id="1049128" idx="1"/>
              <a:endCxn id="104913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04" name="Straight Connector 125"/>
            <p:cNvCxnSpPr>
              <a:stCxn id="1049126" idx="1"/>
              <a:endCxn id="104913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05" name="Straight Connector 126"/>
            <p:cNvCxnSpPr>
              <a:stCxn id="1049126" idx="0"/>
              <a:endCxn id="104912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06" name="Straight Connector 127"/>
            <p:cNvCxnSpPr>
              <a:stCxn id="1049132" idx="0"/>
              <a:endCxn id="104913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07" name="Straight Connector 128"/>
            <p:cNvCxnSpPr>
              <a:stCxn id="1049143" idx="7"/>
              <a:endCxn id="104913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08" name="Straight Connector 129"/>
            <p:cNvCxnSpPr>
              <a:endCxn id="104913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09" name="Straight Connector 130"/>
            <p:cNvCxnSpPr>
              <a:stCxn id="1049142" idx="5"/>
              <a:endCxn id="104913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10" name="Straight Connector 131"/>
            <p:cNvCxnSpPr>
              <a:endCxn id="104913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11" name="Straight Connector 132"/>
            <p:cNvCxnSpPr>
              <a:stCxn id="104913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12" name="Straight Connector 133"/>
            <p:cNvCxnSpPr>
              <a:stCxn id="1049133" idx="3"/>
              <a:endCxn id="104912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13" name="Straight Connector 134"/>
            <p:cNvCxnSpPr>
              <a:stCxn id="1049133" idx="1"/>
              <a:endCxn id="104912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14" name="Straight Connector 135"/>
            <p:cNvCxnSpPr>
              <a:stCxn id="1049132" idx="2"/>
              <a:endCxn id="104912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15" name="Straight Connector 136"/>
            <p:cNvCxnSpPr>
              <a:stCxn id="1049131" idx="3"/>
              <a:endCxn id="104912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16" name="Straight Connector 137"/>
            <p:cNvCxnSpPr>
              <a:stCxn id="1049131" idx="2"/>
              <a:endCxn id="104912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17" name="Straight Connector 138"/>
            <p:cNvCxnSpPr>
              <a:stCxn id="1049127" idx="1"/>
              <a:endCxn id="104913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18" name="Straight Connector 139"/>
            <p:cNvCxnSpPr>
              <a:stCxn id="1049126" idx="2"/>
              <a:endCxn id="104912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19" name="Straight Connector 140"/>
            <p:cNvCxnSpPr>
              <a:stCxn id="1049125" idx="1"/>
              <a:endCxn id="104912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20" name="Straight Connector 141"/>
            <p:cNvCxnSpPr>
              <a:stCxn id="1049125" idx="3"/>
              <a:endCxn id="104913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21" name="Straight Connector 142"/>
            <p:cNvCxnSpPr>
              <a:stCxn id="1049128" idx="4"/>
              <a:endCxn id="104913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22" name="Straight Connector 143"/>
            <p:cNvCxnSpPr>
              <a:stCxn id="1049124" idx="5"/>
              <a:endCxn id="104913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23" name="Straight Connector 144"/>
            <p:cNvCxnSpPr>
              <a:stCxn id="1049125" idx="7"/>
              <a:endCxn id="104912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24" name="Straight Connector 145"/>
            <p:cNvCxnSpPr>
              <a:stCxn id="1049123" idx="7"/>
              <a:endCxn id="104912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25" name="Straight Connector 146"/>
            <p:cNvCxnSpPr>
              <a:endCxn id="104912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26" name="Straight Connector 147"/>
            <p:cNvCxnSpPr>
              <a:stCxn id="1049133" idx="7"/>
              <a:endCxn id="104913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119" name="Oval 148"/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20" name="Oval 149"/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21" name="Oval 150"/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22" name="Oval 151"/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23" name="Oval 152"/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24" name="Oval 153"/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25" name="Oval 154"/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26" name="Oval 155"/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27" name="Oval 156"/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28" name="Oval 157"/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29" name="Oval 158"/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30" name="Oval 159"/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31" name="Oval 160"/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32" name="Oval 161"/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33" name="Oval 162"/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34" name="Oval 163"/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35" name="Chord 164"/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36" name="Chord 165"/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727" name="Straight Connector 166"/>
            <p:cNvCxnSpPr>
              <a:stCxn id="1049135" idx="1"/>
              <a:endCxn id="104912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28" name="Straight Connector 167"/>
            <p:cNvCxnSpPr>
              <a:stCxn id="1049140" idx="6"/>
              <a:endCxn id="104913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29" name="Straight Connector 168"/>
            <p:cNvCxnSpPr>
              <a:stCxn id="1049137" idx="4"/>
              <a:endCxn id="1049143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30" name="Straight Connector 169"/>
            <p:cNvCxnSpPr>
              <a:stCxn id="1049143" idx="4"/>
              <a:endCxn id="1049142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31" name="Straight Connector 170"/>
            <p:cNvCxnSpPr>
              <a:stCxn id="1049141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32" name="Straight Connector 171"/>
            <p:cNvCxnSpPr>
              <a:stCxn id="1049141" idx="0"/>
              <a:endCxn id="1049142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33" name="Straight Connector 172"/>
            <p:cNvCxnSpPr>
              <a:stCxn id="1049145" idx="1"/>
              <a:endCxn id="1049137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34" name="Straight Connector 173"/>
            <p:cNvCxnSpPr>
              <a:stCxn id="1049142" idx="2"/>
              <a:endCxn id="104914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35" name="Straight Connector 174"/>
            <p:cNvCxnSpPr>
              <a:stCxn id="1049141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36" name="Straight Connector 175"/>
            <p:cNvCxnSpPr>
              <a:stCxn id="1049131" idx="1"/>
              <a:endCxn id="104909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37" name="Straight Connector 176"/>
            <p:cNvCxnSpPr>
              <a:stCxn id="1049139" idx="6"/>
              <a:endCxn id="1049138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38" name="Straight Connector 177"/>
            <p:cNvCxnSpPr>
              <a:stCxn id="1049137" idx="7"/>
              <a:endCxn id="1049139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39" name="Straight Connector 178"/>
            <p:cNvCxnSpPr>
              <a:stCxn id="1049137" idx="5"/>
              <a:endCxn id="1049140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40" name="Straight Connector 179"/>
            <p:cNvCxnSpPr>
              <a:stCxn id="1049138" idx="3"/>
              <a:endCxn id="1049140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41" name="Straight Connector 180"/>
            <p:cNvCxnSpPr>
              <a:stCxn id="1049140" idx="4"/>
              <a:endCxn id="1049143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42" name="Straight Connector 181"/>
            <p:cNvCxnSpPr>
              <a:stCxn id="1049133" idx="2"/>
              <a:endCxn id="1049141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43" name="Straight Connector 182"/>
            <p:cNvCxnSpPr>
              <a:endCxn id="1049141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137" name="Oval 183"/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38" name="Oval 184"/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39" name="Oval 185"/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40" name="Oval 186"/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41" name="Oval 187"/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42" name="Oval 188"/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43" name="Oval 189"/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744" name="Straight Connector 190"/>
            <p:cNvCxnSpPr>
              <a:stCxn id="1049143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45" name="Straight Connector 191"/>
            <p:cNvCxnSpPr>
              <a:stCxn id="1049139" idx="4"/>
              <a:endCxn id="1049140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144" name="Oval 192"/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746" name="Straight Connector 193"/>
            <p:cNvCxnSpPr>
              <a:stCxn id="1049144" idx="3"/>
              <a:endCxn id="104912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47" name="Straight Connector 194"/>
            <p:cNvCxnSpPr>
              <a:stCxn id="1049144" idx="2"/>
              <a:endCxn id="104909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48" name="Straight Connector 195"/>
            <p:cNvCxnSpPr>
              <a:stCxn id="1049139" idx="7"/>
              <a:endCxn id="104909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49" name="Straight Connector 196"/>
            <p:cNvCxnSpPr>
              <a:endCxn id="1049139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145" name="Chord 197"/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750" name="Straight Connector 198"/>
            <p:cNvCxnSpPr>
              <a:stCxn id="1049142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51" name="Straight Connector 199"/>
            <p:cNvCxnSpPr>
              <a:stCxn id="1049138" idx="6"/>
              <a:endCxn id="104909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52" name="Straight Connector 200"/>
            <p:cNvCxnSpPr>
              <a:stCxn id="1049138" idx="5"/>
              <a:endCxn id="104913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53" name="Straight Connector 201"/>
            <p:cNvCxnSpPr>
              <a:stCxn id="1049098" idx="0"/>
              <a:endCxn id="1049138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54" name="Straight Connector 202"/>
            <p:cNvCxnSpPr>
              <a:stCxn id="1049143" idx="5"/>
              <a:endCxn id="104913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55" name="Straight Connector 203"/>
            <p:cNvCxnSpPr>
              <a:stCxn id="1049127" idx="7"/>
              <a:endCxn id="104909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56" name="Straight Connector 204"/>
            <p:cNvCxnSpPr>
              <a:stCxn id="1049114" idx="7"/>
              <a:endCxn id="1049144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57" name="Straight Connector 205"/>
            <p:cNvCxnSpPr>
              <a:stCxn id="1049130" idx="7"/>
              <a:endCxn id="104910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58" name="Straight Connector 206"/>
            <p:cNvCxnSpPr>
              <a:stCxn id="1049130" idx="6"/>
              <a:endCxn id="1049144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59" name="Straight Connector 207"/>
            <p:cNvCxnSpPr>
              <a:stCxn id="1049104" idx="0"/>
              <a:endCxn id="104913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60" name="Straight Connector 208"/>
            <p:cNvCxnSpPr>
              <a:stCxn id="1049147" idx="0"/>
              <a:endCxn id="104914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61" name="Straight Connector 209"/>
            <p:cNvCxnSpPr>
              <a:stCxn id="1049112" idx="0"/>
              <a:endCxn id="104914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62" name="Straight Connector 210"/>
            <p:cNvCxnSpPr>
              <a:stCxn id="1049111" idx="0"/>
              <a:endCxn id="104914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63" name="Straight Connector 211"/>
            <p:cNvCxnSpPr>
              <a:stCxn id="1049130" idx="1"/>
              <a:endCxn id="104914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64" name="Straight Connector 212"/>
            <p:cNvCxnSpPr>
              <a:stCxn id="1049104" idx="0"/>
              <a:endCxn id="104914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65" name="Straight Connector 213"/>
            <p:cNvCxnSpPr>
              <a:stCxn id="1049148" idx="7"/>
              <a:endCxn id="104914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146" name="Oval 214"/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47" name="Oval 215"/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148" name="Oval 216"/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766" name="Straight Connector 217"/>
            <p:cNvCxnSpPr>
              <a:stCxn id="1049109" idx="0"/>
              <a:endCxn id="104914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767" name="Straight Connector 218"/>
            <p:cNvCxnSpPr>
              <a:endCxn id="104910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9149" name="Rectangle 2"/>
          <p:cNvSpPr/>
          <p:nvPr userDrawn="1"/>
        </p:nvSpPr>
        <p:spPr>
          <a:xfrm flipH="1">
            <a:off x="7824192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4915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72301" y="540477"/>
            <a:ext cx="4200812" cy="5777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5"/>
          <p:cNvGrpSpPr/>
          <p:nvPr/>
        </p:nvGrpSpPr>
        <p:grpSpPr>
          <a:xfrm>
            <a:off x="-99346" y="4625181"/>
            <a:ext cx="12313397" cy="2324710"/>
            <a:chOff x="-106856" y="4156895"/>
            <a:chExt cx="12313397" cy="2324710"/>
          </a:xfrm>
          <a:solidFill>
            <a:schemeClr val="bg1">
              <a:alpha val="35000"/>
            </a:schemeClr>
          </a:solidFill>
        </p:grpSpPr>
        <p:cxnSp>
          <p:nvCxnSpPr>
            <p:cNvPr id="3145888" name="Straight Connector 6"/>
            <p:cNvCxnSpPr>
              <a:stCxn id="1048631" idx="7"/>
              <a:endCxn id="1048629" idx="2"/>
            </p:cNvCxnSpPr>
            <p:nvPr/>
          </p:nvCxnSpPr>
          <p:spPr>
            <a:xfrm flipV="1">
              <a:off x="1154476" y="4263630"/>
              <a:ext cx="1219575" cy="1200783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89" name="Straight Connector 7"/>
            <p:cNvCxnSpPr>
              <a:stCxn id="1048629" idx="4"/>
              <a:endCxn id="1048651" idx="1"/>
            </p:cNvCxnSpPr>
            <p:nvPr/>
          </p:nvCxnSpPr>
          <p:spPr>
            <a:xfrm>
              <a:off x="2477073" y="4317774"/>
              <a:ext cx="385992" cy="925824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90" name="Straight Connector 8"/>
            <p:cNvCxnSpPr>
              <a:stCxn id="1048634" idx="2"/>
              <a:endCxn id="1048649" idx="6"/>
            </p:cNvCxnSpPr>
            <p:nvPr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91" name="Straight Connector 9"/>
            <p:cNvCxnSpPr>
              <a:stCxn id="1048651" idx="5"/>
              <a:endCxn id="1048634" idx="1"/>
            </p:cNvCxnSpPr>
            <p:nvPr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92" name="Straight Connector 10"/>
            <p:cNvCxnSpPr>
              <a:stCxn id="1048629" idx="5"/>
              <a:endCxn id="1048650" idx="1"/>
            </p:cNvCxnSpPr>
            <p:nvPr/>
          </p:nvCxnSpPr>
          <p:spPr>
            <a:xfrm>
              <a:off x="2525482" y="4277477"/>
              <a:ext cx="1108398" cy="935528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93" name="Straight Connector 11"/>
            <p:cNvCxnSpPr>
              <a:stCxn id="1048634" idx="0"/>
              <a:endCxn id="1048650" idx="4"/>
            </p:cNvCxnSpPr>
            <p:nvPr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94" name="Straight Connector 12"/>
            <p:cNvCxnSpPr>
              <a:stCxn id="1048651" idx="3"/>
              <a:endCxn id="1048649" idx="0"/>
            </p:cNvCxnSpPr>
            <p:nvPr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95" name="Straight Connector 13"/>
            <p:cNvCxnSpPr>
              <a:stCxn id="1048629" idx="6"/>
              <a:endCxn id="1048636" idx="1"/>
            </p:cNvCxnSpPr>
            <p:nvPr/>
          </p:nvCxnSpPr>
          <p:spPr>
            <a:xfrm>
              <a:off x="2531217" y="4214752"/>
              <a:ext cx="1935721" cy="721991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96" name="Straight Connector 14"/>
            <p:cNvCxnSpPr>
              <a:stCxn id="1048634" idx="7"/>
              <a:endCxn id="1048636" idx="3"/>
            </p:cNvCxnSpPr>
            <p:nvPr/>
          </p:nvCxnSpPr>
          <p:spPr>
            <a:xfrm flipV="1">
              <a:off x="3838367" y="5053127"/>
              <a:ext cx="628571" cy="1015512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97" name="Straight Connector 16"/>
            <p:cNvCxnSpPr>
              <a:stCxn id="1048651" idx="6"/>
              <a:endCxn id="1048650" idx="2"/>
            </p:cNvCxnSpPr>
            <p:nvPr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98" name="Straight Connector 17"/>
            <p:cNvCxnSpPr>
              <a:stCxn id="1048633" idx="0"/>
              <a:endCxn id="1048649" idx="4"/>
            </p:cNvCxnSpPr>
            <p:nvPr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899" name="Straight Connector 18"/>
            <p:cNvCxnSpPr>
              <a:stCxn id="1048650" idx="6"/>
              <a:endCxn id="1048636" idx="2"/>
            </p:cNvCxnSpPr>
            <p:nvPr/>
          </p:nvCxnSpPr>
          <p:spPr>
            <a:xfrm flipV="1">
              <a:off x="3727539" y="4994935"/>
              <a:ext cx="715295" cy="256865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00" name="Straight Connector 19"/>
            <p:cNvCxnSpPr>
              <a:stCxn id="1048635" idx="0"/>
              <a:endCxn id="1048636" idx="4"/>
            </p:cNvCxnSpPr>
            <p:nvPr/>
          </p:nvCxnSpPr>
          <p:spPr>
            <a:xfrm flipH="1" flipV="1">
              <a:off x="4525130" y="5077231"/>
              <a:ext cx="51029" cy="838121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01" name="Straight Connector 20"/>
            <p:cNvCxnSpPr>
              <a:stCxn id="1048638" idx="1"/>
              <a:endCxn id="1048636" idx="5"/>
            </p:cNvCxnSpPr>
            <p:nvPr/>
          </p:nvCxnSpPr>
          <p:spPr>
            <a:xfrm flipH="1" flipV="1">
              <a:off x="4583322" y="5053127"/>
              <a:ext cx="1061056" cy="957597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02" name="Straight Connector 21"/>
            <p:cNvCxnSpPr>
              <a:stCxn id="1048638" idx="0"/>
              <a:endCxn id="1048637" idx="4"/>
            </p:cNvCxnSpPr>
            <p:nvPr/>
          </p:nvCxnSpPr>
          <p:spPr>
            <a:xfrm flipV="1">
              <a:off x="5683173" y="4739274"/>
              <a:ext cx="213596" cy="1255381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03" name="Straight Connector 22"/>
            <p:cNvCxnSpPr>
              <a:stCxn id="1048637" idx="2"/>
              <a:endCxn id="1048636" idx="6"/>
            </p:cNvCxnSpPr>
            <p:nvPr/>
          </p:nvCxnSpPr>
          <p:spPr>
            <a:xfrm flipH="1">
              <a:off x="4607426" y="4656978"/>
              <a:ext cx="1207047" cy="337957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04" name="Straight Connector 23"/>
            <p:cNvCxnSpPr>
              <a:stCxn id="1048637" idx="7"/>
              <a:endCxn id="1048645" idx="2"/>
            </p:cNvCxnSpPr>
            <p:nvPr/>
          </p:nvCxnSpPr>
          <p:spPr>
            <a:xfrm flipV="1">
              <a:off x="5954961" y="4275760"/>
              <a:ext cx="2410819" cy="323026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05" name="Straight Connector 24"/>
            <p:cNvCxnSpPr>
              <a:stCxn id="1048637" idx="6"/>
              <a:endCxn id="1048644" idx="2"/>
            </p:cNvCxnSpPr>
            <p:nvPr/>
          </p:nvCxnSpPr>
          <p:spPr>
            <a:xfrm>
              <a:off x="5979065" y="4656978"/>
              <a:ext cx="765030" cy="577359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06" name="Straight Connector 25"/>
            <p:cNvCxnSpPr>
              <a:stCxn id="1048644" idx="7"/>
              <a:endCxn id="1048645" idx="3"/>
            </p:cNvCxnSpPr>
            <p:nvPr/>
          </p:nvCxnSpPr>
          <p:spPr>
            <a:xfrm flipV="1">
              <a:off x="6884583" y="4314555"/>
              <a:ext cx="1497266" cy="861590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07" name="Straight Connector 26"/>
            <p:cNvCxnSpPr>
              <a:stCxn id="1048630" idx="0"/>
              <a:endCxn id="1048629" idx="3"/>
            </p:cNvCxnSpPr>
            <p:nvPr/>
          </p:nvCxnSpPr>
          <p:spPr>
            <a:xfrm flipV="1">
              <a:off x="2095501" y="4312039"/>
              <a:ext cx="318847" cy="1269618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08" name="Straight Connector 27"/>
            <p:cNvCxnSpPr>
              <a:stCxn id="1048649" idx="2"/>
              <a:endCxn id="1048630" idx="6"/>
            </p:cNvCxnSpPr>
            <p:nvPr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09" name="Straight Connector 28"/>
            <p:cNvCxnSpPr>
              <a:stCxn id="1048633" idx="1"/>
              <a:endCxn id="1048630" idx="5"/>
            </p:cNvCxnSpPr>
            <p:nvPr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10" name="Straight Connector 29"/>
            <p:cNvCxnSpPr>
              <a:stCxn id="1048632" idx="7"/>
              <a:endCxn id="1048630" idx="3"/>
            </p:cNvCxnSpPr>
            <p:nvPr/>
          </p:nvCxnSpPr>
          <p:spPr>
            <a:xfrm flipV="1">
              <a:off x="1478954" y="5729711"/>
              <a:ext cx="555221" cy="538189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11" name="Straight Connector 30"/>
            <p:cNvCxnSpPr>
              <a:stCxn id="1048631" idx="6"/>
              <a:endCxn id="1048630" idx="2"/>
            </p:cNvCxnSpPr>
            <p:nvPr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12" name="Straight Connector 31"/>
            <p:cNvCxnSpPr>
              <a:stCxn id="1048652" idx="7"/>
              <a:endCxn id="1048631" idx="3"/>
            </p:cNvCxnSpPr>
            <p:nvPr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13" name="Straight Connector 32"/>
            <p:cNvCxnSpPr>
              <a:stCxn id="1048652" idx="6"/>
              <a:endCxn id="1048632" idx="2"/>
            </p:cNvCxnSpPr>
            <p:nvPr/>
          </p:nvCxnSpPr>
          <p:spPr>
            <a:xfrm>
              <a:off x="420056" y="6174425"/>
              <a:ext cx="965239" cy="132270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14" name="Straight Connector 33"/>
            <p:cNvCxnSpPr>
              <a:stCxn id="1048652" idx="5"/>
            </p:cNvCxnSpPr>
            <p:nvPr/>
          </p:nvCxnSpPr>
          <p:spPr>
            <a:xfrm>
              <a:off x="403987" y="6213220"/>
              <a:ext cx="156557" cy="198851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15" name="Straight Connector 37"/>
            <p:cNvCxnSpPr>
              <a:stCxn id="1048632" idx="6"/>
              <a:endCxn id="1048633" idx="2"/>
            </p:cNvCxnSpPr>
            <p:nvPr/>
          </p:nvCxnSpPr>
          <p:spPr>
            <a:xfrm>
              <a:off x="1495023" y="6306695"/>
              <a:ext cx="1196844" cy="57087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16" name="Straight Connector 38"/>
            <p:cNvCxnSpPr>
              <a:stCxn id="1048633" idx="6"/>
              <a:endCxn id="1048634" idx="3"/>
            </p:cNvCxnSpPr>
            <p:nvPr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17" name="Straight Connector 39"/>
            <p:cNvCxnSpPr>
              <a:stCxn id="1048635" idx="2"/>
              <a:endCxn id="1048634" idx="6"/>
            </p:cNvCxnSpPr>
            <p:nvPr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18" name="Straight Connector 40"/>
            <p:cNvCxnSpPr>
              <a:endCxn id="1048634" idx="5"/>
            </p:cNvCxnSpPr>
            <p:nvPr/>
          </p:nvCxnSpPr>
          <p:spPr>
            <a:xfrm flipH="1" flipV="1">
              <a:off x="3838367" y="6191291"/>
              <a:ext cx="293105" cy="208018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19" name="Straight Connector 41"/>
            <p:cNvCxnSpPr>
              <a:endCxn id="1048634" idx="4"/>
            </p:cNvCxnSpPr>
            <p:nvPr/>
          </p:nvCxnSpPr>
          <p:spPr>
            <a:xfrm flipV="1">
              <a:off x="3690313" y="6216693"/>
              <a:ext cx="86728" cy="208415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20" name="Straight Connector 42"/>
            <p:cNvCxnSpPr>
              <a:endCxn id="1048635" idx="4"/>
            </p:cNvCxnSpPr>
            <p:nvPr/>
          </p:nvCxnSpPr>
          <p:spPr>
            <a:xfrm flipH="1" flipV="1">
              <a:off x="4576159" y="6025080"/>
              <a:ext cx="101330" cy="329548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21" name="Straight Connector 43"/>
            <p:cNvCxnSpPr>
              <a:stCxn id="1048638" idx="2"/>
              <a:endCxn id="1048635" idx="6"/>
            </p:cNvCxnSpPr>
            <p:nvPr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22" name="Straight Connector 44"/>
            <p:cNvCxnSpPr>
              <a:stCxn id="1048638" idx="4"/>
            </p:cNvCxnSpPr>
            <p:nvPr/>
          </p:nvCxnSpPr>
          <p:spPr>
            <a:xfrm>
              <a:off x="5683173" y="6104383"/>
              <a:ext cx="131300" cy="320725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23" name="Straight Connector 45"/>
            <p:cNvCxnSpPr>
              <a:stCxn id="1048639" idx="3"/>
            </p:cNvCxnSpPr>
            <p:nvPr/>
          </p:nvCxnSpPr>
          <p:spPr>
            <a:xfrm flipH="1">
              <a:off x="6585219" y="6176101"/>
              <a:ext cx="136087" cy="178527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24" name="Straight Connector 46"/>
            <p:cNvCxnSpPr>
              <a:stCxn id="1048639" idx="2"/>
              <a:endCxn id="1048638" idx="6"/>
            </p:cNvCxnSpPr>
            <p:nvPr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25" name="Straight Connector 47"/>
            <p:cNvCxnSpPr>
              <a:stCxn id="1048644" idx="4"/>
              <a:endCxn id="1048639" idx="0"/>
            </p:cNvCxnSpPr>
            <p:nvPr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26" name="Straight Connector 48"/>
            <p:cNvCxnSpPr>
              <a:stCxn id="1048643" idx="3"/>
              <a:endCxn id="1048639" idx="7"/>
            </p:cNvCxnSpPr>
            <p:nvPr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27" name="Straight Connector 49"/>
            <p:cNvCxnSpPr>
              <a:stCxn id="1048643" idx="2"/>
              <a:endCxn id="1048644" idx="6"/>
            </p:cNvCxnSpPr>
            <p:nvPr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28" name="Straight Connector 50"/>
            <p:cNvCxnSpPr>
              <a:stCxn id="1048643" idx="1"/>
              <a:endCxn id="1048645" idx="4"/>
            </p:cNvCxnSpPr>
            <p:nvPr/>
          </p:nvCxnSpPr>
          <p:spPr>
            <a:xfrm flipV="1">
              <a:off x="8015384" y="4330624"/>
              <a:ext cx="405260" cy="1137693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29" name="Straight Connector 51"/>
            <p:cNvCxnSpPr>
              <a:stCxn id="1048641" idx="1"/>
              <a:endCxn id="1048645" idx="5"/>
            </p:cNvCxnSpPr>
            <p:nvPr/>
          </p:nvCxnSpPr>
          <p:spPr>
            <a:xfrm flipH="1" flipV="1">
              <a:off x="8459439" y="4314555"/>
              <a:ext cx="860791" cy="1246755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30" name="Straight Connector 52"/>
            <p:cNvCxnSpPr>
              <a:stCxn id="1048641" idx="0"/>
              <a:endCxn id="1048642" idx="4"/>
            </p:cNvCxnSpPr>
            <p:nvPr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31" name="Straight Connector 53"/>
            <p:cNvCxnSpPr>
              <a:stCxn id="1048647" idx="0"/>
              <a:endCxn id="1048646" idx="4"/>
            </p:cNvCxnSpPr>
            <p:nvPr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32" name="Straight Connector 54"/>
            <p:cNvCxnSpPr>
              <a:endCxn id="1048646" idx="5"/>
            </p:cNvCxnSpPr>
            <p:nvPr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33" name="Straight Connector 55"/>
            <p:cNvCxnSpPr>
              <a:endCxn id="1048647" idx="6"/>
            </p:cNvCxnSpPr>
            <p:nvPr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34" name="Straight Connector 56"/>
            <p:cNvCxnSpPr>
              <a:endCxn id="1048648" idx="6"/>
            </p:cNvCxnSpPr>
            <p:nvPr/>
          </p:nvCxnSpPr>
          <p:spPr>
            <a:xfrm flipH="1">
              <a:off x="10916433" y="6269310"/>
              <a:ext cx="1246736" cy="124113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35" name="Straight Connector 59"/>
            <p:cNvCxnSpPr>
              <a:stCxn id="1048648" idx="3"/>
              <a:endCxn id="1048640" idx="6"/>
            </p:cNvCxnSpPr>
            <p:nvPr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36" name="Straight Connector 60"/>
            <p:cNvCxnSpPr>
              <a:stCxn id="1048648" idx="1"/>
              <a:endCxn id="1048641" idx="5"/>
            </p:cNvCxnSpPr>
            <p:nvPr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37" name="Straight Connector 61"/>
            <p:cNvCxnSpPr>
              <a:stCxn id="1048647" idx="2"/>
              <a:endCxn id="1048641" idx="6"/>
            </p:cNvCxnSpPr>
            <p:nvPr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38" name="Straight Connector 62"/>
            <p:cNvCxnSpPr>
              <a:stCxn id="1048646" idx="3"/>
              <a:endCxn id="1048641" idx="7"/>
            </p:cNvCxnSpPr>
            <p:nvPr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39" name="Straight Connector 63"/>
            <p:cNvCxnSpPr>
              <a:stCxn id="1048646" idx="2"/>
              <a:endCxn id="1048642" idx="6"/>
            </p:cNvCxnSpPr>
            <p:nvPr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40" name="Straight Connector 64"/>
            <p:cNvCxnSpPr>
              <a:stCxn id="1048642" idx="1"/>
              <a:endCxn id="1048645" idx="6"/>
            </p:cNvCxnSpPr>
            <p:nvPr/>
          </p:nvCxnSpPr>
          <p:spPr>
            <a:xfrm flipH="1" flipV="1">
              <a:off x="8475508" y="4275760"/>
              <a:ext cx="749812" cy="423662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41" name="Straight Connector 65"/>
            <p:cNvCxnSpPr>
              <a:stCxn id="1048641" idx="2"/>
              <a:endCxn id="1048643" idx="6"/>
            </p:cNvCxnSpPr>
            <p:nvPr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42" name="Straight Connector 66"/>
            <p:cNvCxnSpPr>
              <a:stCxn id="1048640" idx="1"/>
              <a:endCxn id="1048643" idx="5"/>
            </p:cNvCxnSpPr>
            <p:nvPr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43" name="Straight Connector 68"/>
            <p:cNvCxnSpPr>
              <a:stCxn id="1048643" idx="4"/>
            </p:cNvCxnSpPr>
            <p:nvPr/>
          </p:nvCxnSpPr>
          <p:spPr>
            <a:xfrm flipH="1">
              <a:off x="7666790" y="5617366"/>
              <a:ext cx="378719" cy="772348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44" name="Straight Connector 69"/>
            <p:cNvCxnSpPr>
              <a:stCxn id="1048639" idx="5"/>
            </p:cNvCxnSpPr>
            <p:nvPr/>
          </p:nvCxnSpPr>
          <p:spPr>
            <a:xfrm>
              <a:off x="6837690" y="6176101"/>
              <a:ext cx="93100" cy="185423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45" name="Straight Connector 70"/>
            <p:cNvCxnSpPr>
              <a:stCxn id="1048640" idx="7"/>
              <a:endCxn id="1048641" idx="3"/>
            </p:cNvCxnSpPr>
            <p:nvPr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46" name="Straight Connector 71"/>
            <p:cNvCxnSpPr>
              <a:stCxn id="1048638" idx="7"/>
              <a:endCxn id="1048644" idx="3"/>
            </p:cNvCxnSpPr>
            <p:nvPr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47" name="Straight Connector 73"/>
            <p:cNvCxnSpPr>
              <a:stCxn id="1048648" idx="7"/>
              <a:endCxn id="1048647" idx="4"/>
            </p:cNvCxnSpPr>
            <p:nvPr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29" name="Oval 74"/>
            <p:cNvSpPr/>
            <p:nvPr/>
          </p:nvSpPr>
          <p:spPr>
            <a:xfrm rot="20563470">
              <a:off x="2370338" y="4156895"/>
              <a:ext cx="164592" cy="164592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0" name="Oval 75"/>
            <p:cNvSpPr/>
            <p:nvPr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1" name="Oval 76"/>
            <p:cNvSpPr/>
            <p:nvPr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2" name="Oval 77"/>
            <p:cNvSpPr>
              <a:spLocks noChangeAspect="1"/>
            </p:cNvSpPr>
            <p:nvPr/>
          </p:nvSpPr>
          <p:spPr>
            <a:xfrm>
              <a:off x="1385295" y="6251831"/>
              <a:ext cx="109728" cy="109728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3" name="Oval 78"/>
            <p:cNvSpPr>
              <a:spLocks noChangeAspect="1"/>
            </p:cNvSpPr>
            <p:nvPr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4" name="Oval 79"/>
            <p:cNvSpPr/>
            <p:nvPr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5" name="Oval 80"/>
            <p:cNvSpPr>
              <a:spLocks noChangeAspect="1"/>
            </p:cNvSpPr>
            <p:nvPr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6" name="Oval 81"/>
            <p:cNvSpPr/>
            <p:nvPr/>
          </p:nvSpPr>
          <p:spPr>
            <a:xfrm>
              <a:off x="4442834" y="4912639"/>
              <a:ext cx="164592" cy="164592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7" name="Oval 82"/>
            <p:cNvSpPr/>
            <p:nvPr/>
          </p:nvSpPr>
          <p:spPr>
            <a:xfrm>
              <a:off x="5814473" y="4574682"/>
              <a:ext cx="164592" cy="164592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8" name="Oval 83"/>
            <p:cNvSpPr>
              <a:spLocks noChangeAspect="1"/>
            </p:cNvSpPr>
            <p:nvPr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9" name="Oval 84"/>
            <p:cNvSpPr/>
            <p:nvPr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40" name="Oval 85"/>
            <p:cNvSpPr/>
            <p:nvPr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41" name="Oval 86"/>
            <p:cNvSpPr>
              <a:spLocks noChangeAspect="1"/>
            </p:cNvSpPr>
            <p:nvPr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42" name="Oval 87"/>
            <p:cNvSpPr/>
            <p:nvPr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43" name="Oval 88"/>
            <p:cNvSpPr/>
            <p:nvPr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44" name="Oval 89"/>
            <p:cNvSpPr/>
            <p:nvPr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45" name="Oval 90"/>
            <p:cNvSpPr>
              <a:spLocks noChangeAspect="1"/>
            </p:cNvSpPr>
            <p:nvPr/>
          </p:nvSpPr>
          <p:spPr>
            <a:xfrm>
              <a:off x="8365780" y="4220896"/>
              <a:ext cx="109728" cy="109728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46" name="Oval 91"/>
            <p:cNvSpPr/>
            <p:nvPr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47" name="Oval 92"/>
            <p:cNvSpPr/>
            <p:nvPr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48" name="Oval 93"/>
            <p:cNvSpPr>
              <a:spLocks noChangeAspect="1"/>
            </p:cNvSpPr>
            <p:nvPr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49" name="Oval 94"/>
            <p:cNvSpPr>
              <a:spLocks noChangeAspect="1"/>
            </p:cNvSpPr>
            <p:nvPr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50" name="Oval 95"/>
            <p:cNvSpPr>
              <a:spLocks noChangeAspect="1"/>
            </p:cNvSpPr>
            <p:nvPr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51" name="Oval 96"/>
            <p:cNvSpPr>
              <a:spLocks noChangeAspect="1"/>
            </p:cNvSpPr>
            <p:nvPr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5948" name="Straight Connector 97"/>
            <p:cNvCxnSpPr>
              <a:stCxn id="1048651" idx="2"/>
              <a:endCxn id="1048630" idx="7"/>
            </p:cNvCxnSpPr>
            <p:nvPr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49" name="Straight Connector 98"/>
            <p:cNvCxnSpPr>
              <a:stCxn id="1048631" idx="4"/>
              <a:endCxn id="1048632" idx="1"/>
            </p:cNvCxnSpPr>
            <p:nvPr/>
          </p:nvCxnSpPr>
          <p:spPr>
            <a:xfrm>
              <a:off x="1096284" y="5604901"/>
              <a:ext cx="305080" cy="662999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52" name="Oval 99"/>
            <p:cNvSpPr>
              <a:spLocks noChangeAspect="1"/>
            </p:cNvSpPr>
            <p:nvPr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5950" name="Straight Connector 100"/>
            <p:cNvCxnSpPr>
              <a:stCxn id="1048652" idx="3"/>
            </p:cNvCxnSpPr>
            <p:nvPr/>
          </p:nvCxnSpPr>
          <p:spPr>
            <a:xfrm flipH="1">
              <a:off x="200367" y="6213220"/>
              <a:ext cx="126030" cy="176494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51" name="Straight Connector 101"/>
            <p:cNvCxnSpPr>
              <a:stCxn id="1048652" idx="2"/>
            </p:cNvCxnSpPr>
            <p:nvPr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52" name="Straight Connector 102"/>
            <p:cNvCxnSpPr>
              <a:stCxn id="1048652" idx="1"/>
            </p:cNvCxnSpPr>
            <p:nvPr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53" name="Straight Connector 103"/>
            <p:cNvCxnSpPr>
              <a:endCxn id="1048631" idx="2"/>
            </p:cNvCxnSpPr>
            <p:nvPr/>
          </p:nvCxnSpPr>
          <p:spPr>
            <a:xfrm>
              <a:off x="-106856" y="5410804"/>
              <a:ext cx="1120844" cy="111801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54" name="Straight Connector 106"/>
            <p:cNvCxnSpPr>
              <a:endCxn id="1048638" idx="3"/>
            </p:cNvCxnSpPr>
            <p:nvPr/>
          </p:nvCxnSpPr>
          <p:spPr>
            <a:xfrm flipV="1">
              <a:off x="5350590" y="6088314"/>
              <a:ext cx="293788" cy="301400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55" name="Straight Connector 253"/>
            <p:cNvCxnSpPr>
              <a:stCxn id="1048631" idx="1"/>
              <a:endCxn id="1048653" idx="4"/>
            </p:cNvCxnSpPr>
            <p:nvPr/>
          </p:nvCxnSpPr>
          <p:spPr>
            <a:xfrm flipH="1" flipV="1">
              <a:off x="815541" y="4917940"/>
              <a:ext cx="222551" cy="546473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53" name="Oval 258"/>
            <p:cNvSpPr/>
            <p:nvPr/>
          </p:nvSpPr>
          <p:spPr>
            <a:xfrm rot="20563470">
              <a:off x="737067" y="4799658"/>
              <a:ext cx="121012" cy="121012"/>
            </a:xfrm>
            <a:prstGeom prst="ellips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5956" name="Straight Connector 261"/>
            <p:cNvCxnSpPr>
              <a:stCxn id="1048653" idx="6"/>
              <a:endCxn id="1048629" idx="1"/>
            </p:cNvCxnSpPr>
            <p:nvPr/>
          </p:nvCxnSpPr>
          <p:spPr>
            <a:xfrm flipV="1">
              <a:off x="855349" y="4200905"/>
              <a:ext cx="1524437" cy="641291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57" name="Straight Connector 264"/>
            <p:cNvCxnSpPr>
              <a:endCxn id="1048653" idx="2"/>
            </p:cNvCxnSpPr>
            <p:nvPr/>
          </p:nvCxnSpPr>
          <p:spPr>
            <a:xfrm flipV="1">
              <a:off x="-73293" y="4878132"/>
              <a:ext cx="813090" cy="356205"/>
            </a:xfrm>
            <a:prstGeom prst="line">
              <a:avLst/>
            </a:prstGeom>
            <a:grpFill/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07"/>
          <p:cNvGrpSpPr/>
          <p:nvPr/>
        </p:nvGrpSpPr>
        <p:grpSpPr>
          <a:xfrm flipH="1" flipV="1">
            <a:off x="-22050" y="-89633"/>
            <a:ext cx="12236101" cy="2534066"/>
            <a:chOff x="-29560" y="3947539"/>
            <a:chExt cx="12236101" cy="2534066"/>
          </a:xfrm>
        </p:grpSpPr>
        <p:cxnSp>
          <p:nvCxnSpPr>
            <p:cNvPr id="3145958" name="Straight Connector 108"/>
            <p:cNvCxnSpPr>
              <a:stCxn id="1048656" idx="7"/>
              <a:endCxn id="1048654" idx="2"/>
            </p:cNvCxnSpPr>
            <p:nvPr/>
          </p:nvCxnSpPr>
          <p:spPr>
            <a:xfrm flipV="1">
              <a:off x="1154476" y="4383308"/>
              <a:ext cx="1341801" cy="1081105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59" name="Straight Connector 109"/>
            <p:cNvCxnSpPr>
              <a:stCxn id="1048654" idx="4"/>
              <a:endCxn id="1048676" idx="1"/>
            </p:cNvCxnSpPr>
            <p:nvPr/>
          </p:nvCxnSpPr>
          <p:spPr>
            <a:xfrm>
              <a:off x="2599299" y="4437452"/>
              <a:ext cx="263766" cy="806146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60" name="Straight Connector 110"/>
            <p:cNvCxnSpPr>
              <a:stCxn id="1048659" idx="2"/>
              <a:endCxn id="1048674" idx="6"/>
            </p:cNvCxnSpPr>
            <p:nvPr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61" name="Straight Connector 111"/>
            <p:cNvCxnSpPr>
              <a:stCxn id="1048676" idx="5"/>
              <a:endCxn id="1048659" idx="1"/>
            </p:cNvCxnSpPr>
            <p:nvPr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62" name="Straight Connector 112"/>
            <p:cNvCxnSpPr>
              <a:stCxn id="1048654" idx="5"/>
              <a:endCxn id="1048675" idx="1"/>
            </p:cNvCxnSpPr>
            <p:nvPr/>
          </p:nvCxnSpPr>
          <p:spPr>
            <a:xfrm>
              <a:off x="2647708" y="4397155"/>
              <a:ext cx="986172" cy="815850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63" name="Straight Connector 113"/>
            <p:cNvCxnSpPr>
              <a:stCxn id="1048659" idx="0"/>
              <a:endCxn id="1048675" idx="4"/>
            </p:cNvCxnSpPr>
            <p:nvPr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64" name="Straight Connector 114"/>
            <p:cNvCxnSpPr>
              <a:stCxn id="1048676" idx="3"/>
              <a:endCxn id="1048674" idx="0"/>
            </p:cNvCxnSpPr>
            <p:nvPr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65" name="Straight Connector 115"/>
            <p:cNvCxnSpPr>
              <a:stCxn id="1048654" idx="6"/>
              <a:endCxn id="1048661" idx="1"/>
            </p:cNvCxnSpPr>
            <p:nvPr/>
          </p:nvCxnSpPr>
          <p:spPr>
            <a:xfrm>
              <a:off x="2653443" y="4334430"/>
              <a:ext cx="2141528" cy="181047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66" name="Straight Connector 116"/>
            <p:cNvCxnSpPr>
              <a:stCxn id="1048659" idx="7"/>
              <a:endCxn id="1048661" idx="3"/>
            </p:cNvCxnSpPr>
            <p:nvPr/>
          </p:nvCxnSpPr>
          <p:spPr>
            <a:xfrm flipV="1">
              <a:off x="3838367" y="4631861"/>
              <a:ext cx="956604" cy="1436778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67" name="Straight Connector 118"/>
            <p:cNvCxnSpPr>
              <a:stCxn id="1048676" idx="6"/>
              <a:endCxn id="1048675" idx="2"/>
            </p:cNvCxnSpPr>
            <p:nvPr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68" name="Straight Connector 119"/>
            <p:cNvCxnSpPr>
              <a:stCxn id="1048658" idx="0"/>
              <a:endCxn id="1048674" idx="4"/>
            </p:cNvCxnSpPr>
            <p:nvPr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69" name="Straight Connector 120"/>
            <p:cNvCxnSpPr>
              <a:stCxn id="1048675" idx="6"/>
              <a:endCxn id="1048661" idx="2"/>
            </p:cNvCxnSpPr>
            <p:nvPr/>
          </p:nvCxnSpPr>
          <p:spPr>
            <a:xfrm flipV="1">
              <a:off x="3727539" y="4573669"/>
              <a:ext cx="1043328" cy="678131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70" name="Straight Connector 121"/>
            <p:cNvCxnSpPr>
              <a:stCxn id="1048660" idx="7"/>
              <a:endCxn id="1048661" idx="4"/>
            </p:cNvCxnSpPr>
            <p:nvPr/>
          </p:nvCxnSpPr>
          <p:spPr>
            <a:xfrm flipV="1">
              <a:off x="4614954" y="4655965"/>
              <a:ext cx="238209" cy="1275456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71" name="Straight Connector 122"/>
            <p:cNvCxnSpPr>
              <a:stCxn id="1048663" idx="1"/>
              <a:endCxn id="1048661" idx="5"/>
            </p:cNvCxnSpPr>
            <p:nvPr/>
          </p:nvCxnSpPr>
          <p:spPr>
            <a:xfrm flipH="1" flipV="1">
              <a:off x="4911355" y="4631861"/>
              <a:ext cx="733023" cy="1378863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72" name="Straight Connector 123"/>
            <p:cNvCxnSpPr>
              <a:stCxn id="1048663" idx="0"/>
              <a:endCxn id="1048662" idx="4"/>
            </p:cNvCxnSpPr>
            <p:nvPr/>
          </p:nvCxnSpPr>
          <p:spPr>
            <a:xfrm flipH="1" flipV="1">
              <a:off x="5674058" y="5247253"/>
              <a:ext cx="9115" cy="747402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73" name="Straight Connector 124"/>
            <p:cNvCxnSpPr>
              <a:stCxn id="1048662" idx="2"/>
              <a:endCxn id="1048661" idx="6"/>
            </p:cNvCxnSpPr>
            <p:nvPr/>
          </p:nvCxnSpPr>
          <p:spPr>
            <a:xfrm flipH="1" flipV="1">
              <a:off x="4935459" y="4573669"/>
              <a:ext cx="656303" cy="591288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74" name="Straight Connector 125"/>
            <p:cNvCxnSpPr>
              <a:stCxn id="1048662" idx="7"/>
              <a:endCxn id="1048670" idx="2"/>
            </p:cNvCxnSpPr>
            <p:nvPr/>
          </p:nvCxnSpPr>
          <p:spPr>
            <a:xfrm flipV="1">
              <a:off x="5732250" y="4002403"/>
              <a:ext cx="1767242" cy="1104362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75" name="Straight Connector 126"/>
            <p:cNvCxnSpPr>
              <a:stCxn id="1048662" idx="6"/>
              <a:endCxn id="1048669" idx="2"/>
            </p:cNvCxnSpPr>
            <p:nvPr/>
          </p:nvCxnSpPr>
          <p:spPr>
            <a:xfrm>
              <a:off x="5756354" y="5164957"/>
              <a:ext cx="987741" cy="69380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76" name="Straight Connector 127"/>
            <p:cNvCxnSpPr>
              <a:stCxn id="1048669" idx="7"/>
              <a:endCxn id="1048670" idx="3"/>
            </p:cNvCxnSpPr>
            <p:nvPr/>
          </p:nvCxnSpPr>
          <p:spPr>
            <a:xfrm flipV="1">
              <a:off x="6884583" y="4041198"/>
              <a:ext cx="630978" cy="1134947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77" name="Straight Connector 128"/>
            <p:cNvCxnSpPr>
              <a:stCxn id="1048655" idx="0"/>
              <a:endCxn id="1048654" idx="3"/>
            </p:cNvCxnSpPr>
            <p:nvPr/>
          </p:nvCxnSpPr>
          <p:spPr>
            <a:xfrm flipV="1">
              <a:off x="2095501" y="4431717"/>
              <a:ext cx="441073" cy="1149940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78" name="Straight Connector 129"/>
            <p:cNvCxnSpPr>
              <a:stCxn id="1048674" idx="2"/>
              <a:endCxn id="1048655" idx="6"/>
            </p:cNvCxnSpPr>
            <p:nvPr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79" name="Straight Connector 130"/>
            <p:cNvCxnSpPr>
              <a:stCxn id="1048658" idx="1"/>
              <a:endCxn id="1048655" idx="5"/>
            </p:cNvCxnSpPr>
            <p:nvPr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80" name="Straight Connector 131"/>
            <p:cNvCxnSpPr>
              <a:stCxn id="1048657" idx="7"/>
              <a:endCxn id="1048655" idx="3"/>
            </p:cNvCxnSpPr>
            <p:nvPr/>
          </p:nvCxnSpPr>
          <p:spPr>
            <a:xfrm flipV="1">
              <a:off x="1478954" y="5729711"/>
              <a:ext cx="555221" cy="442939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81" name="Straight Connector 132"/>
            <p:cNvCxnSpPr>
              <a:stCxn id="1048656" idx="6"/>
              <a:endCxn id="1048655" idx="2"/>
            </p:cNvCxnSpPr>
            <p:nvPr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82" name="Straight Connector 133"/>
            <p:cNvCxnSpPr>
              <a:stCxn id="1048677" idx="7"/>
              <a:endCxn id="1048656" idx="3"/>
            </p:cNvCxnSpPr>
            <p:nvPr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83" name="Straight Connector 134"/>
            <p:cNvCxnSpPr>
              <a:stCxn id="1048677" idx="6"/>
              <a:endCxn id="1048657" idx="2"/>
            </p:cNvCxnSpPr>
            <p:nvPr/>
          </p:nvCxnSpPr>
          <p:spPr>
            <a:xfrm>
              <a:off x="420056" y="6174425"/>
              <a:ext cx="965239" cy="37020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84" name="Straight Connector 135"/>
            <p:cNvCxnSpPr>
              <a:stCxn id="1048677" idx="5"/>
            </p:cNvCxnSpPr>
            <p:nvPr/>
          </p:nvCxnSpPr>
          <p:spPr>
            <a:xfrm>
              <a:off x="403987" y="6213220"/>
              <a:ext cx="160004" cy="150562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85" name="Straight Connector 136"/>
            <p:cNvCxnSpPr>
              <a:stCxn id="1048657" idx="4"/>
            </p:cNvCxnSpPr>
            <p:nvPr/>
          </p:nvCxnSpPr>
          <p:spPr>
            <a:xfrm flipH="1">
              <a:off x="1440159" y="6266309"/>
              <a:ext cx="0" cy="120046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86" name="Straight Connector 139"/>
            <p:cNvCxnSpPr>
              <a:stCxn id="1048657" idx="6"/>
              <a:endCxn id="1048658" idx="2"/>
            </p:cNvCxnSpPr>
            <p:nvPr/>
          </p:nvCxnSpPr>
          <p:spPr>
            <a:xfrm>
              <a:off x="1495023" y="6211445"/>
              <a:ext cx="1196844" cy="152337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87" name="Straight Connector 140"/>
            <p:cNvCxnSpPr>
              <a:stCxn id="1048658" idx="6"/>
              <a:endCxn id="1048659" idx="3"/>
            </p:cNvCxnSpPr>
            <p:nvPr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88" name="Straight Connector 141"/>
            <p:cNvCxnSpPr>
              <a:stCxn id="1048660" idx="2"/>
              <a:endCxn id="1048659" idx="6"/>
            </p:cNvCxnSpPr>
            <p:nvPr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89" name="Straight Connector 142"/>
            <p:cNvCxnSpPr>
              <a:endCxn id="1048659" idx="5"/>
            </p:cNvCxnSpPr>
            <p:nvPr/>
          </p:nvCxnSpPr>
          <p:spPr>
            <a:xfrm flipH="1" flipV="1">
              <a:off x="3838367" y="6191291"/>
              <a:ext cx="345583" cy="240927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90" name="Straight Connector 143"/>
            <p:cNvCxnSpPr>
              <a:endCxn id="1048659" idx="4"/>
            </p:cNvCxnSpPr>
            <p:nvPr/>
          </p:nvCxnSpPr>
          <p:spPr>
            <a:xfrm flipV="1">
              <a:off x="3690313" y="6216693"/>
              <a:ext cx="86728" cy="205281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91" name="Straight Connector 144"/>
            <p:cNvCxnSpPr>
              <a:endCxn id="1048660" idx="4"/>
            </p:cNvCxnSpPr>
            <p:nvPr/>
          </p:nvCxnSpPr>
          <p:spPr>
            <a:xfrm flipH="1" flipV="1">
              <a:off x="4576159" y="6025080"/>
              <a:ext cx="117184" cy="366892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92" name="Straight Connector 145"/>
            <p:cNvCxnSpPr>
              <a:stCxn id="1048663" idx="2"/>
              <a:endCxn id="1048660" idx="6"/>
            </p:cNvCxnSpPr>
            <p:nvPr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93" name="Straight Connector 146"/>
            <p:cNvCxnSpPr>
              <a:stCxn id="1048663" idx="4"/>
            </p:cNvCxnSpPr>
            <p:nvPr/>
          </p:nvCxnSpPr>
          <p:spPr>
            <a:xfrm flipH="1">
              <a:off x="5683173" y="6104383"/>
              <a:ext cx="0" cy="259399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94" name="Straight Connector 147"/>
            <p:cNvCxnSpPr>
              <a:stCxn id="1048664" idx="3"/>
            </p:cNvCxnSpPr>
            <p:nvPr/>
          </p:nvCxnSpPr>
          <p:spPr>
            <a:xfrm flipH="1">
              <a:off x="6499429" y="6176101"/>
              <a:ext cx="221877" cy="256117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95" name="Straight Connector 148"/>
            <p:cNvCxnSpPr>
              <a:stCxn id="1048664" idx="2"/>
              <a:endCxn id="1048663" idx="6"/>
            </p:cNvCxnSpPr>
            <p:nvPr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96" name="Straight Connector 149"/>
            <p:cNvCxnSpPr>
              <a:stCxn id="1048669" idx="4"/>
              <a:endCxn id="1048664" idx="0"/>
            </p:cNvCxnSpPr>
            <p:nvPr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97" name="Straight Connector 150"/>
            <p:cNvCxnSpPr>
              <a:stCxn id="1048668" idx="3"/>
              <a:endCxn id="1048664" idx="7"/>
            </p:cNvCxnSpPr>
            <p:nvPr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98" name="Straight Connector 151"/>
            <p:cNvCxnSpPr>
              <a:stCxn id="1048668" idx="2"/>
              <a:endCxn id="1048669" idx="6"/>
            </p:cNvCxnSpPr>
            <p:nvPr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999" name="Straight Connector 152"/>
            <p:cNvCxnSpPr>
              <a:stCxn id="1048668" idx="1"/>
              <a:endCxn id="1048670" idx="4"/>
            </p:cNvCxnSpPr>
            <p:nvPr/>
          </p:nvCxnSpPr>
          <p:spPr>
            <a:xfrm flipH="1" flipV="1">
              <a:off x="7554356" y="4057267"/>
              <a:ext cx="461028" cy="1411050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00" name="Straight Connector 153"/>
            <p:cNvCxnSpPr>
              <a:stCxn id="1048666" idx="1"/>
              <a:endCxn id="1048670" idx="5"/>
            </p:cNvCxnSpPr>
            <p:nvPr/>
          </p:nvCxnSpPr>
          <p:spPr>
            <a:xfrm flipH="1" flipV="1">
              <a:off x="7593151" y="4041198"/>
              <a:ext cx="1727079" cy="1520112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01" name="Straight Connector 154"/>
            <p:cNvCxnSpPr>
              <a:stCxn id="1048666" idx="0"/>
              <a:endCxn id="1048667" idx="4"/>
            </p:cNvCxnSpPr>
            <p:nvPr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02" name="Straight Connector 155"/>
            <p:cNvCxnSpPr>
              <a:stCxn id="1048672" idx="0"/>
              <a:endCxn id="1048671" idx="4"/>
            </p:cNvCxnSpPr>
            <p:nvPr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03" name="Straight Connector 156"/>
            <p:cNvCxnSpPr>
              <a:endCxn id="1048671" idx="5"/>
            </p:cNvCxnSpPr>
            <p:nvPr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04" name="Straight Connector 157"/>
            <p:cNvCxnSpPr>
              <a:endCxn id="1048672" idx="6"/>
            </p:cNvCxnSpPr>
            <p:nvPr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05" name="Straight Connector 158"/>
            <p:cNvCxnSpPr>
              <a:endCxn id="1048673" idx="6"/>
            </p:cNvCxnSpPr>
            <p:nvPr/>
          </p:nvCxnSpPr>
          <p:spPr>
            <a:xfrm flipH="1">
              <a:off x="10916433" y="6200205"/>
              <a:ext cx="1290108" cy="193218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06" name="Straight Connector 161"/>
            <p:cNvCxnSpPr>
              <a:stCxn id="1048673" idx="3"/>
              <a:endCxn id="1048665" idx="6"/>
            </p:cNvCxnSpPr>
            <p:nvPr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07" name="Straight Connector 162"/>
            <p:cNvCxnSpPr>
              <a:stCxn id="1048673" idx="1"/>
              <a:endCxn id="1048666" idx="5"/>
            </p:cNvCxnSpPr>
            <p:nvPr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08" name="Straight Connector 163"/>
            <p:cNvCxnSpPr>
              <a:stCxn id="1048672" idx="2"/>
              <a:endCxn id="1048666" idx="6"/>
            </p:cNvCxnSpPr>
            <p:nvPr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09" name="Straight Connector 164"/>
            <p:cNvCxnSpPr>
              <a:stCxn id="1048671" idx="3"/>
              <a:endCxn id="1048666" idx="7"/>
            </p:cNvCxnSpPr>
            <p:nvPr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10" name="Straight Connector 165"/>
            <p:cNvCxnSpPr>
              <a:stCxn id="1048671" idx="2"/>
              <a:endCxn id="1048667" idx="6"/>
            </p:cNvCxnSpPr>
            <p:nvPr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11" name="Straight Connector 166"/>
            <p:cNvCxnSpPr>
              <a:stCxn id="1048667" idx="1"/>
              <a:endCxn id="1048670" idx="6"/>
            </p:cNvCxnSpPr>
            <p:nvPr/>
          </p:nvCxnSpPr>
          <p:spPr>
            <a:xfrm flipH="1" flipV="1">
              <a:off x="7609220" y="4002403"/>
              <a:ext cx="1616100" cy="697019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12" name="Straight Connector 167"/>
            <p:cNvCxnSpPr>
              <a:stCxn id="1048666" idx="2"/>
              <a:endCxn id="1048668" idx="6"/>
            </p:cNvCxnSpPr>
            <p:nvPr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13" name="Straight Connector 168"/>
            <p:cNvCxnSpPr>
              <a:stCxn id="1048665" idx="1"/>
              <a:endCxn id="1048668" idx="5"/>
            </p:cNvCxnSpPr>
            <p:nvPr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14" name="Straight Connector 170"/>
            <p:cNvCxnSpPr>
              <a:stCxn id="1048668" idx="4"/>
            </p:cNvCxnSpPr>
            <p:nvPr/>
          </p:nvCxnSpPr>
          <p:spPr>
            <a:xfrm flipH="1">
              <a:off x="7734147" y="5617366"/>
              <a:ext cx="311362" cy="814852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15" name="Straight Connector 171"/>
            <p:cNvCxnSpPr>
              <a:stCxn id="1048664" idx="5"/>
            </p:cNvCxnSpPr>
            <p:nvPr/>
          </p:nvCxnSpPr>
          <p:spPr>
            <a:xfrm>
              <a:off x="6837690" y="6176101"/>
              <a:ext cx="241401" cy="256117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16" name="Straight Connector 172"/>
            <p:cNvCxnSpPr>
              <a:stCxn id="1048665" idx="7"/>
              <a:endCxn id="1048666" idx="3"/>
            </p:cNvCxnSpPr>
            <p:nvPr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17" name="Straight Connector 173"/>
            <p:cNvCxnSpPr>
              <a:stCxn id="1048663" idx="7"/>
              <a:endCxn id="1048669" idx="3"/>
            </p:cNvCxnSpPr>
            <p:nvPr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18" name="Straight Connector 175"/>
            <p:cNvCxnSpPr>
              <a:stCxn id="1048673" idx="7"/>
              <a:endCxn id="1048672" idx="4"/>
            </p:cNvCxnSpPr>
            <p:nvPr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54" name="Oval 176"/>
            <p:cNvSpPr/>
            <p:nvPr/>
          </p:nvSpPr>
          <p:spPr>
            <a:xfrm rot="20563470">
              <a:off x="2492564" y="42765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55" name="Oval 177"/>
            <p:cNvSpPr/>
            <p:nvPr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56" name="Oval 178"/>
            <p:cNvSpPr/>
            <p:nvPr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57" name="Oval 179"/>
            <p:cNvSpPr>
              <a:spLocks noChangeAspect="1"/>
            </p:cNvSpPr>
            <p:nvPr/>
          </p:nvSpPr>
          <p:spPr>
            <a:xfrm>
              <a:off x="1385295" y="615658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58" name="Oval 180"/>
            <p:cNvSpPr>
              <a:spLocks noChangeAspect="1"/>
            </p:cNvSpPr>
            <p:nvPr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59" name="Oval 181"/>
            <p:cNvSpPr/>
            <p:nvPr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60" name="Oval 182"/>
            <p:cNvSpPr>
              <a:spLocks noChangeAspect="1"/>
            </p:cNvSpPr>
            <p:nvPr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61" name="Oval 183"/>
            <p:cNvSpPr/>
            <p:nvPr/>
          </p:nvSpPr>
          <p:spPr>
            <a:xfrm>
              <a:off x="4770867" y="44913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62" name="Oval 184"/>
            <p:cNvSpPr/>
            <p:nvPr/>
          </p:nvSpPr>
          <p:spPr>
            <a:xfrm>
              <a:off x="5591762" y="5082661"/>
              <a:ext cx="164592" cy="164592"/>
            </a:xfrm>
            <a:prstGeom prst="ellipse">
              <a:avLst/>
            </a:prstGeom>
            <a:solidFill>
              <a:schemeClr val="bg1">
                <a:alpha val="28000"/>
              </a:schemeClr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63" name="Oval 185"/>
            <p:cNvSpPr>
              <a:spLocks noChangeAspect="1"/>
            </p:cNvSpPr>
            <p:nvPr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64" name="Oval 186"/>
            <p:cNvSpPr/>
            <p:nvPr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>
                <a:alpha val="39000"/>
              </a:schemeClr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65" name="Oval 187"/>
            <p:cNvSpPr/>
            <p:nvPr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66" name="Oval 188"/>
            <p:cNvSpPr>
              <a:spLocks noChangeAspect="1"/>
            </p:cNvSpPr>
            <p:nvPr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67" name="Oval 189"/>
            <p:cNvSpPr/>
            <p:nvPr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68" name="Oval 190"/>
            <p:cNvSpPr/>
            <p:nvPr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69" name="Oval 191"/>
            <p:cNvSpPr/>
            <p:nvPr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70" name="Oval 192"/>
            <p:cNvSpPr>
              <a:spLocks noChangeAspect="1"/>
            </p:cNvSpPr>
            <p:nvPr/>
          </p:nvSpPr>
          <p:spPr>
            <a:xfrm>
              <a:off x="7499492" y="394753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71" name="Oval 193"/>
            <p:cNvSpPr/>
            <p:nvPr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72" name="Oval 194"/>
            <p:cNvSpPr/>
            <p:nvPr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73" name="Oval 195"/>
            <p:cNvSpPr>
              <a:spLocks noChangeAspect="1"/>
            </p:cNvSpPr>
            <p:nvPr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74" name="Oval 196"/>
            <p:cNvSpPr>
              <a:spLocks noChangeAspect="1"/>
            </p:cNvSpPr>
            <p:nvPr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75" name="Oval 197"/>
            <p:cNvSpPr>
              <a:spLocks noChangeAspect="1"/>
            </p:cNvSpPr>
            <p:nvPr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76" name="Oval 198"/>
            <p:cNvSpPr>
              <a:spLocks noChangeAspect="1"/>
            </p:cNvSpPr>
            <p:nvPr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019" name="Straight Connector 199"/>
            <p:cNvCxnSpPr>
              <a:stCxn id="1048676" idx="2"/>
              <a:endCxn id="1048655" idx="7"/>
            </p:cNvCxnSpPr>
            <p:nvPr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20" name="Straight Connector 200"/>
            <p:cNvCxnSpPr>
              <a:stCxn id="1048656" idx="4"/>
              <a:endCxn id="1048657" idx="1"/>
            </p:cNvCxnSpPr>
            <p:nvPr/>
          </p:nvCxnSpPr>
          <p:spPr>
            <a:xfrm>
              <a:off x="1096284" y="5604901"/>
              <a:ext cx="305080" cy="567749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77" name="Oval 201"/>
            <p:cNvSpPr>
              <a:spLocks noChangeAspect="1"/>
            </p:cNvSpPr>
            <p:nvPr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6021" name="Straight Connector 202"/>
            <p:cNvCxnSpPr>
              <a:stCxn id="1048677" idx="3"/>
            </p:cNvCxnSpPr>
            <p:nvPr/>
          </p:nvCxnSpPr>
          <p:spPr>
            <a:xfrm flipH="1">
              <a:off x="310328" y="6213220"/>
              <a:ext cx="16069" cy="208754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22" name="Straight Connector 203"/>
            <p:cNvCxnSpPr>
              <a:stCxn id="1048677" idx="2"/>
            </p:cNvCxnSpPr>
            <p:nvPr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23" name="Straight Connector 205"/>
            <p:cNvCxnSpPr>
              <a:stCxn id="1048677" idx="1"/>
            </p:cNvCxnSpPr>
            <p:nvPr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24" name="Straight Connector 207"/>
            <p:cNvCxnSpPr>
              <a:endCxn id="1048656" idx="2"/>
            </p:cNvCxnSpPr>
            <p:nvPr/>
          </p:nvCxnSpPr>
          <p:spPr>
            <a:xfrm>
              <a:off x="21877" y="5392264"/>
              <a:ext cx="992111" cy="130341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6025" name="Straight Connector 210"/>
            <p:cNvCxnSpPr>
              <a:endCxn id="1048663" idx="3"/>
            </p:cNvCxnSpPr>
            <p:nvPr/>
          </p:nvCxnSpPr>
          <p:spPr>
            <a:xfrm flipV="1">
              <a:off x="5315187" y="6088314"/>
              <a:ext cx="329191" cy="275468"/>
            </a:xfrm>
            <a:prstGeom prst="line">
              <a:avLst/>
            </a:prstGeom>
            <a:ln>
              <a:solidFill>
                <a:schemeClr val="bg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9758" name="Text Box 1049757"/>
          <p:cNvSpPr txBox="1"/>
          <p:nvPr/>
        </p:nvSpPr>
        <p:spPr>
          <a:xfrm>
            <a:off x="287655" y="1284605"/>
            <a:ext cx="9075420" cy="12604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2060"/>
                </a:solidFill>
              </a:rPr>
              <a:t>A</a:t>
            </a:r>
            <a:r>
              <a:rPr lang="en-IN" sz="3800" b="1">
                <a:solidFill>
                  <a:srgbClr val="002060"/>
                </a:solidFill>
              </a:rPr>
              <a:t>pplication of conditional probability analysis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Rounded Rectangle 2"/>
          <p:cNvSpPr/>
          <p:nvPr/>
        </p:nvSpPr>
        <p:spPr>
          <a:xfrm>
            <a:off x="5858043" y="2553600"/>
            <a:ext cx="478398" cy="478398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48766" name="Rounded Rectangle 8"/>
          <p:cNvSpPr/>
          <p:nvPr/>
        </p:nvSpPr>
        <p:spPr>
          <a:xfrm>
            <a:off x="1427892" y="2543515"/>
            <a:ext cx="488537" cy="48848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48768" name="Rounded Rectangle 3"/>
          <p:cNvSpPr>
            <a:spLocks noChangeAspect="1"/>
          </p:cNvSpPr>
          <p:nvPr/>
        </p:nvSpPr>
        <p:spPr>
          <a:xfrm>
            <a:off x="10288314" y="2538860"/>
            <a:ext cx="464220" cy="464220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49752" name="Text Box 1049751"/>
          <p:cNvSpPr txBox="1"/>
          <p:nvPr/>
        </p:nvSpPr>
        <p:spPr>
          <a:xfrm>
            <a:off x="1236345" y="1287780"/>
            <a:ext cx="9051925" cy="49231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3400" b="1">
                <a:solidFill>
                  <a:srgbClr val="65FF65"/>
                </a:solidFill>
              </a:rPr>
              <a:t>Conditional Probability
</a:t>
            </a:r>
            <a:r>
              <a:rPr lang="en-IN" sz="2800">
                <a:solidFill>
                  <a:srgbClr val="000000"/>
                </a:solidFill>
              </a:rPr>
              <a:t>
- Conditional Probability contains a condition that may limit the sample space for an event.
- You can write a conditional probability using the notation
P(BA)
- This reads "the probability of event B, given event A"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54" name="Text Box 1049753"/>
          <p:cNvSpPr txBox="1"/>
          <p:nvPr/>
        </p:nvSpPr>
        <p:spPr>
          <a:xfrm>
            <a:off x="1573677" y="984852"/>
            <a:ext cx="9016062" cy="1856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3400" b="1">
                <a:solidFill>
                  <a:srgbClr val="330066"/>
                </a:solidFill>
              </a:rPr>
              <a:t>Conditional Probability Formula
</a:t>
            </a:r>
            <a:r>
              <a:rPr lang="en-IN" sz="2800">
                <a:solidFill>
                  <a:srgbClr val="000000"/>
                </a:solidFill>
              </a:rPr>
              <a:t>
- The conditional probability that A occurs given that B has occurred is written as P(A|B) and is defined as:</a:t>
            </a:r>
          </a:p>
        </p:txBody>
      </p:sp>
      <p:pic>
        <p:nvPicPr>
          <p:cNvPr id="2097158" name="Picture 2097157"/>
          <p:cNvPicPr/>
          <p:nvPr/>
        </p:nvPicPr>
        <p:blipFill>
          <a:blip r:embed="rId2"/>
          <a:stretch>
            <a:fillRect/>
          </a:stretch>
        </p:blipFill>
        <p:spPr>
          <a:xfrm>
            <a:off x="2759906" y="3262762"/>
            <a:ext cx="6942180" cy="30476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55" name="Text Box 1049754"/>
          <p:cNvSpPr txBox="1"/>
          <p:nvPr/>
        </p:nvSpPr>
        <p:spPr>
          <a:xfrm>
            <a:off x="1834082" y="716280"/>
            <a:ext cx="8523837" cy="5514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2500" b="1">
                <a:solidFill>
                  <a:srgbClr val="9933FF"/>
                </a:solidFill>
              </a:rPr>
              <a:t>Problem Solving with Venn Diagram
</a:t>
            </a:r>
            <a:r>
              <a:rPr lang="en-IN" sz="1800">
                <a:solidFill>
                  <a:srgbClr val="000000"/>
                </a:solidFill>
              </a:rPr>
              <a:t>
In a class of 29 students, 20 students study French, 15 students study Malay, and 8 students study both languages. A student is chosen at random from the class.
Find the probability that the students:
a Studies French
b.Studies neither language
Studies at least one language
Studies both languages
e Studies Malay given that they study French
Studies French given that they study Malay
Studies both language given that they study at least one of the languages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6604" name="Straight Connector 2"/>
          <p:cNvCxnSpPr/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9" name="Picture 2097158"/>
          <p:cNvPicPr/>
          <p:nvPr/>
        </p:nvPicPr>
        <p:blipFill>
          <a:blip r:embed="rId2"/>
          <a:stretch>
            <a:fillRect/>
          </a:stretch>
        </p:blipFill>
        <p:spPr>
          <a:xfrm>
            <a:off x="243766" y="0"/>
            <a:ext cx="117044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0" name="Rounded Rectangle 2"/>
          <p:cNvSpPr/>
          <p:nvPr/>
        </p:nvSpPr>
        <p:spPr>
          <a:xfrm>
            <a:off x="7281894" y="3583887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49092" name="Rounded Rectangle 2"/>
          <p:cNvSpPr/>
          <p:nvPr/>
        </p:nvSpPr>
        <p:spPr>
          <a:xfrm>
            <a:off x="4371744" y="3662264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49093" name="Rounded Rectangle 3"/>
          <p:cNvSpPr>
            <a:spLocks noChangeAspect="1"/>
          </p:cNvSpPr>
          <p:nvPr/>
        </p:nvSpPr>
        <p:spPr>
          <a:xfrm>
            <a:off x="5128484" y="4916299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49094" name="Rounded Rectangle 10"/>
          <p:cNvSpPr>
            <a:spLocks noChangeAspect="1"/>
          </p:cNvSpPr>
          <p:nvPr/>
        </p:nvSpPr>
        <p:spPr>
          <a:xfrm>
            <a:off x="6504225" y="2410745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9095" name="Block Arc 6"/>
          <p:cNvSpPr/>
          <p:nvPr/>
        </p:nvSpPr>
        <p:spPr>
          <a:xfrm>
            <a:off x="5073005" y="2421110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49756" name="Text Box 1049755"/>
          <p:cNvSpPr txBox="1"/>
          <p:nvPr/>
        </p:nvSpPr>
        <p:spPr>
          <a:xfrm>
            <a:off x="311150" y="240030"/>
            <a:ext cx="10113010" cy="61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3100" b="1">
                <a:solidFill>
                  <a:srgbClr val="FFCB00"/>
                </a:solidFill>
              </a:rPr>
              <a:t>Independence and conditional probabilities
</a:t>
            </a:r>
            <a:r>
              <a:rPr lang="en-IN" sz="2600">
                <a:solidFill>
                  <a:srgbClr val="000000"/>
                </a:solidFill>
              </a:rPr>
              <a:t>
Consider the following (hypothetical) distribution of gender and major of students in an introductory statistics class:
• The probability that a randomly selected student is a social science major is 60 / 100 = 0.6.
• The probability that a randomly selected student is a social science major given that they are female is 30/50 = 0.6. • Since P(SS| M) also equals 0.6, major of students in this
class does not depend on their gender: P(SS | F) = P(SS).</a:t>
            </a:r>
          </a:p>
        </p:txBody>
      </p:sp>
      <p:pic>
        <p:nvPicPr>
          <p:cNvPr id="2097160" name="Picture 2097159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824" y="2050446"/>
            <a:ext cx="6303425" cy="10554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0" name="TextBox 70"/>
          <p:cNvSpPr txBox="1"/>
          <p:nvPr/>
        </p:nvSpPr>
        <p:spPr>
          <a:xfrm>
            <a:off x="9645021" y="3505928"/>
            <a:ext cx="1656184" cy="80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anose="020B0604020202020204" pitchFamily="34" charset="0"/>
              </a:rPr>
              <a:t>Get a modern </a:t>
            </a:r>
            <a:r>
              <a:rPr lang="en-US" altLang="ko-KR" sz="1200" b="1" dirty="0">
                <a:solidFill>
                  <a:schemeClr val="accent3"/>
                </a:solidFill>
                <a:cs typeface="Arial" panose="020B0604020202020204" pitchFamily="34" charset="0"/>
              </a:rPr>
              <a:t>PowerPoint  </a:t>
            </a:r>
            <a:r>
              <a:rPr lang="en-US" altLang="ko-KR" sz="1200" b="1" dirty="0">
                <a:solidFill>
                  <a:schemeClr val="bg1"/>
                </a:solidFill>
                <a:cs typeface="Arial" panose="020B0604020202020204" pitchFamily="34" charset="0"/>
              </a:rPr>
              <a:t>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49168" name="Freeform 18"/>
          <p:cNvSpPr/>
          <p:nvPr/>
        </p:nvSpPr>
        <p:spPr>
          <a:xfrm>
            <a:off x="10208550" y="2862627"/>
            <a:ext cx="529125" cy="42704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2097161" name="Picture 2097160"/>
          <p:cNvPicPr/>
          <p:nvPr/>
        </p:nvPicPr>
        <p:blipFill>
          <a:blip r:embed="rId2"/>
          <a:stretch>
            <a:fillRect/>
          </a:stretch>
        </p:blipFill>
        <p:spPr>
          <a:xfrm>
            <a:off x="409089" y="1344863"/>
            <a:ext cx="11373822" cy="43221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3"/>
          <p:cNvGrpSpPr/>
          <p:nvPr/>
        </p:nvGrpSpPr>
        <p:grpSpPr>
          <a:xfrm>
            <a:off x="3806577" y="1270179"/>
            <a:ext cx="4450336" cy="3920434"/>
            <a:chOff x="1211957" y="656705"/>
            <a:chExt cx="4971329" cy="4379392"/>
          </a:xfrm>
        </p:grpSpPr>
        <p:cxnSp>
          <p:nvCxnSpPr>
            <p:cNvPr id="3147252" name="Straight Connector 4"/>
            <p:cNvCxnSpPr>
              <a:stCxn id="1049442" idx="0"/>
              <a:endCxn id="1049441" idx="4"/>
            </p:cNvCxnSpPr>
            <p:nvPr/>
          </p:nvCxnSpPr>
          <p:spPr>
            <a:xfrm flipH="1">
              <a:off x="5986161" y="2759940"/>
              <a:ext cx="140803" cy="8282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53" name="Straight Connector 5"/>
            <p:cNvCxnSpPr>
              <a:stCxn id="1049441" idx="7"/>
              <a:endCxn id="1049449" idx="2"/>
            </p:cNvCxnSpPr>
            <p:nvPr/>
          </p:nvCxnSpPr>
          <p:spPr>
            <a:xfrm flipH="1">
              <a:off x="4112241" y="3732396"/>
              <a:ext cx="1814182" cy="1247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54" name="Straight Connector 6"/>
            <p:cNvCxnSpPr>
              <a:stCxn id="1049441" idx="6"/>
              <a:endCxn id="1049448" idx="2"/>
            </p:cNvCxnSpPr>
            <p:nvPr/>
          </p:nvCxnSpPr>
          <p:spPr>
            <a:xfrm flipH="1">
              <a:off x="4803222" y="3672657"/>
              <a:ext cx="1098458" cy="3646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55" name="Straight Connector 7"/>
            <p:cNvCxnSpPr>
              <a:stCxn id="1049448" idx="7"/>
              <a:endCxn id="1049449" idx="3"/>
            </p:cNvCxnSpPr>
            <p:nvPr/>
          </p:nvCxnSpPr>
          <p:spPr>
            <a:xfrm flipH="1">
              <a:off x="4095746" y="4097077"/>
              <a:ext cx="563256" cy="8428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56" name="Straight Connector 8"/>
            <p:cNvCxnSpPr>
              <a:stCxn id="1049442" idx="4"/>
              <a:endCxn id="1049454" idx="1"/>
            </p:cNvCxnSpPr>
            <p:nvPr/>
          </p:nvCxnSpPr>
          <p:spPr>
            <a:xfrm flipH="1" flipV="1">
              <a:off x="5728406" y="1933680"/>
              <a:ext cx="398559" cy="713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57" name="Straight Connector 9"/>
            <p:cNvCxnSpPr>
              <a:stCxn id="1049443" idx="3"/>
              <a:endCxn id="1049454" idx="7"/>
            </p:cNvCxnSpPr>
            <p:nvPr/>
          </p:nvCxnSpPr>
          <p:spPr>
            <a:xfrm flipV="1">
              <a:off x="4921530" y="1933680"/>
              <a:ext cx="727225" cy="278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58" name="Straight Connector 10"/>
            <p:cNvCxnSpPr>
              <a:stCxn id="1049443" idx="2"/>
              <a:endCxn id="1049442" idx="6"/>
            </p:cNvCxnSpPr>
            <p:nvPr/>
          </p:nvCxnSpPr>
          <p:spPr>
            <a:xfrm>
              <a:off x="4946275" y="2271818"/>
              <a:ext cx="1124369" cy="431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59" name="Straight Connector 11"/>
            <p:cNvCxnSpPr>
              <a:stCxn id="1049448" idx="4"/>
              <a:endCxn id="1049443" idx="0"/>
            </p:cNvCxnSpPr>
            <p:nvPr/>
          </p:nvCxnSpPr>
          <p:spPr>
            <a:xfrm flipV="1">
              <a:off x="4718739" y="2356301"/>
              <a:ext cx="143053" cy="15965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60" name="Straight Connector 12"/>
            <p:cNvCxnSpPr>
              <a:stCxn id="1049447" idx="3"/>
              <a:endCxn id="1049443" idx="7"/>
            </p:cNvCxnSpPr>
            <p:nvPr/>
          </p:nvCxnSpPr>
          <p:spPr>
            <a:xfrm flipV="1">
              <a:off x="3569267" y="2331557"/>
              <a:ext cx="1232788" cy="15426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61" name="Straight Connector 13"/>
            <p:cNvCxnSpPr>
              <a:stCxn id="1049447" idx="2"/>
              <a:endCxn id="1049448" idx="6"/>
            </p:cNvCxnSpPr>
            <p:nvPr/>
          </p:nvCxnSpPr>
          <p:spPr>
            <a:xfrm>
              <a:off x="3582076" y="3937537"/>
              <a:ext cx="1052181" cy="998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62" name="Straight Connector 14"/>
            <p:cNvCxnSpPr>
              <a:stCxn id="1049447" idx="1"/>
              <a:endCxn id="1049449" idx="4"/>
            </p:cNvCxnSpPr>
            <p:nvPr/>
          </p:nvCxnSpPr>
          <p:spPr>
            <a:xfrm>
              <a:off x="3546319" y="3991410"/>
              <a:ext cx="509601" cy="9320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63" name="Straight Connector 15"/>
            <p:cNvCxnSpPr>
              <a:stCxn id="1049445" idx="1"/>
              <a:endCxn id="1049457" idx="6"/>
            </p:cNvCxnSpPr>
            <p:nvPr/>
          </p:nvCxnSpPr>
          <p:spPr>
            <a:xfrm>
              <a:off x="2027916" y="3374208"/>
              <a:ext cx="855063" cy="908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64" name="Straight Connector 16"/>
            <p:cNvCxnSpPr>
              <a:stCxn id="1049445" idx="0"/>
              <a:endCxn id="1049446" idx="4"/>
            </p:cNvCxnSpPr>
            <p:nvPr/>
          </p:nvCxnSpPr>
          <p:spPr>
            <a:xfrm>
              <a:off x="1986037" y="3384424"/>
              <a:ext cx="145307" cy="1156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65" name="Straight Connector 17"/>
            <p:cNvCxnSpPr>
              <a:stCxn id="1049451" idx="1"/>
              <a:endCxn id="1049444" idx="5"/>
            </p:cNvCxnSpPr>
            <p:nvPr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66" name="Straight Connector 18"/>
            <p:cNvCxnSpPr>
              <a:stCxn id="1049451" idx="7"/>
              <a:endCxn id="1049450" idx="4"/>
            </p:cNvCxnSpPr>
            <p:nvPr/>
          </p:nvCxnSpPr>
          <p:spPr>
            <a:xfrm flipH="1">
              <a:off x="1296439" y="1623239"/>
              <a:ext cx="476446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67" name="Straight Connector 19"/>
            <p:cNvCxnSpPr>
              <a:stCxn id="1049451" idx="3"/>
              <a:endCxn id="1049452" idx="6"/>
            </p:cNvCxnSpPr>
            <p:nvPr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68" name="Straight Connector 20"/>
            <p:cNvCxnSpPr>
              <a:stCxn id="1049456" idx="7"/>
              <a:endCxn id="1049452" idx="1"/>
            </p:cNvCxnSpPr>
            <p:nvPr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69" name="Straight Connector 21"/>
            <p:cNvCxnSpPr>
              <a:stCxn id="1049454" idx="4"/>
              <a:endCxn id="1049455" idx="1"/>
            </p:cNvCxnSpPr>
            <p:nvPr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70" name="Straight Connector 22"/>
            <p:cNvCxnSpPr>
              <a:stCxn id="1049452" idx="0"/>
              <a:endCxn id="1049453" idx="5"/>
            </p:cNvCxnSpPr>
            <p:nvPr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71" name="Straight Connector 23"/>
            <p:cNvCxnSpPr>
              <a:stCxn id="1049456" idx="1"/>
              <a:endCxn id="1049455" idx="5"/>
            </p:cNvCxnSpPr>
            <p:nvPr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72" name="Straight Connector 24"/>
            <p:cNvCxnSpPr>
              <a:stCxn id="1049451" idx="0"/>
              <a:endCxn id="1049445" idx="5"/>
            </p:cNvCxnSpPr>
            <p:nvPr/>
          </p:nvCxnSpPr>
          <p:spPr>
            <a:xfrm>
              <a:off x="1832622" y="1647984"/>
              <a:ext cx="128751" cy="1635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73" name="Straight Connector 25"/>
            <p:cNvCxnSpPr>
              <a:stCxn id="1049446" idx="5"/>
              <a:endCxn id="1049450" idx="0"/>
            </p:cNvCxnSpPr>
            <p:nvPr/>
          </p:nvCxnSpPr>
          <p:spPr>
            <a:xfrm flipH="1" flipV="1">
              <a:off x="1296439" y="3101754"/>
              <a:ext cx="781816" cy="14759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74" name="Straight Connector 26"/>
            <p:cNvCxnSpPr>
              <a:stCxn id="1049450" idx="1"/>
              <a:endCxn id="1049445" idx="0"/>
            </p:cNvCxnSpPr>
            <p:nvPr/>
          </p:nvCxnSpPr>
          <p:spPr>
            <a:xfrm>
              <a:off x="1356177" y="3077010"/>
              <a:ext cx="629860" cy="3074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75" name="Straight Connector 27"/>
            <p:cNvCxnSpPr>
              <a:stCxn id="1049446" idx="1"/>
              <a:endCxn id="1049449" idx="6"/>
            </p:cNvCxnSpPr>
            <p:nvPr/>
          </p:nvCxnSpPr>
          <p:spPr>
            <a:xfrm>
              <a:off x="2220454" y="4668931"/>
              <a:ext cx="1779146" cy="310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76" name="Straight Connector 28"/>
            <p:cNvCxnSpPr>
              <a:stCxn id="1049445" idx="2"/>
              <a:endCxn id="1049447" idx="6"/>
            </p:cNvCxnSpPr>
            <p:nvPr/>
          </p:nvCxnSpPr>
          <p:spPr>
            <a:xfrm>
              <a:off x="2050304" y="3337370"/>
              <a:ext cx="1365953" cy="5677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77" name="Straight Connector 29"/>
            <p:cNvCxnSpPr>
              <a:stCxn id="1049444" idx="1"/>
              <a:endCxn id="1049447" idx="5"/>
            </p:cNvCxnSpPr>
            <p:nvPr/>
          </p:nvCxnSpPr>
          <p:spPr>
            <a:xfrm>
              <a:off x="2851098" y="2465260"/>
              <a:ext cx="600917" cy="1385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78" name="Straight Connector 30"/>
            <p:cNvCxnSpPr>
              <a:stCxn id="1049444" idx="3"/>
            </p:cNvCxnSpPr>
            <p:nvPr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79" name="Straight Connector 31"/>
            <p:cNvCxnSpPr>
              <a:stCxn id="1049447" idx="4"/>
              <a:endCxn id="1049453" idx="7"/>
            </p:cNvCxnSpPr>
            <p:nvPr/>
          </p:nvCxnSpPr>
          <p:spPr>
            <a:xfrm flipV="1">
              <a:off x="3515393" y="1981755"/>
              <a:ext cx="468905" cy="1856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80" name="Straight Connector 32"/>
            <p:cNvCxnSpPr>
              <a:stCxn id="1049443" idx="5"/>
              <a:endCxn id="1049453" idx="1"/>
            </p:cNvCxnSpPr>
            <p:nvPr/>
          </p:nvCxnSpPr>
          <p:spPr>
            <a:xfrm flipH="1" flipV="1">
              <a:off x="4103774" y="1981755"/>
              <a:ext cx="698280" cy="2303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81" name="Straight Connector 33"/>
            <p:cNvCxnSpPr>
              <a:stCxn id="1049444" idx="7"/>
              <a:endCxn id="1049445" idx="3"/>
            </p:cNvCxnSpPr>
            <p:nvPr/>
          </p:nvCxnSpPr>
          <p:spPr>
            <a:xfrm flipH="1">
              <a:off x="2040089" y="2465260"/>
              <a:ext cx="691533" cy="8302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82" name="Straight Connector 34"/>
            <p:cNvCxnSpPr>
              <a:stCxn id="1049442" idx="7"/>
              <a:endCxn id="1049448" idx="3"/>
            </p:cNvCxnSpPr>
            <p:nvPr/>
          </p:nvCxnSpPr>
          <p:spPr>
            <a:xfrm flipH="1">
              <a:off x="4778478" y="2743444"/>
              <a:ext cx="1308662" cy="12341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83" name="Straight Connector 35"/>
            <p:cNvCxnSpPr>
              <a:stCxn id="1049455" idx="7"/>
              <a:endCxn id="1049453" idx="3"/>
            </p:cNvCxnSpPr>
            <p:nvPr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84" name="Straight Connector 36"/>
            <p:cNvCxnSpPr>
              <a:stCxn id="1049452" idx="7"/>
              <a:endCxn id="1049444" idx="4"/>
            </p:cNvCxnSpPr>
            <p:nvPr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441" name="Oval 37"/>
            <p:cNvSpPr/>
            <p:nvPr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42" name="Oval 38"/>
            <p:cNvSpPr>
              <a:spLocks noChangeAspect="1"/>
            </p:cNvSpPr>
            <p:nvPr/>
          </p:nvSpPr>
          <p:spPr>
            <a:xfrm flipH="1" flipV="1">
              <a:off x="6070644" y="2647298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43" name="Oval 39"/>
            <p:cNvSpPr/>
            <p:nvPr/>
          </p:nvSpPr>
          <p:spPr>
            <a:xfrm flipH="1" flipV="1">
              <a:off x="4777310" y="218733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44" name="Oval 40"/>
            <p:cNvSpPr/>
            <p:nvPr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45" name="Oval 41"/>
            <p:cNvSpPr>
              <a:spLocks noChangeAspect="1"/>
            </p:cNvSpPr>
            <p:nvPr/>
          </p:nvSpPr>
          <p:spPr>
            <a:xfrm rot="527431" flipH="1" flipV="1">
              <a:off x="1938324" y="327244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46" name="Oval 42"/>
            <p:cNvSpPr/>
            <p:nvPr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47" name="Oval 43"/>
            <p:cNvSpPr/>
            <p:nvPr/>
          </p:nvSpPr>
          <p:spPr>
            <a:xfrm rot="664413" flipH="1" flipV="1">
              <a:off x="3414685" y="383682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48" name="Oval 44"/>
            <p:cNvSpPr/>
            <p:nvPr/>
          </p:nvSpPr>
          <p:spPr>
            <a:xfrm flipH="1" flipV="1">
              <a:off x="4634257" y="3952857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49" name="Oval 45"/>
            <p:cNvSpPr>
              <a:spLocks noChangeAspect="1"/>
            </p:cNvSpPr>
            <p:nvPr/>
          </p:nvSpPr>
          <p:spPr>
            <a:xfrm flipH="1" flipV="1">
              <a:off x="3999600" y="492345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50" name="Oval 46"/>
            <p:cNvSpPr/>
            <p:nvPr/>
          </p:nvSpPr>
          <p:spPr>
            <a:xfrm flipH="1" flipV="1">
              <a:off x="1211957" y="2932790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51" name="Oval 47"/>
            <p:cNvSpPr/>
            <p:nvPr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52" name="Oval 48"/>
            <p:cNvSpPr>
              <a:spLocks noChangeAspect="1"/>
            </p:cNvSpPr>
            <p:nvPr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53" name="Oval 49"/>
            <p:cNvSpPr>
              <a:spLocks noChangeAspect="1"/>
            </p:cNvSpPr>
            <p:nvPr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54" name="Oval 50"/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55" name="Oval 51"/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456" name="Oval 52"/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285" name="Straight Connector 53"/>
            <p:cNvCxnSpPr>
              <a:stCxn id="1049456" idx="0"/>
              <a:endCxn id="1049453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457" name="Oval 54"/>
            <p:cNvSpPr/>
            <p:nvPr/>
          </p:nvSpPr>
          <p:spPr>
            <a:xfrm flipH="1" flipV="1">
              <a:off x="2882979" y="419834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7286" name="Straight Connector 55"/>
            <p:cNvCxnSpPr>
              <a:stCxn id="1049457" idx="1"/>
              <a:endCxn id="1049449" idx="6"/>
            </p:cNvCxnSpPr>
            <p:nvPr/>
          </p:nvCxnSpPr>
          <p:spPr>
            <a:xfrm>
              <a:off x="3027200" y="4342565"/>
              <a:ext cx="972400" cy="6372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87" name="Straight Connector 56"/>
            <p:cNvCxnSpPr>
              <a:stCxn id="1049446" idx="3"/>
              <a:endCxn id="1049457" idx="7"/>
            </p:cNvCxnSpPr>
            <p:nvPr/>
          </p:nvCxnSpPr>
          <p:spPr>
            <a:xfrm flipV="1">
              <a:off x="2194985" y="4342565"/>
              <a:ext cx="712739" cy="2096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7288" name="Straight Connector 57"/>
            <p:cNvCxnSpPr>
              <a:stCxn id="1049457" idx="2"/>
              <a:endCxn id="1049447" idx="0"/>
            </p:cNvCxnSpPr>
            <p:nvPr/>
          </p:nvCxnSpPr>
          <p:spPr>
            <a:xfrm flipV="1">
              <a:off x="3051944" y="4004220"/>
              <a:ext cx="430996" cy="2786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9458" name="Rectangle 113"/>
          <p:cNvSpPr/>
          <p:nvPr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459" name="Rectangle 114"/>
          <p:cNvSpPr/>
          <p:nvPr/>
        </p:nvSpPr>
        <p:spPr>
          <a:xfrm>
            <a:off x="0" y="2339545"/>
            <a:ext cx="12192000" cy="2178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Group 58"/>
          <p:cNvGrpSpPr/>
          <p:nvPr/>
        </p:nvGrpSpPr>
        <p:grpSpPr>
          <a:xfrm>
            <a:off x="0" y="2769507"/>
            <a:ext cx="12192000" cy="1318987"/>
            <a:chOff x="0" y="2671679"/>
            <a:chExt cx="12192000" cy="1318987"/>
          </a:xfrm>
        </p:grpSpPr>
        <p:sp>
          <p:nvSpPr>
            <p:cNvPr id="1049460" name="TextBox 1"/>
            <p:cNvSpPr txBox="1"/>
            <p:nvPr/>
          </p:nvSpPr>
          <p:spPr>
            <a:xfrm>
              <a:off x="0" y="2671679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anose="020B0604020202020204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9461" name="TextBox 2"/>
            <p:cNvSpPr txBox="1"/>
            <p:nvPr/>
          </p:nvSpPr>
          <p:spPr>
            <a:xfrm>
              <a:off x="50" y="361101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5" dirty="0">
                  <a:solidFill>
                    <a:schemeClr val="bg1"/>
                  </a:solidFill>
                  <a:cs typeface="Arial" panose="020B0604020202020204" pitchFamily="34" charset="0"/>
                </a:rPr>
                <a:t>Insert the Subtitle of Your Presentation</a:t>
              </a:r>
              <a:endParaRPr lang="ko-KR" altLang="en-US" sz="1865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WPS Presentation</Application>
  <PresentationFormat>Custom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Contents Slide Master</vt:lpstr>
      <vt:lpstr>Section Break Slide Master</vt:lpstr>
      <vt:lpstr>Blue Waves</vt:lpstr>
      <vt:lpstr>1_Blue Waves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2</cp:revision>
  <dcterms:created xsi:type="dcterms:W3CDTF">2020-11-20T03:23:46Z</dcterms:created>
  <dcterms:modified xsi:type="dcterms:W3CDTF">2021-03-02T05:10:45Z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