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notesMasterIdLst>
    <p:notesMasterId r:id="rId12"/>
  </p:notesMasterIdLst>
  <p:sldIdLst>
    <p:sldId id="375" r:id="rId3"/>
    <p:sldId id="386" r:id="rId4"/>
    <p:sldId id="377" r:id="rId5"/>
    <p:sldId id="394" r:id="rId6"/>
    <p:sldId id="395" r:id="rId7"/>
    <p:sldId id="379" r:id="rId8"/>
    <p:sldId id="389" r:id="rId9"/>
    <p:sldId id="399" r:id="rId10"/>
    <p:sldId id="384" r:id="rId11"/>
  </p:sldIdLst>
  <p:sldSz cx="10080625" cy="7559675"/>
  <p:notesSz cx="7559675" cy="10690225"/>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rgbClr val="000000"/>
        </a:solidFill>
        <a:latin typeface="Arial" panose="020B0604020202020204" pitchFamily="34" charset="0"/>
        <a:ea typeface="SimSun" panose="02010600030101010101" pitchFamily="2" charset="-122"/>
        <a:cs typeface="+mn-cs"/>
        <a:sym typeface="Arial" panose="020B0604020202020204" pitchFamily="34" charset="0"/>
      </a:defRPr>
    </a:lvl1pPr>
    <a:lvl2pPr marL="742950" lvl="1" indent="-285750" algn="l" defTabSz="914400" rtl="0" eaLnBrk="1" fontAlgn="base" latinLnBrk="0" hangingPunct="1">
      <a:lnSpc>
        <a:spcPct val="100000"/>
      </a:lnSpc>
      <a:spcBef>
        <a:spcPct val="0"/>
      </a:spcBef>
      <a:spcAft>
        <a:spcPct val="0"/>
      </a:spcAft>
      <a:buNone/>
      <a:defRPr b="0" i="0" u="none" kern="1200" baseline="0">
        <a:solidFill>
          <a:srgbClr val="000000"/>
        </a:solidFill>
        <a:latin typeface="Arial" panose="020B0604020202020204" pitchFamily="34" charset="0"/>
        <a:ea typeface="SimSun" panose="02010600030101010101" pitchFamily="2" charset="-122"/>
        <a:cs typeface="+mn-cs"/>
        <a:sym typeface="Arial" panose="020B0604020202020204" pitchFamily="34" charset="0"/>
      </a:defRPr>
    </a:lvl2pPr>
    <a:lvl3pPr marL="1143000" lvl="2" indent="-228600" algn="l" defTabSz="914400" rtl="0" eaLnBrk="1" fontAlgn="base" latinLnBrk="0" hangingPunct="1">
      <a:lnSpc>
        <a:spcPct val="100000"/>
      </a:lnSpc>
      <a:spcBef>
        <a:spcPct val="0"/>
      </a:spcBef>
      <a:spcAft>
        <a:spcPct val="0"/>
      </a:spcAft>
      <a:buNone/>
      <a:defRPr b="0" i="0" u="none" kern="1200" baseline="0">
        <a:solidFill>
          <a:srgbClr val="000000"/>
        </a:solidFill>
        <a:latin typeface="Arial" panose="020B0604020202020204" pitchFamily="34" charset="0"/>
        <a:ea typeface="SimSun" panose="02010600030101010101" pitchFamily="2" charset="-122"/>
        <a:cs typeface="+mn-cs"/>
        <a:sym typeface="Arial" panose="020B0604020202020204" pitchFamily="34" charset="0"/>
      </a:defRPr>
    </a:lvl3pPr>
    <a:lvl4pPr marL="1600200" lvl="3" indent="-228600" algn="l" defTabSz="914400" rtl="0" eaLnBrk="1" fontAlgn="base" latinLnBrk="0" hangingPunct="1">
      <a:lnSpc>
        <a:spcPct val="100000"/>
      </a:lnSpc>
      <a:spcBef>
        <a:spcPct val="0"/>
      </a:spcBef>
      <a:spcAft>
        <a:spcPct val="0"/>
      </a:spcAft>
      <a:buNone/>
      <a:defRPr b="0" i="0" u="none" kern="1200" baseline="0">
        <a:solidFill>
          <a:srgbClr val="000000"/>
        </a:solidFill>
        <a:latin typeface="Arial" panose="020B0604020202020204" pitchFamily="34" charset="0"/>
        <a:ea typeface="SimSun" panose="02010600030101010101" pitchFamily="2" charset="-122"/>
        <a:cs typeface="+mn-cs"/>
        <a:sym typeface="Arial" panose="020B0604020202020204" pitchFamily="34" charset="0"/>
      </a:defRPr>
    </a:lvl4pPr>
    <a:lvl5pPr marL="2057400" lvl="4" indent="-228600" algn="l" defTabSz="914400" rtl="0" eaLnBrk="1" fontAlgn="base" latinLnBrk="0" hangingPunct="1">
      <a:lnSpc>
        <a:spcPct val="100000"/>
      </a:lnSpc>
      <a:spcBef>
        <a:spcPct val="0"/>
      </a:spcBef>
      <a:spcAft>
        <a:spcPct val="0"/>
      </a:spcAft>
      <a:buNone/>
      <a:defRPr b="0" i="0" u="none" kern="1200" baseline="0">
        <a:solidFill>
          <a:srgbClr val="000000"/>
        </a:solidFill>
        <a:latin typeface="Arial" panose="020B0604020202020204" pitchFamily="34" charset="0"/>
        <a:ea typeface="SimSun" panose="02010600030101010101" pitchFamily="2" charset="-122"/>
        <a:cs typeface="+mn-cs"/>
        <a:sym typeface="Arial" panose="020B0604020202020204" pitchFamily="34" charset="0"/>
      </a:defRPr>
    </a:lvl5pPr>
    <a:lvl6pPr marL="2286000" lvl="5" indent="-228600" algn="l" defTabSz="914400" rtl="0" eaLnBrk="1" fontAlgn="base" latinLnBrk="0" hangingPunct="1">
      <a:lnSpc>
        <a:spcPct val="100000"/>
      </a:lnSpc>
      <a:spcBef>
        <a:spcPct val="0"/>
      </a:spcBef>
      <a:spcAft>
        <a:spcPct val="0"/>
      </a:spcAft>
      <a:buNone/>
      <a:defRPr b="0" i="0" u="none" kern="1200" baseline="0">
        <a:solidFill>
          <a:srgbClr val="000000"/>
        </a:solidFill>
        <a:latin typeface="Arial" panose="020B0604020202020204" pitchFamily="34" charset="0"/>
        <a:ea typeface="SimSun" panose="02010600030101010101" pitchFamily="2" charset="-122"/>
        <a:cs typeface="+mn-cs"/>
        <a:sym typeface="Arial" panose="020B0604020202020204" pitchFamily="34" charset="0"/>
      </a:defRPr>
    </a:lvl6pPr>
    <a:lvl7pPr marL="2743200" lvl="6" indent="-228600" algn="l" defTabSz="914400" rtl="0" eaLnBrk="1" fontAlgn="base" latinLnBrk="0" hangingPunct="1">
      <a:lnSpc>
        <a:spcPct val="100000"/>
      </a:lnSpc>
      <a:spcBef>
        <a:spcPct val="0"/>
      </a:spcBef>
      <a:spcAft>
        <a:spcPct val="0"/>
      </a:spcAft>
      <a:buNone/>
      <a:defRPr b="0" i="0" u="none" kern="1200" baseline="0">
        <a:solidFill>
          <a:srgbClr val="000000"/>
        </a:solidFill>
        <a:latin typeface="Arial" panose="020B0604020202020204" pitchFamily="34" charset="0"/>
        <a:ea typeface="SimSun" panose="02010600030101010101" pitchFamily="2" charset="-122"/>
        <a:cs typeface="+mn-cs"/>
        <a:sym typeface="Arial" panose="020B0604020202020204" pitchFamily="34" charset="0"/>
      </a:defRPr>
    </a:lvl7pPr>
    <a:lvl8pPr marL="3200400" lvl="7" indent="-228600" algn="l" defTabSz="914400" rtl="0" eaLnBrk="1" fontAlgn="base" latinLnBrk="0" hangingPunct="1">
      <a:lnSpc>
        <a:spcPct val="100000"/>
      </a:lnSpc>
      <a:spcBef>
        <a:spcPct val="0"/>
      </a:spcBef>
      <a:spcAft>
        <a:spcPct val="0"/>
      </a:spcAft>
      <a:buNone/>
      <a:defRPr b="0" i="0" u="none" kern="1200" baseline="0">
        <a:solidFill>
          <a:srgbClr val="000000"/>
        </a:solidFill>
        <a:latin typeface="Arial" panose="020B0604020202020204" pitchFamily="34" charset="0"/>
        <a:ea typeface="SimSun" panose="02010600030101010101" pitchFamily="2" charset="-122"/>
        <a:cs typeface="+mn-cs"/>
        <a:sym typeface="Arial" panose="020B0604020202020204" pitchFamily="34" charset="0"/>
      </a:defRPr>
    </a:lvl8pPr>
    <a:lvl9pPr marL="3657600" lvl="8" indent="-228600" algn="l" defTabSz="914400" rtl="0" eaLnBrk="1" fontAlgn="base" latinLnBrk="0" hangingPunct="1">
      <a:lnSpc>
        <a:spcPct val="100000"/>
      </a:lnSpc>
      <a:spcBef>
        <a:spcPct val="0"/>
      </a:spcBef>
      <a:spcAft>
        <a:spcPct val="0"/>
      </a:spcAft>
      <a:buNone/>
      <a:defRPr b="0" i="0" u="none" kern="1200" baseline="0">
        <a:solidFill>
          <a:srgbClr val="000000"/>
        </a:solidFill>
        <a:latin typeface="Arial" panose="020B0604020202020204" pitchFamily="34" charset="0"/>
        <a:ea typeface="SimSun" panose="02010600030101010101" pitchFamily="2" charset="-122"/>
        <a:cs typeface="+mn-cs"/>
        <a:sym typeface="Arial" panose="020B0604020202020204"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howGuides="1">
      <p:cViewPr>
        <p:scale>
          <a:sx n="87" d="100"/>
          <a:sy n="87" d="100"/>
        </p:scale>
        <p:origin x="-600" y="-72"/>
      </p:cViewPr>
      <p:guideLst>
        <p:guide orient="horz" pos="2880"/>
        <p:guide pos="2160"/>
      </p:guideLst>
    </p:cSldViewPr>
  </p:slideViewPr>
  <p:notesTextViewPr>
    <p:cViewPr>
      <p:scale>
        <a:sx n="100" d="100"/>
        <a:sy n="100" d="100"/>
      </p:scale>
      <p:origin x="0" y="0"/>
    </p:cViewPr>
  </p:notesTextViewPr>
  <p:sorterViewPr showFormatting="0">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AutoShape 42"/>
          <p:cNvSpPr/>
          <p:nvPr/>
        </p:nvSpPr>
        <p:spPr>
          <a:xfrm>
            <a:off x="0" y="0"/>
            <a:ext cx="7559675" cy="10691813"/>
          </a:xfrm>
          <a:prstGeom prst="roundRect">
            <a:avLst>
              <a:gd name="adj" fmla="val 19"/>
            </a:avLst>
          </a:prstGeom>
          <a:solidFill>
            <a:srgbClr val="FFFFFF"/>
          </a:solidFill>
          <a:ln w="9525">
            <a:noFill/>
          </a:ln>
        </p:spPr>
        <p:txBody>
          <a:bodyPr wrap="none" anchor="ctr"/>
          <a:lstStyle/>
          <a:p>
            <a:pPr lvl="0">
              <a:lnSpc>
                <a:spcPct val="93000"/>
              </a:lnSpc>
            </a:pPr>
            <a:endParaRPr lang="en-IN" altLang="en-US" dirty="0"/>
          </a:p>
        </p:txBody>
      </p:sp>
      <p:sp>
        <p:nvSpPr>
          <p:cNvPr id="3075" name="AutoShape 43"/>
          <p:cNvSpPr/>
          <p:nvPr/>
        </p:nvSpPr>
        <p:spPr>
          <a:xfrm>
            <a:off x="0" y="0"/>
            <a:ext cx="7559675" cy="10691813"/>
          </a:xfrm>
          <a:prstGeom prst="roundRect">
            <a:avLst>
              <a:gd name="adj" fmla="val 19"/>
            </a:avLst>
          </a:prstGeom>
          <a:solidFill>
            <a:srgbClr val="FFFFFF"/>
          </a:solidFill>
          <a:ln w="9525">
            <a:noFill/>
          </a:ln>
        </p:spPr>
        <p:txBody>
          <a:bodyPr wrap="none" anchor="ctr"/>
          <a:lstStyle/>
          <a:p>
            <a:pPr lvl="0">
              <a:lnSpc>
                <a:spcPct val="93000"/>
              </a:lnSpc>
            </a:pPr>
            <a:endParaRPr lang="en-IN" altLang="en-US" dirty="0"/>
          </a:p>
        </p:txBody>
      </p:sp>
      <p:sp>
        <p:nvSpPr>
          <p:cNvPr id="3076" name="Rectangle 44"/>
          <p:cNvSpPr>
            <a:spLocks noGrp="1" noRot="1" noChangeAspect="1"/>
          </p:cNvSpPr>
          <p:nvPr>
            <p:ph type="sldImg"/>
          </p:nvPr>
        </p:nvSpPr>
        <p:spPr>
          <a:xfrm>
            <a:off x="1106488" y="812800"/>
            <a:ext cx="5340350" cy="4003675"/>
          </a:xfrm>
          <a:prstGeom prst="rect">
            <a:avLst/>
          </a:prstGeom>
          <a:noFill/>
          <a:ln w="9525">
            <a:noFill/>
          </a:ln>
        </p:spPr>
      </p:sp>
      <p:sp>
        <p:nvSpPr>
          <p:cNvPr id="1048621" name="Rectangle 45"/>
          <p:cNvSpPr>
            <a:spLocks noGrp="1" noChangeArrowheads="1"/>
          </p:cNvSpPr>
          <p:nvPr>
            <p:ph type="body"/>
          </p:nvPr>
        </p:nvSpPr>
        <p:spPr bwMode="auto">
          <a:xfrm>
            <a:off x="755650" y="5078413"/>
            <a:ext cx="6043613" cy="4806950"/>
          </a:xfrm>
          <a:prstGeom prst="rect">
            <a:avLst/>
          </a:prstGeom>
          <a:noFill/>
          <a:ln w="9525">
            <a:noFill/>
            <a:miter lim="800000"/>
          </a:ln>
        </p:spPr>
        <p:txBody>
          <a:bodyPr vert="horz" wrap="square" lIns="0" tIns="0" rIns="0" bIns="0" numCol="1" anchor="t" anchorCtr="0" compatLnSpc="1"/>
          <a:lstStyle/>
          <a:p>
            <a:pPr marL="0" marR="0" lvl="0" indent="0" algn="l" defTabSz="914400" rtl="0" eaLnBrk="0" fontAlgn="base" latinLnBrk="0" hangingPunct="0">
              <a:lnSpc>
                <a:spcPct val="100000"/>
              </a:lnSpc>
              <a:spcBef>
                <a:spcPct val="30000"/>
              </a:spcBef>
              <a:spcAft>
                <a:spcPct val="0"/>
              </a:spcAft>
              <a:buClr>
                <a:srgbClr val="000000"/>
              </a:buClr>
              <a:buSzTx/>
              <a:buFontTx/>
              <a:buNone/>
              <a:defRPr/>
            </a:pPr>
            <a:endPar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sym typeface="Arial" panose="020B0604020202020204" pitchFamily="34" charset="0"/>
            </a:endParaRPr>
          </a:p>
        </p:txBody>
      </p:sp>
      <p:sp>
        <p:nvSpPr>
          <p:cNvPr id="1048622" name="Rectangle 46"/>
          <p:cNvSpPr>
            <a:spLocks noGrp="1" noChangeArrowheads="1"/>
          </p:cNvSpPr>
          <p:nvPr>
            <p:ph type="hdr"/>
          </p:nvPr>
        </p:nvSpPr>
        <p:spPr bwMode="auto">
          <a:xfrm>
            <a:off x="1511300" y="5880100"/>
            <a:ext cx="6043613" cy="4806950"/>
          </a:xfrm>
          <a:prstGeom prst="rect">
            <a:avLst/>
          </a:prstGeom>
          <a:noFill/>
          <a:ln w="9525">
            <a:noFill/>
            <a:miter lim="800000"/>
          </a:ln>
        </p:spPr>
        <p:txBody>
          <a:bodyPr vert="horz" wrap="square" lIns="0" tIns="0" rIns="0" bIns="0" numCol="1" anchor="t" anchorCtr="0" compatLnSpc="1"/>
          <a:lstStyle>
            <a:lvl1pPr hangingPunct="0">
              <a:lnSpc>
                <a:spcPct val="93000"/>
              </a:lnSpc>
              <a:tabLst>
                <a:tab pos="0" algn="l"/>
                <a:tab pos="447675" algn="l"/>
                <a:tab pos="895350" algn="l"/>
                <a:tab pos="1346200" algn="l"/>
                <a:tab pos="1793875" algn="l"/>
                <a:tab pos="2244725" algn="l"/>
                <a:tab pos="2692400" algn="l"/>
                <a:tab pos="3143250" algn="l"/>
                <a:tab pos="3590925" algn="l"/>
                <a:tab pos="4041775" algn="l"/>
                <a:tab pos="4489450" algn="l"/>
                <a:tab pos="4940300" algn="l"/>
                <a:tab pos="5387975" algn="l"/>
                <a:tab pos="5838825" algn="l"/>
                <a:tab pos="6286500" algn="l"/>
                <a:tab pos="6737350" algn="l"/>
                <a:tab pos="7185025" algn="l"/>
                <a:tab pos="7635875" algn="l"/>
                <a:tab pos="8083550" algn="l"/>
                <a:tab pos="8534400" algn="l"/>
                <a:tab pos="8982075" algn="l"/>
              </a:tabLst>
              <a:defRPr sz="1400" smtClean="0">
                <a:latin typeface="Times New Roman" panose="02020603050405020304" pitchFamily="18" charset="0"/>
                <a:ea typeface="DejaVu Sans" charset="0"/>
                <a:cs typeface="DejaVu Sans" charset="0"/>
              </a:defRPr>
            </a:lvl1pPr>
          </a:lstStyle>
          <a:p>
            <a:pPr marL="0" marR="0" lvl="0" indent="0" algn="l" defTabSz="914400" rtl="0" eaLnBrk="1" fontAlgn="base" latinLnBrk="0" hangingPunct="0">
              <a:lnSpc>
                <a:spcPct val="93000"/>
              </a:lnSpc>
              <a:spcBef>
                <a:spcPct val="0"/>
              </a:spcBef>
              <a:spcAft>
                <a:spcPct val="0"/>
              </a:spcAft>
              <a:buClrTx/>
              <a:buSzTx/>
              <a:buFontTx/>
              <a:buNone/>
              <a:tabLst>
                <a:tab pos="0" algn="l"/>
                <a:tab pos="447675" algn="l"/>
                <a:tab pos="895350" algn="l"/>
                <a:tab pos="1346200" algn="l"/>
                <a:tab pos="1793875" algn="l"/>
                <a:tab pos="2244725" algn="l"/>
                <a:tab pos="2692400" algn="l"/>
                <a:tab pos="3143250" algn="l"/>
                <a:tab pos="3590925" algn="l"/>
                <a:tab pos="4041775" algn="l"/>
                <a:tab pos="4489450" algn="l"/>
                <a:tab pos="4940300" algn="l"/>
                <a:tab pos="5387975" algn="l"/>
                <a:tab pos="5838825" algn="l"/>
                <a:tab pos="6286500" algn="l"/>
                <a:tab pos="6737350" algn="l"/>
                <a:tab pos="7185025" algn="l"/>
                <a:tab pos="7635875" algn="l"/>
                <a:tab pos="8083550" algn="l"/>
                <a:tab pos="8534400" algn="l"/>
                <a:tab pos="8982075" algn="l"/>
              </a:tabLst>
              <a:defRPr/>
            </a:pPr>
            <a:endParaRPr kumimoji="0" lang="en-US" altLang="en-US" sz="1400" b="0" i="0" u="none" strike="noStrike" kern="1200" cap="none" spc="0" normalizeH="0" baseline="0" noProof="0">
              <a:ln>
                <a:noFill/>
              </a:ln>
              <a:solidFill>
                <a:srgbClr val="000000"/>
              </a:solidFill>
              <a:effectLst/>
              <a:uLnTx/>
              <a:uFillTx/>
              <a:latin typeface="Times New Roman" panose="02020603050405020304" pitchFamily="18" charset="0"/>
              <a:ea typeface="DejaVu Sans" charset="0"/>
              <a:cs typeface="DejaVu Sans" charset="0"/>
              <a:sym typeface="Arial" panose="020B0604020202020204" pitchFamily="34" charset="0"/>
            </a:endParaRPr>
          </a:p>
        </p:txBody>
      </p:sp>
      <p:sp>
        <p:nvSpPr>
          <p:cNvPr id="1048623" name="Rectangle 47"/>
          <p:cNvSpPr>
            <a:spLocks noGrp="1" noChangeArrowheads="1"/>
          </p:cNvSpPr>
          <p:nvPr>
            <p:ph type="dt"/>
          </p:nvPr>
        </p:nvSpPr>
        <p:spPr bwMode="auto">
          <a:xfrm>
            <a:off x="0" y="10156825"/>
            <a:ext cx="3276600" cy="530225"/>
          </a:xfrm>
          <a:prstGeom prst="rect">
            <a:avLst/>
          </a:prstGeom>
          <a:noFill/>
          <a:ln w="9525">
            <a:noFill/>
            <a:miter lim="800000"/>
          </a:ln>
        </p:spPr>
        <p:txBody>
          <a:bodyPr vert="horz" wrap="square" lIns="0" tIns="0" rIns="0" bIns="0" numCol="1" anchor="t" anchorCtr="0" compatLnSpc="1"/>
          <a:lstStyle>
            <a:lvl1pPr algn="r" hangingPunct="0">
              <a:lnSpc>
                <a:spcPct val="93000"/>
              </a:lnSpc>
              <a:tabLst>
                <a:tab pos="0" algn="l"/>
                <a:tab pos="447675" algn="l"/>
                <a:tab pos="895350" algn="l"/>
                <a:tab pos="1346200" algn="l"/>
                <a:tab pos="1793875" algn="l"/>
                <a:tab pos="2244725" algn="l"/>
                <a:tab pos="2692400" algn="l"/>
                <a:tab pos="3143250" algn="l"/>
                <a:tab pos="3590925" algn="l"/>
                <a:tab pos="4041775" algn="l"/>
                <a:tab pos="4489450" algn="l"/>
                <a:tab pos="4940300" algn="l"/>
                <a:tab pos="5387975" algn="l"/>
                <a:tab pos="5838825" algn="l"/>
                <a:tab pos="6286500" algn="l"/>
                <a:tab pos="6737350" algn="l"/>
                <a:tab pos="7185025" algn="l"/>
                <a:tab pos="7635875" algn="l"/>
                <a:tab pos="8083550" algn="l"/>
                <a:tab pos="8534400" algn="l"/>
                <a:tab pos="8982075" algn="l"/>
              </a:tabLst>
              <a:defRPr sz="1400" smtClean="0">
                <a:latin typeface="Times New Roman" panose="02020603050405020304" pitchFamily="18" charset="0"/>
                <a:ea typeface="DejaVu Sans" charset="0"/>
                <a:cs typeface="DejaVu Sans" charset="0"/>
              </a:defRPr>
            </a:lvl1pPr>
          </a:lstStyle>
          <a:p>
            <a:pPr marL="0" marR="0" lvl="0" indent="0" algn="r" defTabSz="914400" rtl="0" eaLnBrk="1" fontAlgn="base" latinLnBrk="0" hangingPunct="0">
              <a:lnSpc>
                <a:spcPct val="93000"/>
              </a:lnSpc>
              <a:spcBef>
                <a:spcPct val="0"/>
              </a:spcBef>
              <a:spcAft>
                <a:spcPct val="0"/>
              </a:spcAft>
              <a:buClrTx/>
              <a:buSzTx/>
              <a:buFontTx/>
              <a:buNone/>
              <a:tabLst>
                <a:tab pos="0" algn="l"/>
                <a:tab pos="447675" algn="l"/>
                <a:tab pos="895350" algn="l"/>
                <a:tab pos="1346200" algn="l"/>
                <a:tab pos="1793875" algn="l"/>
                <a:tab pos="2244725" algn="l"/>
                <a:tab pos="2692400" algn="l"/>
                <a:tab pos="3143250" algn="l"/>
                <a:tab pos="3590925" algn="l"/>
                <a:tab pos="4041775" algn="l"/>
                <a:tab pos="4489450" algn="l"/>
                <a:tab pos="4940300" algn="l"/>
                <a:tab pos="5387975" algn="l"/>
                <a:tab pos="5838825" algn="l"/>
                <a:tab pos="6286500" algn="l"/>
                <a:tab pos="6737350" algn="l"/>
                <a:tab pos="7185025" algn="l"/>
                <a:tab pos="7635875" algn="l"/>
                <a:tab pos="8083550" algn="l"/>
                <a:tab pos="8534400" algn="l"/>
                <a:tab pos="8982075" algn="l"/>
              </a:tabLst>
              <a:defRPr/>
            </a:pPr>
            <a:endParaRPr kumimoji="0" lang="en-US" altLang="en-US" sz="1400" b="0" i="0" u="none" strike="noStrike" kern="1200" cap="none" spc="0" normalizeH="0" baseline="0" noProof="0">
              <a:ln>
                <a:noFill/>
              </a:ln>
              <a:solidFill>
                <a:srgbClr val="000000"/>
              </a:solidFill>
              <a:effectLst/>
              <a:uLnTx/>
              <a:uFillTx/>
              <a:latin typeface="Times New Roman" panose="02020603050405020304" pitchFamily="18" charset="0"/>
              <a:ea typeface="DejaVu Sans" charset="0"/>
              <a:cs typeface="DejaVu Sans" charset="0"/>
              <a:sym typeface="Arial" panose="020B0604020202020204" pitchFamily="34" charset="0"/>
            </a:endParaRPr>
          </a:p>
        </p:txBody>
      </p:sp>
      <p:sp>
        <p:nvSpPr>
          <p:cNvPr id="1048624" name="Rectangle 48"/>
          <p:cNvSpPr>
            <a:spLocks noGrp="1" noChangeArrowheads="1"/>
          </p:cNvSpPr>
          <p:nvPr>
            <p:ph type="ftr"/>
          </p:nvPr>
        </p:nvSpPr>
        <p:spPr bwMode="auto">
          <a:xfrm>
            <a:off x="0" y="0"/>
            <a:ext cx="3276600" cy="530225"/>
          </a:xfrm>
          <a:prstGeom prst="rect">
            <a:avLst/>
          </a:prstGeom>
          <a:noFill/>
          <a:ln w="9525">
            <a:noFill/>
            <a:miter lim="800000"/>
          </a:ln>
        </p:spPr>
        <p:txBody>
          <a:bodyPr vert="horz" wrap="square" lIns="0" tIns="0" rIns="0" bIns="0" numCol="1" anchor="b" anchorCtr="0" compatLnSpc="1"/>
          <a:lstStyle>
            <a:lvl1pPr hangingPunct="0">
              <a:lnSpc>
                <a:spcPct val="93000"/>
              </a:lnSpc>
              <a:tabLst>
                <a:tab pos="0" algn="l"/>
                <a:tab pos="447675" algn="l"/>
                <a:tab pos="895350" algn="l"/>
                <a:tab pos="1346200" algn="l"/>
                <a:tab pos="1793875" algn="l"/>
                <a:tab pos="2244725" algn="l"/>
                <a:tab pos="2692400" algn="l"/>
                <a:tab pos="3143250" algn="l"/>
                <a:tab pos="3590925" algn="l"/>
                <a:tab pos="4041775" algn="l"/>
                <a:tab pos="4489450" algn="l"/>
                <a:tab pos="4940300" algn="l"/>
                <a:tab pos="5387975" algn="l"/>
                <a:tab pos="5838825" algn="l"/>
                <a:tab pos="6286500" algn="l"/>
                <a:tab pos="6737350" algn="l"/>
                <a:tab pos="7185025" algn="l"/>
                <a:tab pos="7635875" algn="l"/>
                <a:tab pos="8083550" algn="l"/>
                <a:tab pos="8534400" algn="l"/>
                <a:tab pos="8982075" algn="l"/>
              </a:tabLst>
              <a:defRPr sz="1400" smtClean="0">
                <a:latin typeface="Times New Roman" panose="02020603050405020304" pitchFamily="18" charset="0"/>
                <a:ea typeface="DejaVu Sans" charset="0"/>
                <a:cs typeface="DejaVu Sans" charset="0"/>
              </a:defRPr>
            </a:lvl1pPr>
          </a:lstStyle>
          <a:p>
            <a:pPr marL="0" marR="0" lvl="0" indent="0" algn="l" defTabSz="914400" rtl="0" eaLnBrk="1" fontAlgn="base" latinLnBrk="0" hangingPunct="0">
              <a:lnSpc>
                <a:spcPct val="93000"/>
              </a:lnSpc>
              <a:spcBef>
                <a:spcPct val="0"/>
              </a:spcBef>
              <a:spcAft>
                <a:spcPct val="0"/>
              </a:spcAft>
              <a:buClrTx/>
              <a:buSzTx/>
              <a:buFontTx/>
              <a:buNone/>
              <a:tabLst>
                <a:tab pos="0" algn="l"/>
                <a:tab pos="447675" algn="l"/>
                <a:tab pos="895350" algn="l"/>
                <a:tab pos="1346200" algn="l"/>
                <a:tab pos="1793875" algn="l"/>
                <a:tab pos="2244725" algn="l"/>
                <a:tab pos="2692400" algn="l"/>
                <a:tab pos="3143250" algn="l"/>
                <a:tab pos="3590925" algn="l"/>
                <a:tab pos="4041775" algn="l"/>
                <a:tab pos="4489450" algn="l"/>
                <a:tab pos="4940300" algn="l"/>
                <a:tab pos="5387975" algn="l"/>
                <a:tab pos="5838825" algn="l"/>
                <a:tab pos="6286500" algn="l"/>
                <a:tab pos="6737350" algn="l"/>
                <a:tab pos="7185025" algn="l"/>
                <a:tab pos="7635875" algn="l"/>
                <a:tab pos="8083550" algn="l"/>
                <a:tab pos="8534400" algn="l"/>
                <a:tab pos="8982075" algn="l"/>
              </a:tabLst>
              <a:defRPr/>
            </a:pPr>
            <a:endParaRPr kumimoji="0" lang="en-US" altLang="en-US" sz="1400" b="0" i="0" u="none" strike="noStrike" kern="1200" cap="none" spc="0" normalizeH="0" baseline="0" noProof="0">
              <a:ln>
                <a:noFill/>
              </a:ln>
              <a:solidFill>
                <a:srgbClr val="000000"/>
              </a:solidFill>
              <a:effectLst/>
              <a:uLnTx/>
              <a:uFillTx/>
              <a:latin typeface="Times New Roman" panose="02020603050405020304" pitchFamily="18" charset="0"/>
              <a:ea typeface="DejaVu Sans" charset="0"/>
              <a:cs typeface="DejaVu Sans" charset="0"/>
              <a:sym typeface="Arial" panose="020B0604020202020204" pitchFamily="34" charset="0"/>
            </a:endParaRPr>
          </a:p>
        </p:txBody>
      </p:sp>
      <p:sp>
        <p:nvSpPr>
          <p:cNvPr id="1048625" name="Rectangle 49"/>
          <p:cNvSpPr>
            <a:spLocks noGrp="1" noChangeArrowheads="1"/>
          </p:cNvSpPr>
          <p:nvPr>
            <p:ph type="sldNum"/>
          </p:nvPr>
        </p:nvSpPr>
        <p:spPr bwMode="auto">
          <a:xfrm>
            <a:off x="4278313" y="0"/>
            <a:ext cx="3276600" cy="530225"/>
          </a:xfrm>
          <a:prstGeom prst="rect">
            <a:avLst/>
          </a:prstGeom>
          <a:noFill/>
          <a:ln w="9525">
            <a:noFill/>
            <a:miter lim="800000"/>
          </a:ln>
        </p:spPr>
        <p:txBody>
          <a:bodyPr vert="horz" wrap="square" lIns="0" tIns="0" rIns="0" bIns="0" numCol="1" anchor="b" anchorCtr="0" compatLnSpc="1"/>
          <a:lstStyle/>
          <a:p>
            <a:pPr lvl="0" algn="r" defTabSz="914400" eaLnBrk="1" fontAlgn="base">
              <a:lnSpc>
                <a:spcPct val="93000"/>
              </a:lnSpc>
              <a:buNone/>
              <a:tabLst>
                <a:tab pos="0" algn="l"/>
                <a:tab pos="447675" algn="l"/>
                <a:tab pos="895350" algn="l"/>
                <a:tab pos="1346200" algn="l"/>
                <a:tab pos="1793875" algn="l"/>
                <a:tab pos="2244725" algn="l"/>
                <a:tab pos="2692400" algn="l"/>
                <a:tab pos="3143250" algn="l"/>
                <a:tab pos="3590925" algn="l"/>
                <a:tab pos="4041775" algn="l"/>
                <a:tab pos="4489450" algn="l"/>
                <a:tab pos="4940300" algn="l"/>
                <a:tab pos="5387975" algn="l"/>
                <a:tab pos="5838825" algn="l"/>
                <a:tab pos="6286500" algn="l"/>
                <a:tab pos="6737350" algn="l"/>
                <a:tab pos="7185025" algn="l"/>
                <a:tab pos="7635875" algn="l"/>
                <a:tab pos="8083550" algn="l"/>
                <a:tab pos="8534400" algn="l"/>
                <a:tab pos="8982075" algn="l"/>
              </a:tabLst>
            </a:pPr>
            <a:fld id="{9A0DB2DC-4C9A-4742-B13C-FB6460FD3503}" type="slidenum">
              <a:rPr lang="en-US" altLang="en-US" sz="1400" strike="noStrike" noProof="1" dirty="0">
                <a:latin typeface="Times New Roman" panose="02020603050405020304" pitchFamily="18" charset="0"/>
                <a:ea typeface="+mn-ea"/>
                <a:cs typeface="DejaVu Sans" charset="0"/>
              </a:rPr>
              <a:pPr lvl="0" algn="r" defTabSz="914400" eaLnBrk="1" fontAlgn="base">
                <a:lnSpc>
                  <a:spcPct val="93000"/>
                </a:lnSpc>
                <a:buNone/>
                <a:tabLst>
                  <a:tab pos="0" algn="l"/>
                  <a:tab pos="447675" algn="l"/>
                  <a:tab pos="895350" algn="l"/>
                  <a:tab pos="1346200" algn="l"/>
                  <a:tab pos="1793875" algn="l"/>
                  <a:tab pos="2244725" algn="l"/>
                  <a:tab pos="2692400" algn="l"/>
                  <a:tab pos="3143250" algn="l"/>
                  <a:tab pos="3590925" algn="l"/>
                  <a:tab pos="4041775" algn="l"/>
                  <a:tab pos="4489450" algn="l"/>
                  <a:tab pos="4940300" algn="l"/>
                  <a:tab pos="5387975" algn="l"/>
                  <a:tab pos="5838825" algn="l"/>
                  <a:tab pos="6286500" algn="l"/>
                  <a:tab pos="6737350" algn="l"/>
                  <a:tab pos="7185025" algn="l"/>
                  <a:tab pos="7635875" algn="l"/>
                  <a:tab pos="8083550" algn="l"/>
                  <a:tab pos="8534400" algn="l"/>
                  <a:tab pos="8982075" algn="l"/>
                </a:tabLst>
              </a:pPr>
              <a:t>‹#›</a:t>
            </a:fld>
            <a:endParaRPr lang="en-US" altLang="en-US" sz="1400" strike="noStrike" noProof="1">
              <a:latin typeface="Times New Roman" panose="02020603050405020304" pitchFamily="18" charset="0"/>
              <a:ea typeface="DejaVu Sans" charset="0"/>
              <a:cs typeface="DejaVu Sans" charset="0"/>
            </a:endParaRP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buClr>
        <a:srgbClr val="000000"/>
      </a:buClr>
      <a:defRPr sz="1200" kern="1200">
        <a:solidFill>
          <a:srgbClr val="000000"/>
        </a:solidFill>
        <a:latin typeface="Times New Roman" panose="02020603050405020304" pitchFamily="18" charset="0"/>
        <a:ea typeface="+mn-ea"/>
        <a:cs typeface="+mn-cs"/>
        <a:sym typeface="Arial" panose="020B0604020202020204" pitchFamily="34" charset="0"/>
      </a:defRPr>
    </a:lvl1pPr>
    <a:lvl2pPr marL="742950" indent="-285750" algn="l" rtl="0" eaLnBrk="0" fontAlgn="base" hangingPunct="0">
      <a:spcBef>
        <a:spcPct val="30000"/>
      </a:spcBef>
      <a:spcAft>
        <a:spcPct val="0"/>
      </a:spcAft>
      <a:buClr>
        <a:srgbClr val="000000"/>
      </a:buClr>
      <a:defRPr sz="1200" kern="1200">
        <a:solidFill>
          <a:srgbClr val="000000"/>
        </a:solidFill>
        <a:latin typeface="Times New Roman" panose="02020603050405020304" pitchFamily="18" charset="0"/>
        <a:ea typeface="+mn-ea"/>
        <a:cs typeface="+mn-cs"/>
        <a:sym typeface="Arial" panose="020B0604020202020204" pitchFamily="34" charset="0"/>
      </a:defRPr>
    </a:lvl2pPr>
    <a:lvl3pPr marL="1143000" indent="-228600" algn="l" rtl="0" eaLnBrk="0" fontAlgn="base" hangingPunct="0">
      <a:spcBef>
        <a:spcPct val="30000"/>
      </a:spcBef>
      <a:spcAft>
        <a:spcPct val="0"/>
      </a:spcAft>
      <a:buClr>
        <a:srgbClr val="000000"/>
      </a:buClr>
      <a:defRPr sz="1200" kern="1200">
        <a:solidFill>
          <a:srgbClr val="000000"/>
        </a:solidFill>
        <a:latin typeface="Times New Roman" panose="02020603050405020304" pitchFamily="18" charset="0"/>
        <a:ea typeface="+mn-ea"/>
        <a:cs typeface="+mn-cs"/>
        <a:sym typeface="Arial" panose="020B0604020202020204" pitchFamily="34" charset="0"/>
      </a:defRPr>
    </a:lvl3pPr>
    <a:lvl4pPr marL="1600200" indent="-228600" algn="l" rtl="0" eaLnBrk="0" fontAlgn="base" hangingPunct="0">
      <a:spcBef>
        <a:spcPct val="30000"/>
      </a:spcBef>
      <a:spcAft>
        <a:spcPct val="0"/>
      </a:spcAft>
      <a:buClr>
        <a:srgbClr val="000000"/>
      </a:buClr>
      <a:defRPr sz="1200" kern="1200">
        <a:solidFill>
          <a:srgbClr val="000000"/>
        </a:solidFill>
        <a:latin typeface="Times New Roman" panose="02020603050405020304" pitchFamily="18" charset="0"/>
        <a:ea typeface="+mn-ea"/>
        <a:cs typeface="+mn-cs"/>
        <a:sym typeface="Arial" panose="020B0604020202020204" pitchFamily="34" charset="0"/>
      </a:defRPr>
    </a:lvl4pPr>
    <a:lvl5pPr marL="2057400" indent="-228600" algn="l" rtl="0" eaLnBrk="0" fontAlgn="base" hangingPunct="0">
      <a:spcBef>
        <a:spcPct val="30000"/>
      </a:spcBef>
      <a:spcAft>
        <a:spcPct val="0"/>
      </a:spcAft>
      <a:buClr>
        <a:srgbClr val="000000"/>
      </a:buClr>
      <a:defRPr sz="1200" kern="1200">
        <a:solidFill>
          <a:srgbClr val="000000"/>
        </a:solidFill>
        <a:latin typeface="Times New Roman" panose="02020603050405020304" pitchFamily="18" charset="0"/>
        <a:ea typeface="+mn-ea"/>
        <a:cs typeface="+mn-cs"/>
        <a:sym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p:cNvSpPr>
            <a:spLocks noGrp="1" noRot="1" noChangeAspect="1"/>
          </p:cNvSpPr>
          <p:nvPr>
            <p:ph type="sldImg"/>
          </p:nvPr>
        </p:nvSpPr>
        <p:spPr>
          <a:ln/>
        </p:spPr>
      </p:sp>
      <p:sp>
        <p:nvSpPr>
          <p:cNvPr id="13314" name="Text Placeholder 2"/>
          <p:cNvSpPr>
            <a:spLocks noGrp="1"/>
          </p:cNvSpPr>
          <p:nvPr>
            <p:ph type="body"/>
          </p:nvPr>
        </p:nvSpPr>
        <p:spPr>
          <a:ln/>
        </p:spPr>
        <p:txBody>
          <a:bodyPr wrap="square" lIns="0" tIns="0" rIns="0" bIns="0" anchor="t"/>
          <a:lstStyle/>
          <a:p>
            <a:pPr lvl="0"/>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pPr fontAlgn="base"/>
            <a:r>
              <a:rPr lang="en-US" strike="noStrike" noProof="1" smtClean="0"/>
              <a:t>Click to edit Master title style</a:t>
            </a:r>
            <a:endParaRPr lang="en-US" strike="noStrike" noProof="1"/>
          </a:p>
        </p:txBody>
      </p:sp>
      <p:sp>
        <p:nvSpPr>
          <p:cNvPr id="3" name="Subtitle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pPr fontAlgn="base"/>
            <a:r>
              <a:rPr lang="en-US" strike="noStrike" noProof="1" smtClean="0"/>
              <a:t>Click to edit Master subtitle style</a:t>
            </a:r>
            <a:endParaRPr lang="en-US" strike="noStrike" noProof="1"/>
          </a:p>
        </p:txBody>
      </p:sp>
      <p:sp>
        <p:nvSpPr>
          <p:cNvPr id="4" name="Date Placeholder 3"/>
          <p:cNvSpPr>
            <a:spLocks noGrp="1"/>
          </p:cNvSpPr>
          <p:nvPr>
            <p:ph type="dt" idx="10"/>
          </p:nvPr>
        </p:nvSpPr>
        <p:spPr/>
        <p:txBody>
          <a:bodyPr/>
          <a:lstStyle/>
          <a:p>
            <a:pPr marL="0" marR="0" lvl="0" indent="0" algn="l" defTabSz="914400" rtl="0" eaLnBrk="1" fontAlgn="base" latinLnBrk="0" hangingPunct="1">
              <a:lnSpc>
                <a:spcPct val="93000"/>
              </a:lnSpc>
              <a:spcBef>
                <a:spcPct val="0"/>
              </a:spcBef>
              <a:spcAft>
                <a:spcPct val="0"/>
              </a:spcAft>
              <a:buClrTx/>
              <a:buSzTx/>
              <a:buFontTx/>
              <a:buNone/>
              <a:defRPr/>
            </a:pPr>
            <a:endParaRPr kumimoji="0" lang="en-US" altLang="en-US" sz="1400" b="1" i="1" u="none" strike="noStrike" kern="1200" cap="none" spc="0" normalizeH="0" baseline="0" noProof="0">
              <a:ln>
                <a:noFill/>
              </a:ln>
              <a:solidFill>
                <a:srgbClr val="000000"/>
              </a:solidFill>
              <a:effectLst/>
              <a:uLnTx/>
              <a:uFillTx/>
              <a:latin typeface="Times New Roman" panose="02020603050405020304" pitchFamily="18" charset="0"/>
              <a:ea typeface="DejaVu Sans" charset="0"/>
              <a:cs typeface="DejaVu Sans" charset="0"/>
              <a:sym typeface="Arial" panose="020B0604020202020204" pitchFamily="34" charset="0"/>
            </a:endParaRPr>
          </a:p>
        </p:txBody>
      </p:sp>
      <p:sp>
        <p:nvSpPr>
          <p:cNvPr id="5" name="Footer Placeholder 4"/>
          <p:cNvSpPr>
            <a:spLocks noGrp="1"/>
          </p:cNvSpPr>
          <p:nvPr>
            <p:ph type="ftr" idx="11"/>
          </p:nvPr>
        </p:nvSpPr>
        <p:spPr/>
        <p:txBody>
          <a:bodyPr/>
          <a:lstStyle/>
          <a:p>
            <a:pPr marL="0" marR="0" lvl="0" indent="0" algn="ctr" defTabSz="914400" rtl="0" eaLnBrk="1" fontAlgn="base" latinLnBrk="0" hangingPunct="1">
              <a:lnSpc>
                <a:spcPct val="93000"/>
              </a:lnSpc>
              <a:spcBef>
                <a:spcPct val="0"/>
              </a:spcBef>
              <a:spcAft>
                <a:spcPct val="0"/>
              </a:spcAft>
              <a:buClrTx/>
              <a:buSzTx/>
              <a:buFontTx/>
              <a:buNone/>
              <a:defRPr/>
            </a:pPr>
            <a:endParaRPr kumimoji="0" lang="en-US" altLang="en-US" sz="1400" b="1" i="1" u="none" strike="noStrike" kern="1200" cap="none" spc="0" normalizeH="0" baseline="0" noProof="0">
              <a:ln>
                <a:noFill/>
              </a:ln>
              <a:solidFill>
                <a:srgbClr val="000000"/>
              </a:solidFill>
              <a:effectLst/>
              <a:uLnTx/>
              <a:uFillTx/>
              <a:latin typeface="Times New Roman" panose="02020603050405020304" pitchFamily="18" charset="0"/>
              <a:ea typeface="DejaVu Sans" charset="0"/>
              <a:cs typeface="DejaVu Sans" charset="0"/>
              <a:sym typeface="Arial" panose="020B0604020202020204" pitchFamily="34" charset="0"/>
            </a:endParaRPr>
          </a:p>
        </p:txBody>
      </p:sp>
      <p:sp>
        <p:nvSpPr>
          <p:cNvPr id="6" name="Slide Number Placeholder 5"/>
          <p:cNvSpPr>
            <a:spLocks noGrp="1"/>
          </p:cNvSpPr>
          <p:nvPr>
            <p:ph type="sldNum" idx="12"/>
          </p:nvPr>
        </p:nvSpPr>
        <p:spPr/>
        <p:txBody>
          <a:bodyPr/>
          <a:lstStyle/>
          <a:p>
            <a:pPr lvl="0" eaLnBrk="1" fontAlgn="base" hangingPunct="1">
              <a:lnSpc>
                <a:spcPct val="93000"/>
              </a:lnSpc>
              <a:buNone/>
            </a:pPr>
            <a:fld id="{9A0DB2DC-4C9A-4742-B13C-FB6460FD3503}" type="slidenum">
              <a:rPr lang="en-US" altLang="en-US" strike="noStrike" noProof="1" dirty="0">
                <a:latin typeface="Times New Roman" panose="02020603050405020304" pitchFamily="18" charset="0"/>
                <a:ea typeface="+mn-ea"/>
                <a:cs typeface="DejaVu Sans" charset="0"/>
              </a:rPr>
              <a:pPr lvl="0" eaLnBrk="1" fontAlgn="base" hangingPunct="1">
                <a:lnSpc>
                  <a:spcPct val="93000"/>
                </a:lnSpc>
                <a:buNone/>
              </a:pPr>
              <a:t>‹#›</a:t>
            </a:fld>
            <a:endParaRPr lang="en-US" altLang="en-US" strike="noStrike" noProof="1">
              <a:latin typeface="Arial" panose="020B0604020202020204" pitchFamily="34" charset="0"/>
              <a:cs typeface="DejaVu Sans"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Vertical Text Placeholder 2"/>
          <p:cNvSpPr>
            <a:spLocks noGrp="1"/>
          </p:cNvSpPr>
          <p:nvPr>
            <p:ph type="body" orient="vert" idx="1"/>
          </p:nvPr>
        </p:nvSpPr>
        <p:spPr/>
        <p:txBody>
          <a:bodyPr vert="eaVert"/>
          <a:lstStyle/>
          <a:p>
            <a:pPr lvl="0" fontAlgn="base"/>
            <a:r>
              <a:rPr lang="en-US" strike="noStrike" noProof="1" smtClean="0"/>
              <a:t>Click to edit Master text styles</a:t>
            </a:r>
          </a:p>
          <a:p>
            <a:pPr lvl="1" fontAlgn="base"/>
            <a:r>
              <a:rPr lang="en-US" strike="noStrike" noProof="1" smtClean="0"/>
              <a:t>Second level</a:t>
            </a:r>
          </a:p>
          <a:p>
            <a:pPr lvl="2" fontAlgn="base"/>
            <a:r>
              <a:rPr lang="en-US" strike="noStrike" noProof="1" smtClean="0"/>
              <a:t>Third level</a:t>
            </a:r>
          </a:p>
          <a:p>
            <a:pPr lvl="3" fontAlgn="base"/>
            <a:r>
              <a:rPr lang="en-US" strike="noStrike" noProof="1" smtClean="0"/>
              <a:t>Fourth level</a:t>
            </a:r>
          </a:p>
          <a:p>
            <a:pPr lvl="4" fontAlgn="base"/>
            <a:r>
              <a:rPr lang="en-US" strike="noStrike" noProof="1" smtClean="0"/>
              <a:t>Fifth level</a:t>
            </a:r>
            <a:endParaRPr lang="en-US" strike="noStrike" noProof="1"/>
          </a:p>
        </p:txBody>
      </p:sp>
      <p:sp>
        <p:nvSpPr>
          <p:cNvPr id="4" name="Date Placeholder 3"/>
          <p:cNvSpPr>
            <a:spLocks noGrp="1"/>
          </p:cNvSpPr>
          <p:nvPr>
            <p:ph type="dt" idx="10"/>
          </p:nvPr>
        </p:nvSpPr>
        <p:spPr/>
        <p:txBody>
          <a:bodyPr/>
          <a:lstStyle/>
          <a:p>
            <a:pPr marL="0" marR="0" lvl="0" indent="0" algn="l" defTabSz="914400" rtl="0" eaLnBrk="1" fontAlgn="base" latinLnBrk="0" hangingPunct="1">
              <a:lnSpc>
                <a:spcPct val="93000"/>
              </a:lnSpc>
              <a:spcBef>
                <a:spcPct val="0"/>
              </a:spcBef>
              <a:spcAft>
                <a:spcPct val="0"/>
              </a:spcAft>
              <a:buClrTx/>
              <a:buSzTx/>
              <a:buFontTx/>
              <a:buNone/>
              <a:defRPr/>
            </a:pPr>
            <a:endParaRPr kumimoji="0" lang="en-US" altLang="en-US" sz="1400" b="1" i="1" u="none" strike="noStrike" kern="1200" cap="none" spc="0" normalizeH="0" baseline="0" noProof="0">
              <a:ln>
                <a:noFill/>
              </a:ln>
              <a:solidFill>
                <a:srgbClr val="000000"/>
              </a:solidFill>
              <a:effectLst/>
              <a:uLnTx/>
              <a:uFillTx/>
              <a:latin typeface="Times New Roman" panose="02020603050405020304" pitchFamily="18" charset="0"/>
              <a:ea typeface="DejaVu Sans" charset="0"/>
              <a:cs typeface="DejaVu Sans" charset="0"/>
              <a:sym typeface="Arial" panose="020B0604020202020204" pitchFamily="34" charset="0"/>
            </a:endParaRPr>
          </a:p>
        </p:txBody>
      </p:sp>
      <p:sp>
        <p:nvSpPr>
          <p:cNvPr id="5" name="Footer Placeholder 4"/>
          <p:cNvSpPr>
            <a:spLocks noGrp="1"/>
          </p:cNvSpPr>
          <p:nvPr>
            <p:ph type="ftr" idx="11"/>
          </p:nvPr>
        </p:nvSpPr>
        <p:spPr/>
        <p:txBody>
          <a:bodyPr/>
          <a:lstStyle/>
          <a:p>
            <a:pPr marL="0" marR="0" lvl="0" indent="0" algn="ctr" defTabSz="914400" rtl="0" eaLnBrk="1" fontAlgn="base" latinLnBrk="0" hangingPunct="1">
              <a:lnSpc>
                <a:spcPct val="93000"/>
              </a:lnSpc>
              <a:spcBef>
                <a:spcPct val="0"/>
              </a:spcBef>
              <a:spcAft>
                <a:spcPct val="0"/>
              </a:spcAft>
              <a:buClrTx/>
              <a:buSzTx/>
              <a:buFontTx/>
              <a:buNone/>
              <a:defRPr/>
            </a:pPr>
            <a:endParaRPr kumimoji="0" lang="en-US" altLang="en-US" sz="1400" b="1" i="1" u="none" strike="noStrike" kern="1200" cap="none" spc="0" normalizeH="0" baseline="0" noProof="0">
              <a:ln>
                <a:noFill/>
              </a:ln>
              <a:solidFill>
                <a:srgbClr val="000000"/>
              </a:solidFill>
              <a:effectLst/>
              <a:uLnTx/>
              <a:uFillTx/>
              <a:latin typeface="Times New Roman" panose="02020603050405020304" pitchFamily="18" charset="0"/>
              <a:ea typeface="DejaVu Sans" charset="0"/>
              <a:cs typeface="DejaVu Sans" charset="0"/>
              <a:sym typeface="Arial" panose="020B0604020202020204" pitchFamily="34" charset="0"/>
            </a:endParaRPr>
          </a:p>
        </p:txBody>
      </p:sp>
      <p:sp>
        <p:nvSpPr>
          <p:cNvPr id="6" name="Slide Number Placeholder 5"/>
          <p:cNvSpPr>
            <a:spLocks noGrp="1"/>
          </p:cNvSpPr>
          <p:nvPr>
            <p:ph type="sldNum" idx="12"/>
          </p:nvPr>
        </p:nvSpPr>
        <p:spPr/>
        <p:txBody>
          <a:bodyPr/>
          <a:lstStyle/>
          <a:p>
            <a:pPr lvl="0" eaLnBrk="1" fontAlgn="base" hangingPunct="1">
              <a:lnSpc>
                <a:spcPct val="93000"/>
              </a:lnSpc>
              <a:buNone/>
            </a:pPr>
            <a:fld id="{9A0DB2DC-4C9A-4742-B13C-FB6460FD3503}" type="slidenum">
              <a:rPr lang="en-US" altLang="en-US" strike="noStrike" noProof="1" dirty="0">
                <a:latin typeface="Times New Roman" panose="02020603050405020304" pitchFamily="18" charset="0"/>
                <a:ea typeface="+mn-ea"/>
                <a:cs typeface="DejaVu Sans" charset="0"/>
              </a:rPr>
              <a:pPr lvl="0" eaLnBrk="1" fontAlgn="base" hangingPunct="1">
                <a:lnSpc>
                  <a:spcPct val="93000"/>
                </a:lnSpc>
                <a:buNone/>
              </a:pPr>
              <a:t>‹#›</a:t>
            </a:fld>
            <a:endParaRPr lang="en-US" altLang="en-US" strike="noStrike" noProof="1">
              <a:latin typeface="Arial" panose="020B0604020202020204" pitchFamily="34" charset="0"/>
              <a:cs typeface="DejaVu Sans"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4088" y="301625"/>
            <a:ext cx="2265362" cy="5846763"/>
          </a:xfrm>
        </p:spPr>
        <p:txBody>
          <a:bodyPr vert="eaVert"/>
          <a:lstStyle/>
          <a:p>
            <a:pPr fontAlgn="base"/>
            <a:r>
              <a:rPr lang="en-US" strike="noStrike" noProof="1" smtClean="0"/>
              <a:t>Click to edit Master title style</a:t>
            </a:r>
            <a:endParaRPr lang="en-US" strike="noStrike" noProof="1"/>
          </a:p>
        </p:txBody>
      </p:sp>
      <p:sp>
        <p:nvSpPr>
          <p:cNvPr id="3" name="Vertical Text Placeholder 2"/>
          <p:cNvSpPr>
            <a:spLocks noGrp="1"/>
          </p:cNvSpPr>
          <p:nvPr>
            <p:ph type="body" orient="vert" idx="1"/>
          </p:nvPr>
        </p:nvSpPr>
        <p:spPr>
          <a:xfrm>
            <a:off x="503238" y="301625"/>
            <a:ext cx="6648450" cy="5846763"/>
          </a:xfrm>
        </p:spPr>
        <p:txBody>
          <a:bodyPr vert="eaVert"/>
          <a:lstStyle/>
          <a:p>
            <a:pPr lvl="0" fontAlgn="base"/>
            <a:r>
              <a:rPr lang="en-US" strike="noStrike" noProof="1" smtClean="0"/>
              <a:t>Click to edit Master text styles</a:t>
            </a:r>
          </a:p>
          <a:p>
            <a:pPr lvl="1" fontAlgn="base"/>
            <a:r>
              <a:rPr lang="en-US" strike="noStrike" noProof="1" smtClean="0"/>
              <a:t>Second level</a:t>
            </a:r>
          </a:p>
          <a:p>
            <a:pPr lvl="2" fontAlgn="base"/>
            <a:r>
              <a:rPr lang="en-US" strike="noStrike" noProof="1" smtClean="0"/>
              <a:t>Third level</a:t>
            </a:r>
          </a:p>
          <a:p>
            <a:pPr lvl="3" fontAlgn="base"/>
            <a:r>
              <a:rPr lang="en-US" strike="noStrike" noProof="1" smtClean="0"/>
              <a:t>Fourth level</a:t>
            </a:r>
          </a:p>
          <a:p>
            <a:pPr lvl="4" fontAlgn="base"/>
            <a:r>
              <a:rPr lang="en-US" strike="noStrike" noProof="1" smtClean="0"/>
              <a:t>Fifth level</a:t>
            </a:r>
            <a:endParaRPr lang="en-US" strike="noStrike" noProof="1"/>
          </a:p>
        </p:txBody>
      </p:sp>
      <p:sp>
        <p:nvSpPr>
          <p:cNvPr id="4" name="Date Placeholder 3"/>
          <p:cNvSpPr>
            <a:spLocks noGrp="1"/>
          </p:cNvSpPr>
          <p:nvPr>
            <p:ph type="dt" idx="10"/>
          </p:nvPr>
        </p:nvSpPr>
        <p:spPr/>
        <p:txBody>
          <a:bodyPr/>
          <a:lstStyle/>
          <a:p>
            <a:pPr marL="0" marR="0" lvl="0" indent="0" algn="l" defTabSz="914400" rtl="0" eaLnBrk="1" fontAlgn="base" latinLnBrk="0" hangingPunct="1">
              <a:lnSpc>
                <a:spcPct val="93000"/>
              </a:lnSpc>
              <a:spcBef>
                <a:spcPct val="0"/>
              </a:spcBef>
              <a:spcAft>
                <a:spcPct val="0"/>
              </a:spcAft>
              <a:buClrTx/>
              <a:buSzTx/>
              <a:buFontTx/>
              <a:buNone/>
              <a:defRPr/>
            </a:pPr>
            <a:endParaRPr kumimoji="0" lang="en-US" altLang="en-US" sz="1400" b="1" i="1" u="none" strike="noStrike" kern="1200" cap="none" spc="0" normalizeH="0" baseline="0" noProof="0">
              <a:ln>
                <a:noFill/>
              </a:ln>
              <a:solidFill>
                <a:srgbClr val="000000"/>
              </a:solidFill>
              <a:effectLst/>
              <a:uLnTx/>
              <a:uFillTx/>
              <a:latin typeface="Times New Roman" panose="02020603050405020304" pitchFamily="18" charset="0"/>
              <a:ea typeface="DejaVu Sans" charset="0"/>
              <a:cs typeface="DejaVu Sans" charset="0"/>
              <a:sym typeface="Arial" panose="020B0604020202020204" pitchFamily="34" charset="0"/>
            </a:endParaRPr>
          </a:p>
        </p:txBody>
      </p:sp>
      <p:sp>
        <p:nvSpPr>
          <p:cNvPr id="5" name="Footer Placeholder 4"/>
          <p:cNvSpPr>
            <a:spLocks noGrp="1"/>
          </p:cNvSpPr>
          <p:nvPr>
            <p:ph type="ftr" idx="11"/>
          </p:nvPr>
        </p:nvSpPr>
        <p:spPr/>
        <p:txBody>
          <a:bodyPr/>
          <a:lstStyle/>
          <a:p>
            <a:pPr marL="0" marR="0" lvl="0" indent="0" algn="ctr" defTabSz="914400" rtl="0" eaLnBrk="1" fontAlgn="base" latinLnBrk="0" hangingPunct="1">
              <a:lnSpc>
                <a:spcPct val="93000"/>
              </a:lnSpc>
              <a:spcBef>
                <a:spcPct val="0"/>
              </a:spcBef>
              <a:spcAft>
                <a:spcPct val="0"/>
              </a:spcAft>
              <a:buClrTx/>
              <a:buSzTx/>
              <a:buFontTx/>
              <a:buNone/>
              <a:defRPr/>
            </a:pPr>
            <a:endParaRPr kumimoji="0" lang="en-US" altLang="en-US" sz="1400" b="1" i="1" u="none" strike="noStrike" kern="1200" cap="none" spc="0" normalizeH="0" baseline="0" noProof="0">
              <a:ln>
                <a:noFill/>
              </a:ln>
              <a:solidFill>
                <a:srgbClr val="000000"/>
              </a:solidFill>
              <a:effectLst/>
              <a:uLnTx/>
              <a:uFillTx/>
              <a:latin typeface="Times New Roman" panose="02020603050405020304" pitchFamily="18" charset="0"/>
              <a:ea typeface="DejaVu Sans" charset="0"/>
              <a:cs typeface="DejaVu Sans" charset="0"/>
              <a:sym typeface="Arial" panose="020B0604020202020204" pitchFamily="34" charset="0"/>
            </a:endParaRPr>
          </a:p>
        </p:txBody>
      </p:sp>
      <p:sp>
        <p:nvSpPr>
          <p:cNvPr id="6" name="Slide Number Placeholder 5"/>
          <p:cNvSpPr>
            <a:spLocks noGrp="1"/>
          </p:cNvSpPr>
          <p:nvPr>
            <p:ph type="sldNum" idx="12"/>
          </p:nvPr>
        </p:nvSpPr>
        <p:spPr/>
        <p:txBody>
          <a:bodyPr/>
          <a:lstStyle/>
          <a:p>
            <a:pPr lvl="0" eaLnBrk="1" fontAlgn="base" hangingPunct="1">
              <a:lnSpc>
                <a:spcPct val="93000"/>
              </a:lnSpc>
              <a:buNone/>
            </a:pPr>
            <a:fld id="{9A0DB2DC-4C9A-4742-B13C-FB6460FD3503}" type="slidenum">
              <a:rPr lang="en-US" altLang="en-US" strike="noStrike" noProof="1" dirty="0">
                <a:latin typeface="Times New Roman" panose="02020603050405020304" pitchFamily="18" charset="0"/>
                <a:ea typeface="+mn-ea"/>
                <a:cs typeface="DejaVu Sans" charset="0"/>
              </a:rPr>
              <a:pPr lvl="0" eaLnBrk="1" fontAlgn="base" hangingPunct="1">
                <a:lnSpc>
                  <a:spcPct val="93000"/>
                </a:lnSpc>
                <a:buNone/>
              </a:pPr>
              <a:t>‹#›</a:t>
            </a:fld>
            <a:endParaRPr lang="en-US" altLang="en-US" strike="noStrike" noProof="1">
              <a:latin typeface="Arial" panose="020B0604020202020204" pitchFamily="34" charset="0"/>
              <a:cs typeface="DejaVu Sans"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pPr fontAlgn="base"/>
            <a:r>
              <a:rPr lang="en-US" strike="noStrike" noProof="1" smtClean="0"/>
              <a:t>Click to edit Master title style</a:t>
            </a:r>
            <a:endParaRPr lang="en-US" strike="noStrike" noProof="1"/>
          </a:p>
        </p:txBody>
      </p:sp>
      <p:sp>
        <p:nvSpPr>
          <p:cNvPr id="3" name="Subtitle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pPr fontAlgn="base"/>
            <a:r>
              <a:rPr lang="en-US" strike="noStrike" noProof="1" smtClean="0"/>
              <a:t>Click to edit Master subtitle style</a:t>
            </a:r>
            <a:endParaRPr lang="en-US" strike="noStrike" noProof="1"/>
          </a:p>
        </p:txBody>
      </p:sp>
      <p:sp>
        <p:nvSpPr>
          <p:cNvPr id="4" name="Date Placeholder 3"/>
          <p:cNvSpPr>
            <a:spLocks noGrp="1"/>
          </p:cNvSpPr>
          <p:nvPr>
            <p:ph type="dt" idx="10"/>
          </p:nvPr>
        </p:nvSpPr>
        <p:spPr/>
        <p:txBody>
          <a:bodyPr/>
          <a:lstStyle/>
          <a:p>
            <a:pPr marL="0" marR="0" lvl="0" indent="0" algn="l" defTabSz="914400" rtl="0" eaLnBrk="1" fontAlgn="base" latinLnBrk="0" hangingPunct="1">
              <a:lnSpc>
                <a:spcPct val="93000"/>
              </a:lnSpc>
              <a:spcBef>
                <a:spcPct val="0"/>
              </a:spcBef>
              <a:spcAft>
                <a:spcPct val="0"/>
              </a:spcAft>
              <a:buClrTx/>
              <a:buSzTx/>
              <a:buFontTx/>
              <a:buNone/>
              <a:defRPr/>
            </a:pPr>
            <a:endParaRPr kumimoji="0" lang="en-US" altLang="en-US" sz="1400" b="1" i="1" u="none" strike="noStrike" kern="1200" cap="none" spc="0" normalizeH="0" baseline="0" noProof="0">
              <a:ln>
                <a:noFill/>
              </a:ln>
              <a:solidFill>
                <a:srgbClr val="000000"/>
              </a:solidFill>
              <a:effectLst/>
              <a:uLnTx/>
              <a:uFillTx/>
              <a:latin typeface="Times New Roman" panose="02020603050405020304" pitchFamily="18" charset="0"/>
              <a:ea typeface="DejaVu Sans" charset="0"/>
              <a:cs typeface="DejaVu Sans" charset="0"/>
              <a:sym typeface="Arial" panose="020B0604020202020204" pitchFamily="34" charset="0"/>
            </a:endParaRPr>
          </a:p>
        </p:txBody>
      </p:sp>
      <p:sp>
        <p:nvSpPr>
          <p:cNvPr id="5" name="Footer Placeholder 4"/>
          <p:cNvSpPr>
            <a:spLocks noGrp="1"/>
          </p:cNvSpPr>
          <p:nvPr>
            <p:ph type="ftr" idx="11"/>
          </p:nvPr>
        </p:nvSpPr>
        <p:spPr/>
        <p:txBody>
          <a:bodyPr/>
          <a:lstStyle/>
          <a:p>
            <a:pPr marL="0" marR="0" lvl="0" indent="0" algn="ctr" defTabSz="914400" rtl="0" eaLnBrk="1" fontAlgn="base" latinLnBrk="0" hangingPunct="1">
              <a:lnSpc>
                <a:spcPct val="93000"/>
              </a:lnSpc>
              <a:spcBef>
                <a:spcPct val="0"/>
              </a:spcBef>
              <a:spcAft>
                <a:spcPct val="0"/>
              </a:spcAft>
              <a:buClrTx/>
              <a:buSzTx/>
              <a:buFontTx/>
              <a:buNone/>
              <a:defRPr/>
            </a:pPr>
            <a:endParaRPr kumimoji="0" lang="en-US" altLang="en-US" sz="1400" b="1" i="1" u="none" strike="noStrike" kern="1200" cap="none" spc="0" normalizeH="0" baseline="0" noProof="0">
              <a:ln>
                <a:noFill/>
              </a:ln>
              <a:solidFill>
                <a:srgbClr val="000000"/>
              </a:solidFill>
              <a:effectLst/>
              <a:uLnTx/>
              <a:uFillTx/>
              <a:latin typeface="Times New Roman" panose="02020603050405020304" pitchFamily="18" charset="0"/>
              <a:ea typeface="DejaVu Sans" charset="0"/>
              <a:cs typeface="DejaVu Sans" charset="0"/>
              <a:sym typeface="Arial" panose="020B0604020202020204" pitchFamily="34" charset="0"/>
            </a:endParaRPr>
          </a:p>
        </p:txBody>
      </p:sp>
      <p:sp>
        <p:nvSpPr>
          <p:cNvPr id="6" name="Slide Number Placeholder 5"/>
          <p:cNvSpPr>
            <a:spLocks noGrp="1"/>
          </p:cNvSpPr>
          <p:nvPr>
            <p:ph type="sldNum" idx="12"/>
          </p:nvPr>
        </p:nvSpPr>
        <p:spPr/>
        <p:txBody>
          <a:bodyPr/>
          <a:lstStyle/>
          <a:p>
            <a:pPr lvl="0" eaLnBrk="1" fontAlgn="base" hangingPunct="1">
              <a:lnSpc>
                <a:spcPct val="93000"/>
              </a:lnSpc>
              <a:buNone/>
            </a:pPr>
            <a:fld id="{9A0DB2DC-4C9A-4742-B13C-FB6460FD3503}" type="slidenum">
              <a:rPr lang="en-US" altLang="en-US" strike="noStrike" noProof="1" dirty="0">
                <a:latin typeface="Times New Roman" panose="02020603050405020304" pitchFamily="18" charset="0"/>
                <a:ea typeface="+mn-ea"/>
                <a:cs typeface="DejaVu Sans" charset="0"/>
              </a:rPr>
              <a:pPr lvl="0" eaLnBrk="1" fontAlgn="base" hangingPunct="1">
                <a:lnSpc>
                  <a:spcPct val="93000"/>
                </a:lnSpc>
                <a:buNone/>
              </a:pPr>
              <a:t>‹#›</a:t>
            </a:fld>
            <a:endParaRPr lang="en-US" altLang="en-US" strike="noStrike" noProof="1">
              <a:latin typeface="Arial" panose="020B0604020202020204" pitchFamily="34" charset="0"/>
              <a:cs typeface="DejaVu Sans"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Content Placeholder 2"/>
          <p:cNvSpPr>
            <a:spLocks noGrp="1"/>
          </p:cNvSpPr>
          <p:nvPr>
            <p:ph idx="1"/>
          </p:nvPr>
        </p:nvSpPr>
        <p:spPr/>
        <p:txBody>
          <a:bodyPr/>
          <a:lstStyle/>
          <a:p>
            <a:pPr lvl="0" fontAlgn="base"/>
            <a:r>
              <a:rPr lang="en-US" strike="noStrike" noProof="1" smtClean="0"/>
              <a:t>Click to edit Master text styles</a:t>
            </a:r>
          </a:p>
          <a:p>
            <a:pPr lvl="1" fontAlgn="base"/>
            <a:r>
              <a:rPr lang="en-US" strike="noStrike" noProof="1" smtClean="0"/>
              <a:t>Second level</a:t>
            </a:r>
          </a:p>
          <a:p>
            <a:pPr lvl="2" fontAlgn="base"/>
            <a:r>
              <a:rPr lang="en-US" strike="noStrike" noProof="1" smtClean="0"/>
              <a:t>Third level</a:t>
            </a:r>
          </a:p>
          <a:p>
            <a:pPr lvl="3" fontAlgn="base"/>
            <a:r>
              <a:rPr lang="en-US" strike="noStrike" noProof="1" smtClean="0"/>
              <a:t>Fourth level</a:t>
            </a:r>
          </a:p>
          <a:p>
            <a:pPr lvl="4" fontAlgn="base"/>
            <a:r>
              <a:rPr lang="en-US" strike="noStrike" noProof="1" smtClean="0"/>
              <a:t>Fifth level</a:t>
            </a:r>
            <a:endParaRPr lang="en-US" strike="noStrike" noProof="1"/>
          </a:p>
        </p:txBody>
      </p:sp>
      <p:sp>
        <p:nvSpPr>
          <p:cNvPr id="4" name="Date Placeholder 3"/>
          <p:cNvSpPr>
            <a:spLocks noGrp="1"/>
          </p:cNvSpPr>
          <p:nvPr>
            <p:ph type="dt" idx="10"/>
          </p:nvPr>
        </p:nvSpPr>
        <p:spPr/>
        <p:txBody>
          <a:bodyPr/>
          <a:lstStyle/>
          <a:p>
            <a:pPr marL="0" marR="0" lvl="0" indent="0" algn="l" defTabSz="914400" rtl="0" eaLnBrk="1" fontAlgn="base" latinLnBrk="0" hangingPunct="1">
              <a:lnSpc>
                <a:spcPct val="93000"/>
              </a:lnSpc>
              <a:spcBef>
                <a:spcPct val="0"/>
              </a:spcBef>
              <a:spcAft>
                <a:spcPct val="0"/>
              </a:spcAft>
              <a:buClrTx/>
              <a:buSzTx/>
              <a:buFontTx/>
              <a:buNone/>
              <a:defRPr/>
            </a:pPr>
            <a:endParaRPr kumimoji="0" lang="en-US" altLang="en-US" sz="1400" b="1" i="1" u="none" strike="noStrike" kern="1200" cap="none" spc="0" normalizeH="0" baseline="0" noProof="0">
              <a:ln>
                <a:noFill/>
              </a:ln>
              <a:solidFill>
                <a:srgbClr val="000000"/>
              </a:solidFill>
              <a:effectLst/>
              <a:uLnTx/>
              <a:uFillTx/>
              <a:latin typeface="Times New Roman" panose="02020603050405020304" pitchFamily="18" charset="0"/>
              <a:ea typeface="DejaVu Sans" charset="0"/>
              <a:cs typeface="DejaVu Sans" charset="0"/>
              <a:sym typeface="Arial" panose="020B0604020202020204" pitchFamily="34" charset="0"/>
            </a:endParaRPr>
          </a:p>
        </p:txBody>
      </p:sp>
      <p:sp>
        <p:nvSpPr>
          <p:cNvPr id="5" name="Footer Placeholder 4"/>
          <p:cNvSpPr>
            <a:spLocks noGrp="1"/>
          </p:cNvSpPr>
          <p:nvPr>
            <p:ph type="ftr" idx="11"/>
          </p:nvPr>
        </p:nvSpPr>
        <p:spPr/>
        <p:txBody>
          <a:bodyPr/>
          <a:lstStyle/>
          <a:p>
            <a:pPr marL="0" marR="0" lvl="0" indent="0" algn="ctr" defTabSz="914400" rtl="0" eaLnBrk="1" fontAlgn="base" latinLnBrk="0" hangingPunct="1">
              <a:lnSpc>
                <a:spcPct val="93000"/>
              </a:lnSpc>
              <a:spcBef>
                <a:spcPct val="0"/>
              </a:spcBef>
              <a:spcAft>
                <a:spcPct val="0"/>
              </a:spcAft>
              <a:buClrTx/>
              <a:buSzTx/>
              <a:buFontTx/>
              <a:buNone/>
              <a:defRPr/>
            </a:pPr>
            <a:endParaRPr kumimoji="0" lang="en-US" altLang="en-US" sz="1400" b="1" i="1" u="none" strike="noStrike" kern="1200" cap="none" spc="0" normalizeH="0" baseline="0" noProof="0">
              <a:ln>
                <a:noFill/>
              </a:ln>
              <a:solidFill>
                <a:srgbClr val="000000"/>
              </a:solidFill>
              <a:effectLst/>
              <a:uLnTx/>
              <a:uFillTx/>
              <a:latin typeface="Times New Roman" panose="02020603050405020304" pitchFamily="18" charset="0"/>
              <a:ea typeface="DejaVu Sans" charset="0"/>
              <a:cs typeface="DejaVu Sans" charset="0"/>
              <a:sym typeface="Arial" panose="020B0604020202020204" pitchFamily="34" charset="0"/>
            </a:endParaRPr>
          </a:p>
        </p:txBody>
      </p:sp>
      <p:sp>
        <p:nvSpPr>
          <p:cNvPr id="6" name="Slide Number Placeholder 5"/>
          <p:cNvSpPr>
            <a:spLocks noGrp="1"/>
          </p:cNvSpPr>
          <p:nvPr>
            <p:ph type="sldNum" idx="12"/>
          </p:nvPr>
        </p:nvSpPr>
        <p:spPr/>
        <p:txBody>
          <a:bodyPr/>
          <a:lstStyle/>
          <a:p>
            <a:pPr lvl="0" eaLnBrk="1" fontAlgn="base" hangingPunct="1">
              <a:lnSpc>
                <a:spcPct val="93000"/>
              </a:lnSpc>
              <a:buNone/>
            </a:pPr>
            <a:fld id="{9A0DB2DC-4C9A-4742-B13C-FB6460FD3503}" type="slidenum">
              <a:rPr lang="en-US" altLang="en-US" strike="noStrike" noProof="1" dirty="0">
                <a:latin typeface="Times New Roman" panose="02020603050405020304" pitchFamily="18" charset="0"/>
                <a:ea typeface="+mn-ea"/>
                <a:cs typeface="DejaVu Sans" charset="0"/>
              </a:rPr>
              <a:pPr lvl="0" eaLnBrk="1" fontAlgn="base" hangingPunct="1">
                <a:lnSpc>
                  <a:spcPct val="93000"/>
                </a:lnSpc>
                <a:buNone/>
              </a:pPr>
              <a:t>‹#›</a:t>
            </a:fld>
            <a:endParaRPr lang="en-US" altLang="en-US" strike="noStrike" noProof="1">
              <a:latin typeface="Arial" panose="020B0604020202020204" pitchFamily="34" charset="0"/>
              <a:cs typeface="DejaVu Sans"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pPr fontAlgn="base"/>
            <a:r>
              <a:rPr lang="en-US" strike="noStrike" noProof="1" smtClean="0"/>
              <a:t>Click to edit Master title style</a:t>
            </a:r>
            <a:endParaRPr lang="en-US" strike="noStrike" noProof="1"/>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base"/>
            <a:r>
              <a:rPr lang="en-US" strike="noStrike" noProof="1" smtClean="0"/>
              <a:t>Click to edit Master text styles</a:t>
            </a:r>
          </a:p>
        </p:txBody>
      </p:sp>
      <p:sp>
        <p:nvSpPr>
          <p:cNvPr id="4" name="Date Placeholder 3"/>
          <p:cNvSpPr>
            <a:spLocks noGrp="1"/>
          </p:cNvSpPr>
          <p:nvPr>
            <p:ph type="dt" idx="10"/>
          </p:nvPr>
        </p:nvSpPr>
        <p:spPr/>
        <p:txBody>
          <a:bodyPr/>
          <a:lstStyle/>
          <a:p>
            <a:pPr marL="0" marR="0" lvl="0" indent="0" algn="l" defTabSz="914400" rtl="0" eaLnBrk="1" fontAlgn="base" latinLnBrk="0" hangingPunct="1">
              <a:lnSpc>
                <a:spcPct val="93000"/>
              </a:lnSpc>
              <a:spcBef>
                <a:spcPct val="0"/>
              </a:spcBef>
              <a:spcAft>
                <a:spcPct val="0"/>
              </a:spcAft>
              <a:buClrTx/>
              <a:buSzTx/>
              <a:buFontTx/>
              <a:buNone/>
              <a:defRPr/>
            </a:pPr>
            <a:endParaRPr kumimoji="0" lang="en-US" altLang="en-US" sz="1400" b="1" i="1" u="none" strike="noStrike" kern="1200" cap="none" spc="0" normalizeH="0" baseline="0" noProof="0">
              <a:ln>
                <a:noFill/>
              </a:ln>
              <a:solidFill>
                <a:srgbClr val="000000"/>
              </a:solidFill>
              <a:effectLst/>
              <a:uLnTx/>
              <a:uFillTx/>
              <a:latin typeface="Times New Roman" panose="02020603050405020304" pitchFamily="18" charset="0"/>
              <a:ea typeface="DejaVu Sans" charset="0"/>
              <a:cs typeface="DejaVu Sans" charset="0"/>
              <a:sym typeface="Arial" panose="020B0604020202020204" pitchFamily="34" charset="0"/>
            </a:endParaRPr>
          </a:p>
        </p:txBody>
      </p:sp>
      <p:sp>
        <p:nvSpPr>
          <p:cNvPr id="5" name="Footer Placeholder 4"/>
          <p:cNvSpPr>
            <a:spLocks noGrp="1"/>
          </p:cNvSpPr>
          <p:nvPr>
            <p:ph type="ftr" idx="11"/>
          </p:nvPr>
        </p:nvSpPr>
        <p:spPr/>
        <p:txBody>
          <a:bodyPr/>
          <a:lstStyle/>
          <a:p>
            <a:pPr marL="0" marR="0" lvl="0" indent="0" algn="ctr" defTabSz="914400" rtl="0" eaLnBrk="1" fontAlgn="base" latinLnBrk="0" hangingPunct="1">
              <a:lnSpc>
                <a:spcPct val="93000"/>
              </a:lnSpc>
              <a:spcBef>
                <a:spcPct val="0"/>
              </a:spcBef>
              <a:spcAft>
                <a:spcPct val="0"/>
              </a:spcAft>
              <a:buClrTx/>
              <a:buSzTx/>
              <a:buFontTx/>
              <a:buNone/>
              <a:defRPr/>
            </a:pPr>
            <a:endParaRPr kumimoji="0" lang="en-US" altLang="en-US" sz="1400" b="1" i="1" u="none" strike="noStrike" kern="1200" cap="none" spc="0" normalizeH="0" baseline="0" noProof="0">
              <a:ln>
                <a:noFill/>
              </a:ln>
              <a:solidFill>
                <a:srgbClr val="000000"/>
              </a:solidFill>
              <a:effectLst/>
              <a:uLnTx/>
              <a:uFillTx/>
              <a:latin typeface="Times New Roman" panose="02020603050405020304" pitchFamily="18" charset="0"/>
              <a:ea typeface="DejaVu Sans" charset="0"/>
              <a:cs typeface="DejaVu Sans" charset="0"/>
              <a:sym typeface="Arial" panose="020B0604020202020204" pitchFamily="34" charset="0"/>
            </a:endParaRPr>
          </a:p>
        </p:txBody>
      </p:sp>
      <p:sp>
        <p:nvSpPr>
          <p:cNvPr id="6" name="Slide Number Placeholder 5"/>
          <p:cNvSpPr>
            <a:spLocks noGrp="1"/>
          </p:cNvSpPr>
          <p:nvPr>
            <p:ph type="sldNum" idx="12"/>
          </p:nvPr>
        </p:nvSpPr>
        <p:spPr/>
        <p:txBody>
          <a:bodyPr/>
          <a:lstStyle/>
          <a:p>
            <a:pPr lvl="0" eaLnBrk="1" fontAlgn="base" hangingPunct="1">
              <a:lnSpc>
                <a:spcPct val="93000"/>
              </a:lnSpc>
              <a:buNone/>
            </a:pPr>
            <a:fld id="{9A0DB2DC-4C9A-4742-B13C-FB6460FD3503}" type="slidenum">
              <a:rPr lang="en-US" altLang="en-US" strike="noStrike" noProof="1" dirty="0">
                <a:latin typeface="Times New Roman" panose="02020603050405020304" pitchFamily="18" charset="0"/>
                <a:ea typeface="+mn-ea"/>
                <a:cs typeface="DejaVu Sans" charset="0"/>
              </a:rPr>
              <a:pPr lvl="0" eaLnBrk="1" fontAlgn="base" hangingPunct="1">
                <a:lnSpc>
                  <a:spcPct val="93000"/>
                </a:lnSpc>
                <a:buNone/>
              </a:pPr>
              <a:t>‹#›</a:t>
            </a:fld>
            <a:endParaRPr lang="en-US" altLang="en-US" strike="noStrike" noProof="1">
              <a:latin typeface="Arial" panose="020B0604020202020204" pitchFamily="34" charset="0"/>
              <a:cs typeface="DejaVu Sans"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Content Placeholder 2"/>
          <p:cNvSpPr>
            <a:spLocks noGrp="1"/>
          </p:cNvSpPr>
          <p:nvPr>
            <p:ph sz="half" idx="1"/>
          </p:nvPr>
        </p:nvSpPr>
        <p:spPr>
          <a:xfrm>
            <a:off x="503238" y="1768475"/>
            <a:ext cx="4456112" cy="4379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smtClean="0"/>
              <a:t>Click to edit Master text styles</a:t>
            </a:r>
          </a:p>
          <a:p>
            <a:pPr lvl="1" fontAlgn="base"/>
            <a:r>
              <a:rPr lang="en-US" strike="noStrike" noProof="1" smtClean="0"/>
              <a:t>Second level</a:t>
            </a:r>
          </a:p>
          <a:p>
            <a:pPr lvl="2" fontAlgn="base"/>
            <a:r>
              <a:rPr lang="en-US" strike="noStrike" noProof="1" smtClean="0"/>
              <a:t>Third level</a:t>
            </a:r>
          </a:p>
          <a:p>
            <a:pPr lvl="3" fontAlgn="base"/>
            <a:r>
              <a:rPr lang="en-US" strike="noStrike" noProof="1" smtClean="0"/>
              <a:t>Fourth level</a:t>
            </a:r>
          </a:p>
          <a:p>
            <a:pPr lvl="4" fontAlgn="base"/>
            <a:r>
              <a:rPr lang="en-US" strike="noStrike" noProof="1" smtClean="0"/>
              <a:t>Fifth level</a:t>
            </a:r>
            <a:endParaRPr lang="en-US" strike="noStrike" noProof="1"/>
          </a:p>
        </p:txBody>
      </p:sp>
      <p:sp>
        <p:nvSpPr>
          <p:cNvPr id="4" name="Content Placeholder 3"/>
          <p:cNvSpPr>
            <a:spLocks noGrp="1"/>
          </p:cNvSpPr>
          <p:nvPr>
            <p:ph sz="half" idx="2"/>
          </p:nvPr>
        </p:nvSpPr>
        <p:spPr>
          <a:xfrm>
            <a:off x="5111750" y="1768475"/>
            <a:ext cx="4457700" cy="4379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smtClean="0"/>
              <a:t>Click to edit Master text styles</a:t>
            </a:r>
          </a:p>
          <a:p>
            <a:pPr lvl="1" fontAlgn="base"/>
            <a:r>
              <a:rPr lang="en-US" strike="noStrike" noProof="1" smtClean="0"/>
              <a:t>Second level</a:t>
            </a:r>
          </a:p>
          <a:p>
            <a:pPr lvl="2" fontAlgn="base"/>
            <a:r>
              <a:rPr lang="en-US" strike="noStrike" noProof="1" smtClean="0"/>
              <a:t>Third level</a:t>
            </a:r>
          </a:p>
          <a:p>
            <a:pPr lvl="3" fontAlgn="base"/>
            <a:r>
              <a:rPr lang="en-US" strike="noStrike" noProof="1" smtClean="0"/>
              <a:t>Fourth level</a:t>
            </a:r>
          </a:p>
          <a:p>
            <a:pPr lvl="4" fontAlgn="base"/>
            <a:r>
              <a:rPr lang="en-US" strike="noStrike" noProof="1" smtClean="0"/>
              <a:t>Fifth level</a:t>
            </a:r>
            <a:endParaRPr lang="en-US" strike="noStrike" noProof="1"/>
          </a:p>
        </p:txBody>
      </p:sp>
      <p:sp>
        <p:nvSpPr>
          <p:cNvPr id="5" name="Date Placeholder 4"/>
          <p:cNvSpPr>
            <a:spLocks noGrp="1"/>
          </p:cNvSpPr>
          <p:nvPr>
            <p:ph type="dt" idx="10"/>
          </p:nvPr>
        </p:nvSpPr>
        <p:spPr/>
        <p:txBody>
          <a:bodyPr/>
          <a:lstStyle/>
          <a:p>
            <a:pPr marL="0" marR="0" lvl="0" indent="0" algn="l" defTabSz="914400" rtl="0" eaLnBrk="1" fontAlgn="base" latinLnBrk="0" hangingPunct="1">
              <a:lnSpc>
                <a:spcPct val="93000"/>
              </a:lnSpc>
              <a:spcBef>
                <a:spcPct val="0"/>
              </a:spcBef>
              <a:spcAft>
                <a:spcPct val="0"/>
              </a:spcAft>
              <a:buClrTx/>
              <a:buSzTx/>
              <a:buFontTx/>
              <a:buNone/>
              <a:defRPr/>
            </a:pPr>
            <a:endParaRPr kumimoji="0" lang="en-US" altLang="en-US" sz="1400" b="1" i="1" u="none" strike="noStrike" kern="1200" cap="none" spc="0" normalizeH="0" baseline="0" noProof="0">
              <a:ln>
                <a:noFill/>
              </a:ln>
              <a:solidFill>
                <a:srgbClr val="000000"/>
              </a:solidFill>
              <a:effectLst/>
              <a:uLnTx/>
              <a:uFillTx/>
              <a:latin typeface="Times New Roman" panose="02020603050405020304" pitchFamily="18" charset="0"/>
              <a:ea typeface="DejaVu Sans" charset="0"/>
              <a:cs typeface="DejaVu Sans" charset="0"/>
              <a:sym typeface="Arial" panose="020B0604020202020204" pitchFamily="34" charset="0"/>
            </a:endParaRPr>
          </a:p>
        </p:txBody>
      </p:sp>
      <p:sp>
        <p:nvSpPr>
          <p:cNvPr id="6" name="Footer Placeholder 5"/>
          <p:cNvSpPr>
            <a:spLocks noGrp="1"/>
          </p:cNvSpPr>
          <p:nvPr>
            <p:ph type="ftr" idx="11"/>
          </p:nvPr>
        </p:nvSpPr>
        <p:spPr/>
        <p:txBody>
          <a:bodyPr/>
          <a:lstStyle/>
          <a:p>
            <a:pPr marL="0" marR="0" lvl="0" indent="0" algn="ctr" defTabSz="914400" rtl="0" eaLnBrk="1" fontAlgn="base" latinLnBrk="0" hangingPunct="1">
              <a:lnSpc>
                <a:spcPct val="93000"/>
              </a:lnSpc>
              <a:spcBef>
                <a:spcPct val="0"/>
              </a:spcBef>
              <a:spcAft>
                <a:spcPct val="0"/>
              </a:spcAft>
              <a:buClrTx/>
              <a:buSzTx/>
              <a:buFontTx/>
              <a:buNone/>
              <a:defRPr/>
            </a:pPr>
            <a:endParaRPr kumimoji="0" lang="en-US" altLang="en-US" sz="1400" b="1" i="1" u="none" strike="noStrike" kern="1200" cap="none" spc="0" normalizeH="0" baseline="0" noProof="0">
              <a:ln>
                <a:noFill/>
              </a:ln>
              <a:solidFill>
                <a:srgbClr val="000000"/>
              </a:solidFill>
              <a:effectLst/>
              <a:uLnTx/>
              <a:uFillTx/>
              <a:latin typeface="Times New Roman" panose="02020603050405020304" pitchFamily="18" charset="0"/>
              <a:ea typeface="DejaVu Sans" charset="0"/>
              <a:cs typeface="DejaVu Sans" charset="0"/>
              <a:sym typeface="Arial" panose="020B0604020202020204" pitchFamily="34" charset="0"/>
            </a:endParaRPr>
          </a:p>
        </p:txBody>
      </p:sp>
      <p:sp>
        <p:nvSpPr>
          <p:cNvPr id="7" name="Slide Number Placeholder 6"/>
          <p:cNvSpPr>
            <a:spLocks noGrp="1"/>
          </p:cNvSpPr>
          <p:nvPr>
            <p:ph type="sldNum" idx="12"/>
          </p:nvPr>
        </p:nvSpPr>
        <p:spPr/>
        <p:txBody>
          <a:bodyPr/>
          <a:lstStyle/>
          <a:p>
            <a:pPr lvl="0" eaLnBrk="1" fontAlgn="base" hangingPunct="1">
              <a:lnSpc>
                <a:spcPct val="93000"/>
              </a:lnSpc>
              <a:buNone/>
            </a:pPr>
            <a:fld id="{9A0DB2DC-4C9A-4742-B13C-FB6460FD3503}" type="slidenum">
              <a:rPr lang="en-US" altLang="en-US" strike="noStrike" noProof="1" dirty="0">
                <a:latin typeface="Times New Roman" panose="02020603050405020304" pitchFamily="18" charset="0"/>
                <a:ea typeface="+mn-ea"/>
                <a:cs typeface="DejaVu Sans" charset="0"/>
              </a:rPr>
              <a:pPr lvl="0" eaLnBrk="1" fontAlgn="base" hangingPunct="1">
                <a:lnSpc>
                  <a:spcPct val="93000"/>
                </a:lnSpc>
                <a:buNone/>
              </a:pPr>
              <a:t>‹#›</a:t>
            </a:fld>
            <a:endParaRPr lang="en-US" altLang="en-US" strike="noStrike" noProof="1">
              <a:latin typeface="Arial" panose="020B0604020202020204" pitchFamily="34" charset="0"/>
              <a:cs typeface="DejaVu Sans"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pPr fontAlgn="base"/>
            <a:r>
              <a:rPr lang="en-US" strike="noStrike" noProof="1" smtClean="0"/>
              <a:t>Click to edit Master title style</a:t>
            </a:r>
            <a:endParaRPr lang="en-US" strike="noStrike" noProof="1"/>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smtClean="0"/>
              <a:t>Click to edit Master text styles</a:t>
            </a:r>
          </a:p>
          <a:p>
            <a:pPr lvl="1" fontAlgn="base"/>
            <a:r>
              <a:rPr lang="en-US" strike="noStrike" noProof="1" smtClean="0"/>
              <a:t>Second level</a:t>
            </a:r>
          </a:p>
          <a:p>
            <a:pPr lvl="2" fontAlgn="base"/>
            <a:r>
              <a:rPr lang="en-US" strike="noStrike" noProof="1" smtClean="0"/>
              <a:t>Third level</a:t>
            </a:r>
          </a:p>
          <a:p>
            <a:pPr lvl="3" fontAlgn="base"/>
            <a:r>
              <a:rPr lang="en-US" strike="noStrike" noProof="1" smtClean="0"/>
              <a:t>Fourth level</a:t>
            </a:r>
          </a:p>
          <a:p>
            <a:pPr lvl="4" fontAlgn="base"/>
            <a:r>
              <a:rPr lang="en-US" strike="noStrike" noProof="1" smtClean="0"/>
              <a:t>Fifth level</a:t>
            </a:r>
            <a:endParaRPr lang="en-US" strike="noStrike" noProof="1"/>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smtClean="0"/>
              <a:t>Click to edit Master text styles</a:t>
            </a:r>
          </a:p>
          <a:p>
            <a:pPr lvl="1" fontAlgn="base"/>
            <a:r>
              <a:rPr lang="en-US" strike="noStrike" noProof="1" smtClean="0"/>
              <a:t>Second level</a:t>
            </a:r>
          </a:p>
          <a:p>
            <a:pPr lvl="2" fontAlgn="base"/>
            <a:r>
              <a:rPr lang="en-US" strike="noStrike" noProof="1" smtClean="0"/>
              <a:t>Third level</a:t>
            </a:r>
          </a:p>
          <a:p>
            <a:pPr lvl="3" fontAlgn="base"/>
            <a:r>
              <a:rPr lang="en-US" strike="noStrike" noProof="1" smtClean="0"/>
              <a:t>Fourth level</a:t>
            </a:r>
          </a:p>
          <a:p>
            <a:pPr lvl="4" fontAlgn="base"/>
            <a:r>
              <a:rPr lang="en-US" strike="noStrike" noProof="1" smtClean="0"/>
              <a:t>Fifth level</a:t>
            </a:r>
            <a:endParaRPr lang="en-US" strike="noStrike" noProof="1"/>
          </a:p>
        </p:txBody>
      </p:sp>
      <p:sp>
        <p:nvSpPr>
          <p:cNvPr id="7" name="Date Placeholder 6"/>
          <p:cNvSpPr>
            <a:spLocks noGrp="1"/>
          </p:cNvSpPr>
          <p:nvPr>
            <p:ph type="dt" idx="10"/>
          </p:nvPr>
        </p:nvSpPr>
        <p:spPr/>
        <p:txBody>
          <a:bodyPr/>
          <a:lstStyle/>
          <a:p>
            <a:pPr marL="0" marR="0" lvl="0" indent="0" algn="l" defTabSz="914400" rtl="0" eaLnBrk="1" fontAlgn="base" latinLnBrk="0" hangingPunct="1">
              <a:lnSpc>
                <a:spcPct val="93000"/>
              </a:lnSpc>
              <a:spcBef>
                <a:spcPct val="0"/>
              </a:spcBef>
              <a:spcAft>
                <a:spcPct val="0"/>
              </a:spcAft>
              <a:buClrTx/>
              <a:buSzTx/>
              <a:buFontTx/>
              <a:buNone/>
              <a:defRPr/>
            </a:pPr>
            <a:endParaRPr kumimoji="0" lang="en-US" altLang="en-US" sz="1400" b="1" i="1" u="none" strike="noStrike" kern="1200" cap="none" spc="0" normalizeH="0" baseline="0" noProof="0">
              <a:ln>
                <a:noFill/>
              </a:ln>
              <a:solidFill>
                <a:srgbClr val="000000"/>
              </a:solidFill>
              <a:effectLst/>
              <a:uLnTx/>
              <a:uFillTx/>
              <a:latin typeface="Times New Roman" panose="02020603050405020304" pitchFamily="18" charset="0"/>
              <a:ea typeface="DejaVu Sans" charset="0"/>
              <a:cs typeface="DejaVu Sans" charset="0"/>
              <a:sym typeface="Arial" panose="020B0604020202020204" pitchFamily="34" charset="0"/>
            </a:endParaRPr>
          </a:p>
        </p:txBody>
      </p:sp>
      <p:sp>
        <p:nvSpPr>
          <p:cNvPr id="8" name="Footer Placeholder 7"/>
          <p:cNvSpPr>
            <a:spLocks noGrp="1"/>
          </p:cNvSpPr>
          <p:nvPr>
            <p:ph type="ftr" idx="11"/>
          </p:nvPr>
        </p:nvSpPr>
        <p:spPr/>
        <p:txBody>
          <a:bodyPr/>
          <a:lstStyle/>
          <a:p>
            <a:pPr marL="0" marR="0" lvl="0" indent="0" algn="ctr" defTabSz="914400" rtl="0" eaLnBrk="1" fontAlgn="base" latinLnBrk="0" hangingPunct="1">
              <a:lnSpc>
                <a:spcPct val="93000"/>
              </a:lnSpc>
              <a:spcBef>
                <a:spcPct val="0"/>
              </a:spcBef>
              <a:spcAft>
                <a:spcPct val="0"/>
              </a:spcAft>
              <a:buClrTx/>
              <a:buSzTx/>
              <a:buFontTx/>
              <a:buNone/>
              <a:defRPr/>
            </a:pPr>
            <a:endParaRPr kumimoji="0" lang="en-US" altLang="en-US" sz="1400" b="1" i="1" u="none" strike="noStrike" kern="1200" cap="none" spc="0" normalizeH="0" baseline="0" noProof="0">
              <a:ln>
                <a:noFill/>
              </a:ln>
              <a:solidFill>
                <a:srgbClr val="000000"/>
              </a:solidFill>
              <a:effectLst/>
              <a:uLnTx/>
              <a:uFillTx/>
              <a:latin typeface="Times New Roman" panose="02020603050405020304" pitchFamily="18" charset="0"/>
              <a:ea typeface="DejaVu Sans" charset="0"/>
              <a:cs typeface="DejaVu Sans" charset="0"/>
              <a:sym typeface="Arial" panose="020B0604020202020204" pitchFamily="34" charset="0"/>
            </a:endParaRPr>
          </a:p>
        </p:txBody>
      </p:sp>
      <p:sp>
        <p:nvSpPr>
          <p:cNvPr id="9" name="Slide Number Placeholder 8"/>
          <p:cNvSpPr>
            <a:spLocks noGrp="1"/>
          </p:cNvSpPr>
          <p:nvPr>
            <p:ph type="sldNum" idx="12"/>
          </p:nvPr>
        </p:nvSpPr>
        <p:spPr/>
        <p:txBody>
          <a:bodyPr/>
          <a:lstStyle/>
          <a:p>
            <a:pPr lvl="0" eaLnBrk="1" fontAlgn="base" hangingPunct="1">
              <a:lnSpc>
                <a:spcPct val="93000"/>
              </a:lnSpc>
              <a:buNone/>
            </a:pPr>
            <a:fld id="{9A0DB2DC-4C9A-4742-B13C-FB6460FD3503}" type="slidenum">
              <a:rPr lang="en-US" altLang="en-US" strike="noStrike" noProof="1" dirty="0">
                <a:latin typeface="Times New Roman" panose="02020603050405020304" pitchFamily="18" charset="0"/>
                <a:ea typeface="+mn-ea"/>
                <a:cs typeface="DejaVu Sans" charset="0"/>
              </a:rPr>
              <a:pPr lvl="0" eaLnBrk="1" fontAlgn="base" hangingPunct="1">
                <a:lnSpc>
                  <a:spcPct val="93000"/>
                </a:lnSpc>
                <a:buNone/>
              </a:pPr>
              <a:t>‹#›</a:t>
            </a:fld>
            <a:endParaRPr lang="en-US" altLang="en-US" strike="noStrike" noProof="1">
              <a:latin typeface="Arial" panose="020B0604020202020204" pitchFamily="34" charset="0"/>
              <a:cs typeface="DejaVu Sans"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Date Placeholder 2"/>
          <p:cNvSpPr>
            <a:spLocks noGrp="1"/>
          </p:cNvSpPr>
          <p:nvPr>
            <p:ph type="dt" idx="10"/>
          </p:nvPr>
        </p:nvSpPr>
        <p:spPr/>
        <p:txBody>
          <a:bodyPr/>
          <a:lstStyle/>
          <a:p>
            <a:pPr marL="0" marR="0" lvl="0" indent="0" algn="l" defTabSz="914400" rtl="0" eaLnBrk="1" fontAlgn="base" latinLnBrk="0" hangingPunct="1">
              <a:lnSpc>
                <a:spcPct val="93000"/>
              </a:lnSpc>
              <a:spcBef>
                <a:spcPct val="0"/>
              </a:spcBef>
              <a:spcAft>
                <a:spcPct val="0"/>
              </a:spcAft>
              <a:buClrTx/>
              <a:buSzTx/>
              <a:buFontTx/>
              <a:buNone/>
              <a:defRPr/>
            </a:pPr>
            <a:endParaRPr kumimoji="0" lang="en-US" altLang="en-US" sz="1400" b="1" i="1" u="none" strike="noStrike" kern="1200" cap="none" spc="0" normalizeH="0" baseline="0" noProof="0">
              <a:ln>
                <a:noFill/>
              </a:ln>
              <a:solidFill>
                <a:srgbClr val="000000"/>
              </a:solidFill>
              <a:effectLst/>
              <a:uLnTx/>
              <a:uFillTx/>
              <a:latin typeface="Times New Roman" panose="02020603050405020304" pitchFamily="18" charset="0"/>
              <a:ea typeface="DejaVu Sans" charset="0"/>
              <a:cs typeface="DejaVu Sans" charset="0"/>
              <a:sym typeface="Arial" panose="020B0604020202020204" pitchFamily="34" charset="0"/>
            </a:endParaRPr>
          </a:p>
        </p:txBody>
      </p:sp>
      <p:sp>
        <p:nvSpPr>
          <p:cNvPr id="4" name="Footer Placeholder 3"/>
          <p:cNvSpPr>
            <a:spLocks noGrp="1"/>
          </p:cNvSpPr>
          <p:nvPr>
            <p:ph type="ftr" idx="11"/>
          </p:nvPr>
        </p:nvSpPr>
        <p:spPr/>
        <p:txBody>
          <a:bodyPr/>
          <a:lstStyle/>
          <a:p>
            <a:pPr marL="0" marR="0" lvl="0" indent="0" algn="ctr" defTabSz="914400" rtl="0" eaLnBrk="1" fontAlgn="base" latinLnBrk="0" hangingPunct="1">
              <a:lnSpc>
                <a:spcPct val="93000"/>
              </a:lnSpc>
              <a:spcBef>
                <a:spcPct val="0"/>
              </a:spcBef>
              <a:spcAft>
                <a:spcPct val="0"/>
              </a:spcAft>
              <a:buClrTx/>
              <a:buSzTx/>
              <a:buFontTx/>
              <a:buNone/>
              <a:defRPr/>
            </a:pPr>
            <a:endParaRPr kumimoji="0" lang="en-US" altLang="en-US" sz="1400" b="1" i="1" u="none" strike="noStrike" kern="1200" cap="none" spc="0" normalizeH="0" baseline="0" noProof="0">
              <a:ln>
                <a:noFill/>
              </a:ln>
              <a:solidFill>
                <a:srgbClr val="000000"/>
              </a:solidFill>
              <a:effectLst/>
              <a:uLnTx/>
              <a:uFillTx/>
              <a:latin typeface="Times New Roman" panose="02020603050405020304" pitchFamily="18" charset="0"/>
              <a:ea typeface="DejaVu Sans" charset="0"/>
              <a:cs typeface="DejaVu Sans" charset="0"/>
              <a:sym typeface="Arial" panose="020B0604020202020204" pitchFamily="34" charset="0"/>
            </a:endParaRPr>
          </a:p>
        </p:txBody>
      </p:sp>
      <p:sp>
        <p:nvSpPr>
          <p:cNvPr id="5" name="Slide Number Placeholder 4"/>
          <p:cNvSpPr>
            <a:spLocks noGrp="1"/>
          </p:cNvSpPr>
          <p:nvPr>
            <p:ph type="sldNum" idx="12"/>
          </p:nvPr>
        </p:nvSpPr>
        <p:spPr/>
        <p:txBody>
          <a:bodyPr/>
          <a:lstStyle/>
          <a:p>
            <a:pPr lvl="0" eaLnBrk="1" fontAlgn="base" hangingPunct="1">
              <a:lnSpc>
                <a:spcPct val="93000"/>
              </a:lnSpc>
              <a:buNone/>
            </a:pPr>
            <a:fld id="{9A0DB2DC-4C9A-4742-B13C-FB6460FD3503}" type="slidenum">
              <a:rPr lang="en-US" altLang="en-US" strike="noStrike" noProof="1" dirty="0">
                <a:latin typeface="Times New Roman" panose="02020603050405020304" pitchFamily="18" charset="0"/>
                <a:ea typeface="+mn-ea"/>
                <a:cs typeface="DejaVu Sans" charset="0"/>
              </a:rPr>
              <a:pPr lvl="0" eaLnBrk="1" fontAlgn="base" hangingPunct="1">
                <a:lnSpc>
                  <a:spcPct val="93000"/>
                </a:lnSpc>
                <a:buNone/>
              </a:pPr>
              <a:t>‹#›</a:t>
            </a:fld>
            <a:endParaRPr lang="en-US" altLang="en-US" strike="noStrike" noProof="1">
              <a:latin typeface="Arial" panose="020B0604020202020204" pitchFamily="34" charset="0"/>
              <a:cs typeface="DejaVu Sans" charset="0"/>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marL="0" marR="0" lvl="0" indent="0" algn="l" defTabSz="914400" rtl="0" eaLnBrk="1" fontAlgn="base" latinLnBrk="0" hangingPunct="1">
              <a:lnSpc>
                <a:spcPct val="93000"/>
              </a:lnSpc>
              <a:spcBef>
                <a:spcPct val="0"/>
              </a:spcBef>
              <a:spcAft>
                <a:spcPct val="0"/>
              </a:spcAft>
              <a:buClrTx/>
              <a:buSzTx/>
              <a:buFontTx/>
              <a:buNone/>
              <a:defRPr/>
            </a:pPr>
            <a:endParaRPr kumimoji="0" lang="en-US" altLang="en-US" sz="1400" b="1" i="1" u="none" strike="noStrike" kern="1200" cap="none" spc="0" normalizeH="0" baseline="0" noProof="0">
              <a:ln>
                <a:noFill/>
              </a:ln>
              <a:solidFill>
                <a:srgbClr val="000000"/>
              </a:solidFill>
              <a:effectLst/>
              <a:uLnTx/>
              <a:uFillTx/>
              <a:latin typeface="Times New Roman" panose="02020603050405020304" pitchFamily="18" charset="0"/>
              <a:ea typeface="DejaVu Sans" charset="0"/>
              <a:cs typeface="DejaVu Sans" charset="0"/>
              <a:sym typeface="Arial" panose="020B0604020202020204" pitchFamily="34" charset="0"/>
            </a:endParaRPr>
          </a:p>
        </p:txBody>
      </p:sp>
      <p:sp>
        <p:nvSpPr>
          <p:cNvPr id="3" name="Footer Placeholder 2"/>
          <p:cNvSpPr>
            <a:spLocks noGrp="1"/>
          </p:cNvSpPr>
          <p:nvPr>
            <p:ph type="ftr" idx="11"/>
          </p:nvPr>
        </p:nvSpPr>
        <p:spPr/>
        <p:txBody>
          <a:bodyPr/>
          <a:lstStyle/>
          <a:p>
            <a:pPr marL="0" marR="0" lvl="0" indent="0" algn="ctr" defTabSz="914400" rtl="0" eaLnBrk="1" fontAlgn="base" latinLnBrk="0" hangingPunct="1">
              <a:lnSpc>
                <a:spcPct val="93000"/>
              </a:lnSpc>
              <a:spcBef>
                <a:spcPct val="0"/>
              </a:spcBef>
              <a:spcAft>
                <a:spcPct val="0"/>
              </a:spcAft>
              <a:buClrTx/>
              <a:buSzTx/>
              <a:buFontTx/>
              <a:buNone/>
              <a:defRPr/>
            </a:pPr>
            <a:endParaRPr kumimoji="0" lang="en-US" altLang="en-US" sz="1400" b="1" i="1" u="none" strike="noStrike" kern="1200" cap="none" spc="0" normalizeH="0" baseline="0" noProof="0">
              <a:ln>
                <a:noFill/>
              </a:ln>
              <a:solidFill>
                <a:srgbClr val="000000"/>
              </a:solidFill>
              <a:effectLst/>
              <a:uLnTx/>
              <a:uFillTx/>
              <a:latin typeface="Times New Roman" panose="02020603050405020304" pitchFamily="18" charset="0"/>
              <a:ea typeface="DejaVu Sans" charset="0"/>
              <a:cs typeface="DejaVu Sans" charset="0"/>
              <a:sym typeface="Arial" panose="020B0604020202020204" pitchFamily="34" charset="0"/>
            </a:endParaRPr>
          </a:p>
        </p:txBody>
      </p:sp>
      <p:sp>
        <p:nvSpPr>
          <p:cNvPr id="4" name="Slide Number Placeholder 3"/>
          <p:cNvSpPr>
            <a:spLocks noGrp="1"/>
          </p:cNvSpPr>
          <p:nvPr>
            <p:ph type="sldNum" idx="12"/>
          </p:nvPr>
        </p:nvSpPr>
        <p:spPr/>
        <p:txBody>
          <a:bodyPr/>
          <a:lstStyle/>
          <a:p>
            <a:pPr lvl="0" eaLnBrk="1" fontAlgn="base" hangingPunct="1">
              <a:lnSpc>
                <a:spcPct val="93000"/>
              </a:lnSpc>
              <a:buNone/>
            </a:pPr>
            <a:fld id="{9A0DB2DC-4C9A-4742-B13C-FB6460FD3503}" type="slidenum">
              <a:rPr lang="en-US" altLang="en-US" strike="noStrike" noProof="1" dirty="0">
                <a:latin typeface="Times New Roman" panose="02020603050405020304" pitchFamily="18" charset="0"/>
                <a:ea typeface="+mn-ea"/>
                <a:cs typeface="DejaVu Sans" charset="0"/>
              </a:rPr>
              <a:pPr lvl="0" eaLnBrk="1" fontAlgn="base" hangingPunct="1">
                <a:lnSpc>
                  <a:spcPct val="93000"/>
                </a:lnSpc>
                <a:buNone/>
              </a:pPr>
              <a:t>‹#›</a:t>
            </a:fld>
            <a:endParaRPr lang="en-US" altLang="en-US" strike="noStrike" noProof="1">
              <a:latin typeface="Arial" panose="020B0604020202020204" pitchFamily="34" charset="0"/>
              <a:cs typeface="DejaVu Sans" charset="0"/>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pPr fontAlgn="base"/>
            <a:r>
              <a:rPr lang="en-US" strike="noStrike" noProof="1" smtClean="0"/>
              <a:t>Click to edit Master title style</a:t>
            </a:r>
            <a:endParaRPr lang="en-US" strike="noStrike" noProof="1"/>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en-US" strike="noStrike" noProof="1" smtClean="0"/>
              <a:t>Click to edit Master text styles</a:t>
            </a:r>
          </a:p>
          <a:p>
            <a:pPr lvl="1" fontAlgn="base"/>
            <a:r>
              <a:rPr lang="en-US" strike="noStrike" noProof="1" smtClean="0"/>
              <a:t>Second level</a:t>
            </a:r>
          </a:p>
          <a:p>
            <a:pPr lvl="2" fontAlgn="base"/>
            <a:r>
              <a:rPr lang="en-US" strike="noStrike" noProof="1" smtClean="0"/>
              <a:t>Third level</a:t>
            </a:r>
          </a:p>
          <a:p>
            <a:pPr lvl="3" fontAlgn="base"/>
            <a:r>
              <a:rPr lang="en-US" strike="noStrike" noProof="1" smtClean="0"/>
              <a:t>Fourth level</a:t>
            </a:r>
          </a:p>
          <a:p>
            <a:pPr lvl="4" fontAlgn="base"/>
            <a:r>
              <a:rPr lang="en-US" strike="noStrike" noProof="1" smtClean="0"/>
              <a:t>Fifth level</a:t>
            </a:r>
            <a:endParaRPr lang="en-US" strike="noStrike" noProof="1"/>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smtClean="0"/>
              <a:t>Click to edit Master text styles</a:t>
            </a:r>
          </a:p>
        </p:txBody>
      </p:sp>
      <p:sp>
        <p:nvSpPr>
          <p:cNvPr id="5" name="Date Placeholder 4"/>
          <p:cNvSpPr>
            <a:spLocks noGrp="1"/>
          </p:cNvSpPr>
          <p:nvPr>
            <p:ph type="dt" idx="10"/>
          </p:nvPr>
        </p:nvSpPr>
        <p:spPr/>
        <p:txBody>
          <a:bodyPr/>
          <a:lstStyle/>
          <a:p>
            <a:pPr marL="0" marR="0" lvl="0" indent="0" algn="l" defTabSz="914400" rtl="0" eaLnBrk="1" fontAlgn="base" latinLnBrk="0" hangingPunct="1">
              <a:lnSpc>
                <a:spcPct val="93000"/>
              </a:lnSpc>
              <a:spcBef>
                <a:spcPct val="0"/>
              </a:spcBef>
              <a:spcAft>
                <a:spcPct val="0"/>
              </a:spcAft>
              <a:buClrTx/>
              <a:buSzTx/>
              <a:buFontTx/>
              <a:buNone/>
              <a:defRPr/>
            </a:pPr>
            <a:endParaRPr kumimoji="0" lang="en-US" altLang="en-US" sz="1400" b="1" i="1" u="none" strike="noStrike" kern="1200" cap="none" spc="0" normalizeH="0" baseline="0" noProof="0">
              <a:ln>
                <a:noFill/>
              </a:ln>
              <a:solidFill>
                <a:srgbClr val="000000"/>
              </a:solidFill>
              <a:effectLst/>
              <a:uLnTx/>
              <a:uFillTx/>
              <a:latin typeface="Times New Roman" panose="02020603050405020304" pitchFamily="18" charset="0"/>
              <a:ea typeface="DejaVu Sans" charset="0"/>
              <a:cs typeface="DejaVu Sans" charset="0"/>
              <a:sym typeface="Arial" panose="020B0604020202020204" pitchFamily="34" charset="0"/>
            </a:endParaRPr>
          </a:p>
        </p:txBody>
      </p:sp>
      <p:sp>
        <p:nvSpPr>
          <p:cNvPr id="6" name="Footer Placeholder 5"/>
          <p:cNvSpPr>
            <a:spLocks noGrp="1"/>
          </p:cNvSpPr>
          <p:nvPr>
            <p:ph type="ftr" idx="11"/>
          </p:nvPr>
        </p:nvSpPr>
        <p:spPr/>
        <p:txBody>
          <a:bodyPr/>
          <a:lstStyle/>
          <a:p>
            <a:pPr marL="0" marR="0" lvl="0" indent="0" algn="ctr" defTabSz="914400" rtl="0" eaLnBrk="1" fontAlgn="base" latinLnBrk="0" hangingPunct="1">
              <a:lnSpc>
                <a:spcPct val="93000"/>
              </a:lnSpc>
              <a:spcBef>
                <a:spcPct val="0"/>
              </a:spcBef>
              <a:spcAft>
                <a:spcPct val="0"/>
              </a:spcAft>
              <a:buClrTx/>
              <a:buSzTx/>
              <a:buFontTx/>
              <a:buNone/>
              <a:defRPr/>
            </a:pPr>
            <a:endParaRPr kumimoji="0" lang="en-US" altLang="en-US" sz="1400" b="1" i="1" u="none" strike="noStrike" kern="1200" cap="none" spc="0" normalizeH="0" baseline="0" noProof="0">
              <a:ln>
                <a:noFill/>
              </a:ln>
              <a:solidFill>
                <a:srgbClr val="000000"/>
              </a:solidFill>
              <a:effectLst/>
              <a:uLnTx/>
              <a:uFillTx/>
              <a:latin typeface="Times New Roman" panose="02020603050405020304" pitchFamily="18" charset="0"/>
              <a:ea typeface="DejaVu Sans" charset="0"/>
              <a:cs typeface="DejaVu Sans" charset="0"/>
              <a:sym typeface="Arial" panose="020B0604020202020204" pitchFamily="34" charset="0"/>
            </a:endParaRPr>
          </a:p>
        </p:txBody>
      </p:sp>
      <p:sp>
        <p:nvSpPr>
          <p:cNvPr id="7" name="Slide Number Placeholder 6"/>
          <p:cNvSpPr>
            <a:spLocks noGrp="1"/>
          </p:cNvSpPr>
          <p:nvPr>
            <p:ph type="sldNum" idx="12"/>
          </p:nvPr>
        </p:nvSpPr>
        <p:spPr/>
        <p:txBody>
          <a:bodyPr/>
          <a:lstStyle/>
          <a:p>
            <a:pPr lvl="0" eaLnBrk="1" fontAlgn="base" hangingPunct="1">
              <a:lnSpc>
                <a:spcPct val="93000"/>
              </a:lnSpc>
              <a:buNone/>
            </a:pPr>
            <a:fld id="{9A0DB2DC-4C9A-4742-B13C-FB6460FD3503}" type="slidenum">
              <a:rPr lang="en-US" altLang="en-US" strike="noStrike" noProof="1" dirty="0">
                <a:latin typeface="Times New Roman" panose="02020603050405020304" pitchFamily="18" charset="0"/>
                <a:ea typeface="+mn-ea"/>
                <a:cs typeface="DejaVu Sans" charset="0"/>
              </a:rPr>
              <a:pPr lvl="0" eaLnBrk="1" fontAlgn="base" hangingPunct="1">
                <a:lnSpc>
                  <a:spcPct val="93000"/>
                </a:lnSpc>
                <a:buNone/>
              </a:pPr>
              <a:t>‹#›</a:t>
            </a:fld>
            <a:endParaRPr lang="en-US" altLang="en-US" strike="noStrike" noProof="1">
              <a:latin typeface="Arial" panose="020B0604020202020204" pitchFamily="34" charset="0"/>
              <a:cs typeface="DejaVu Sans"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Content Placeholder 2"/>
          <p:cNvSpPr>
            <a:spLocks noGrp="1"/>
          </p:cNvSpPr>
          <p:nvPr>
            <p:ph idx="1"/>
          </p:nvPr>
        </p:nvSpPr>
        <p:spPr/>
        <p:txBody>
          <a:bodyPr/>
          <a:lstStyle/>
          <a:p>
            <a:pPr lvl="0" fontAlgn="base"/>
            <a:r>
              <a:rPr lang="en-US" strike="noStrike" noProof="1" smtClean="0"/>
              <a:t>Click to edit Master text styles</a:t>
            </a:r>
          </a:p>
          <a:p>
            <a:pPr lvl="1" fontAlgn="base"/>
            <a:r>
              <a:rPr lang="en-US" strike="noStrike" noProof="1" smtClean="0"/>
              <a:t>Second level</a:t>
            </a:r>
          </a:p>
          <a:p>
            <a:pPr lvl="2" fontAlgn="base"/>
            <a:r>
              <a:rPr lang="en-US" strike="noStrike" noProof="1" smtClean="0"/>
              <a:t>Third level</a:t>
            </a:r>
          </a:p>
          <a:p>
            <a:pPr lvl="3" fontAlgn="base"/>
            <a:r>
              <a:rPr lang="en-US" strike="noStrike" noProof="1" smtClean="0"/>
              <a:t>Fourth level</a:t>
            </a:r>
          </a:p>
          <a:p>
            <a:pPr lvl="4" fontAlgn="base"/>
            <a:r>
              <a:rPr lang="en-US" strike="noStrike" noProof="1" smtClean="0"/>
              <a:t>Fifth level</a:t>
            </a:r>
            <a:endParaRPr lang="en-US" strike="noStrike" noProof="1"/>
          </a:p>
        </p:txBody>
      </p:sp>
      <p:sp>
        <p:nvSpPr>
          <p:cNvPr id="4" name="Date Placeholder 3"/>
          <p:cNvSpPr>
            <a:spLocks noGrp="1"/>
          </p:cNvSpPr>
          <p:nvPr>
            <p:ph type="dt" idx="10"/>
          </p:nvPr>
        </p:nvSpPr>
        <p:spPr/>
        <p:txBody>
          <a:bodyPr/>
          <a:lstStyle/>
          <a:p>
            <a:pPr marL="0" marR="0" lvl="0" indent="0" algn="l" defTabSz="914400" rtl="0" eaLnBrk="1" fontAlgn="base" latinLnBrk="0" hangingPunct="1">
              <a:lnSpc>
                <a:spcPct val="93000"/>
              </a:lnSpc>
              <a:spcBef>
                <a:spcPct val="0"/>
              </a:spcBef>
              <a:spcAft>
                <a:spcPct val="0"/>
              </a:spcAft>
              <a:buClrTx/>
              <a:buSzTx/>
              <a:buFontTx/>
              <a:buNone/>
              <a:defRPr/>
            </a:pPr>
            <a:endParaRPr kumimoji="0" lang="en-US" altLang="en-US" sz="1400" b="1" i="1" u="none" strike="noStrike" kern="1200" cap="none" spc="0" normalizeH="0" baseline="0" noProof="0">
              <a:ln>
                <a:noFill/>
              </a:ln>
              <a:solidFill>
                <a:srgbClr val="000000"/>
              </a:solidFill>
              <a:effectLst/>
              <a:uLnTx/>
              <a:uFillTx/>
              <a:latin typeface="Times New Roman" panose="02020603050405020304" pitchFamily="18" charset="0"/>
              <a:ea typeface="DejaVu Sans" charset="0"/>
              <a:cs typeface="DejaVu Sans" charset="0"/>
              <a:sym typeface="Arial" panose="020B0604020202020204" pitchFamily="34" charset="0"/>
            </a:endParaRPr>
          </a:p>
        </p:txBody>
      </p:sp>
      <p:sp>
        <p:nvSpPr>
          <p:cNvPr id="5" name="Footer Placeholder 4"/>
          <p:cNvSpPr>
            <a:spLocks noGrp="1"/>
          </p:cNvSpPr>
          <p:nvPr>
            <p:ph type="ftr" idx="11"/>
          </p:nvPr>
        </p:nvSpPr>
        <p:spPr/>
        <p:txBody>
          <a:bodyPr/>
          <a:lstStyle/>
          <a:p>
            <a:pPr marL="0" marR="0" lvl="0" indent="0" algn="ctr" defTabSz="914400" rtl="0" eaLnBrk="1" fontAlgn="base" latinLnBrk="0" hangingPunct="1">
              <a:lnSpc>
                <a:spcPct val="93000"/>
              </a:lnSpc>
              <a:spcBef>
                <a:spcPct val="0"/>
              </a:spcBef>
              <a:spcAft>
                <a:spcPct val="0"/>
              </a:spcAft>
              <a:buClrTx/>
              <a:buSzTx/>
              <a:buFontTx/>
              <a:buNone/>
              <a:defRPr/>
            </a:pPr>
            <a:endParaRPr kumimoji="0" lang="en-US" altLang="en-US" sz="1400" b="1" i="1" u="none" strike="noStrike" kern="1200" cap="none" spc="0" normalizeH="0" baseline="0" noProof="0">
              <a:ln>
                <a:noFill/>
              </a:ln>
              <a:solidFill>
                <a:srgbClr val="000000"/>
              </a:solidFill>
              <a:effectLst/>
              <a:uLnTx/>
              <a:uFillTx/>
              <a:latin typeface="Times New Roman" panose="02020603050405020304" pitchFamily="18" charset="0"/>
              <a:ea typeface="DejaVu Sans" charset="0"/>
              <a:cs typeface="DejaVu Sans" charset="0"/>
              <a:sym typeface="Arial" panose="020B0604020202020204" pitchFamily="34" charset="0"/>
            </a:endParaRPr>
          </a:p>
        </p:txBody>
      </p:sp>
      <p:sp>
        <p:nvSpPr>
          <p:cNvPr id="6" name="Slide Number Placeholder 5"/>
          <p:cNvSpPr>
            <a:spLocks noGrp="1"/>
          </p:cNvSpPr>
          <p:nvPr>
            <p:ph type="sldNum" idx="12"/>
          </p:nvPr>
        </p:nvSpPr>
        <p:spPr/>
        <p:txBody>
          <a:bodyPr/>
          <a:lstStyle/>
          <a:p>
            <a:pPr lvl="0" eaLnBrk="1" fontAlgn="base" hangingPunct="1">
              <a:lnSpc>
                <a:spcPct val="93000"/>
              </a:lnSpc>
              <a:buNone/>
            </a:pPr>
            <a:fld id="{9A0DB2DC-4C9A-4742-B13C-FB6460FD3503}" type="slidenum">
              <a:rPr lang="en-US" altLang="en-US" strike="noStrike" noProof="1" dirty="0">
                <a:latin typeface="Times New Roman" panose="02020603050405020304" pitchFamily="18" charset="0"/>
                <a:ea typeface="+mn-ea"/>
                <a:cs typeface="DejaVu Sans" charset="0"/>
              </a:rPr>
              <a:pPr lvl="0" eaLnBrk="1" fontAlgn="base" hangingPunct="1">
                <a:lnSpc>
                  <a:spcPct val="93000"/>
                </a:lnSpc>
                <a:buNone/>
              </a:pPr>
              <a:t>‹#›</a:t>
            </a:fld>
            <a:endParaRPr lang="en-US" altLang="en-US" strike="noStrike" noProof="1">
              <a:latin typeface="Arial" panose="020B0604020202020204" pitchFamily="34" charset="0"/>
              <a:cs typeface="DejaVu Sans"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pPr fontAlgn="base"/>
            <a:r>
              <a:rPr lang="en-US" strike="noStrike" noProof="1" smtClean="0"/>
              <a:t>Click to edit Master title style</a:t>
            </a:r>
            <a:endParaRPr lang="en-US" strike="noStrike" noProof="1"/>
          </a:p>
        </p:txBody>
      </p:sp>
      <p:sp>
        <p:nvSpPr>
          <p:cNvPr id="3" name="Picture Placeholder 2"/>
          <p:cNvSpPr>
            <a:spLocks noGrp="1"/>
          </p:cNvSpPr>
          <p:nvPr>
            <p:ph type="pic" idx="1"/>
          </p:nvPr>
        </p:nvSpPr>
        <p:spPr>
          <a:xfrm>
            <a:off x="1976438" y="674688"/>
            <a:ext cx="6048375" cy="4537075"/>
          </a:xfrm>
        </p:spPr>
        <p:txBody>
          <a:bodyPr vert="horz" wrap="square" lIns="0" tIns="28440" rIns="0" bIns="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1" hangingPunct="0">
              <a:lnSpc>
                <a:spcPct val="93000"/>
              </a:lnSpc>
              <a:spcBef>
                <a:spcPts val="1425"/>
              </a:spcBef>
              <a:spcAft>
                <a:spcPct val="0"/>
              </a:spcAft>
              <a:buClr>
                <a:srgbClr val="000000"/>
              </a:buClr>
              <a:buSzPct val="100000"/>
              <a:buFont typeface="Times New Roman" panose="02020603050405020304" pitchFamily="18" charset="0"/>
              <a:buNone/>
              <a:defRPr/>
            </a:pPr>
            <a:endParaRPr kumimoji="0" lang="en-US" sz="3200" b="0" i="0" u="none" strike="noStrike" kern="0" cap="none" spc="0" normalizeH="0" baseline="0" noProof="0" smtClean="0">
              <a:ln>
                <a:noFill/>
              </a:ln>
              <a:solidFill>
                <a:srgbClr val="000000"/>
              </a:solidFill>
              <a:effectLst/>
              <a:uLnTx/>
              <a:uFillTx/>
              <a:latin typeface="+mn-lt"/>
              <a:ea typeface="+mn-ea"/>
              <a:cs typeface="+mn-cs"/>
            </a:endParaRPr>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smtClean="0"/>
              <a:t>Click to edit Master text styles</a:t>
            </a:r>
          </a:p>
        </p:txBody>
      </p:sp>
      <p:sp>
        <p:nvSpPr>
          <p:cNvPr id="5" name="Date Placeholder 4"/>
          <p:cNvSpPr>
            <a:spLocks noGrp="1"/>
          </p:cNvSpPr>
          <p:nvPr>
            <p:ph type="dt" idx="10"/>
          </p:nvPr>
        </p:nvSpPr>
        <p:spPr/>
        <p:txBody>
          <a:bodyPr/>
          <a:lstStyle/>
          <a:p>
            <a:pPr marL="0" marR="0" lvl="0" indent="0" algn="l" defTabSz="914400" rtl="0" eaLnBrk="1" fontAlgn="base" latinLnBrk="0" hangingPunct="1">
              <a:lnSpc>
                <a:spcPct val="93000"/>
              </a:lnSpc>
              <a:spcBef>
                <a:spcPct val="0"/>
              </a:spcBef>
              <a:spcAft>
                <a:spcPct val="0"/>
              </a:spcAft>
              <a:buClrTx/>
              <a:buSzTx/>
              <a:buFontTx/>
              <a:buNone/>
              <a:defRPr/>
            </a:pPr>
            <a:endParaRPr kumimoji="0" lang="en-US" altLang="en-US" sz="1400" b="1" i="1" u="none" strike="noStrike" kern="1200" cap="none" spc="0" normalizeH="0" baseline="0" noProof="0">
              <a:ln>
                <a:noFill/>
              </a:ln>
              <a:solidFill>
                <a:srgbClr val="000000"/>
              </a:solidFill>
              <a:effectLst/>
              <a:uLnTx/>
              <a:uFillTx/>
              <a:latin typeface="Times New Roman" panose="02020603050405020304" pitchFamily="18" charset="0"/>
              <a:ea typeface="DejaVu Sans" charset="0"/>
              <a:cs typeface="DejaVu Sans" charset="0"/>
              <a:sym typeface="Arial" panose="020B0604020202020204" pitchFamily="34" charset="0"/>
            </a:endParaRPr>
          </a:p>
        </p:txBody>
      </p:sp>
      <p:sp>
        <p:nvSpPr>
          <p:cNvPr id="6" name="Footer Placeholder 5"/>
          <p:cNvSpPr>
            <a:spLocks noGrp="1"/>
          </p:cNvSpPr>
          <p:nvPr>
            <p:ph type="ftr" idx="11"/>
          </p:nvPr>
        </p:nvSpPr>
        <p:spPr/>
        <p:txBody>
          <a:bodyPr/>
          <a:lstStyle/>
          <a:p>
            <a:pPr marL="0" marR="0" lvl="0" indent="0" algn="ctr" defTabSz="914400" rtl="0" eaLnBrk="1" fontAlgn="base" latinLnBrk="0" hangingPunct="1">
              <a:lnSpc>
                <a:spcPct val="93000"/>
              </a:lnSpc>
              <a:spcBef>
                <a:spcPct val="0"/>
              </a:spcBef>
              <a:spcAft>
                <a:spcPct val="0"/>
              </a:spcAft>
              <a:buClrTx/>
              <a:buSzTx/>
              <a:buFontTx/>
              <a:buNone/>
              <a:defRPr/>
            </a:pPr>
            <a:endParaRPr kumimoji="0" lang="en-US" altLang="en-US" sz="1400" b="1" i="1" u="none" strike="noStrike" kern="1200" cap="none" spc="0" normalizeH="0" baseline="0" noProof="0">
              <a:ln>
                <a:noFill/>
              </a:ln>
              <a:solidFill>
                <a:srgbClr val="000000"/>
              </a:solidFill>
              <a:effectLst/>
              <a:uLnTx/>
              <a:uFillTx/>
              <a:latin typeface="Times New Roman" panose="02020603050405020304" pitchFamily="18" charset="0"/>
              <a:ea typeface="DejaVu Sans" charset="0"/>
              <a:cs typeface="DejaVu Sans" charset="0"/>
              <a:sym typeface="Arial" panose="020B0604020202020204" pitchFamily="34" charset="0"/>
            </a:endParaRPr>
          </a:p>
        </p:txBody>
      </p:sp>
      <p:sp>
        <p:nvSpPr>
          <p:cNvPr id="7" name="Slide Number Placeholder 6"/>
          <p:cNvSpPr>
            <a:spLocks noGrp="1"/>
          </p:cNvSpPr>
          <p:nvPr>
            <p:ph type="sldNum" idx="12"/>
          </p:nvPr>
        </p:nvSpPr>
        <p:spPr/>
        <p:txBody>
          <a:bodyPr/>
          <a:lstStyle/>
          <a:p>
            <a:pPr lvl="0" eaLnBrk="1" fontAlgn="base" hangingPunct="1">
              <a:lnSpc>
                <a:spcPct val="93000"/>
              </a:lnSpc>
              <a:buNone/>
            </a:pPr>
            <a:fld id="{9A0DB2DC-4C9A-4742-B13C-FB6460FD3503}" type="slidenum">
              <a:rPr lang="en-US" altLang="en-US" strike="noStrike" noProof="1" dirty="0">
                <a:latin typeface="Times New Roman" panose="02020603050405020304" pitchFamily="18" charset="0"/>
                <a:ea typeface="+mn-ea"/>
                <a:cs typeface="DejaVu Sans" charset="0"/>
              </a:rPr>
              <a:pPr lvl="0" eaLnBrk="1" fontAlgn="base" hangingPunct="1">
                <a:lnSpc>
                  <a:spcPct val="93000"/>
                </a:lnSpc>
                <a:buNone/>
              </a:pPr>
              <a:t>‹#›</a:t>
            </a:fld>
            <a:endParaRPr lang="en-US" altLang="en-US" strike="noStrike" noProof="1">
              <a:latin typeface="Arial" panose="020B0604020202020204" pitchFamily="34" charset="0"/>
              <a:cs typeface="DejaVu Sans" charset="0"/>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Vertical Text Placeholder 2"/>
          <p:cNvSpPr>
            <a:spLocks noGrp="1"/>
          </p:cNvSpPr>
          <p:nvPr>
            <p:ph type="body" orient="vert" idx="1"/>
          </p:nvPr>
        </p:nvSpPr>
        <p:spPr/>
        <p:txBody>
          <a:bodyPr vert="eaVert"/>
          <a:lstStyle/>
          <a:p>
            <a:pPr lvl="0" fontAlgn="base"/>
            <a:r>
              <a:rPr lang="en-US" strike="noStrike" noProof="1" smtClean="0"/>
              <a:t>Click to edit Master text styles</a:t>
            </a:r>
          </a:p>
          <a:p>
            <a:pPr lvl="1" fontAlgn="base"/>
            <a:r>
              <a:rPr lang="en-US" strike="noStrike" noProof="1" smtClean="0"/>
              <a:t>Second level</a:t>
            </a:r>
          </a:p>
          <a:p>
            <a:pPr lvl="2" fontAlgn="base"/>
            <a:r>
              <a:rPr lang="en-US" strike="noStrike" noProof="1" smtClean="0"/>
              <a:t>Third level</a:t>
            </a:r>
          </a:p>
          <a:p>
            <a:pPr lvl="3" fontAlgn="base"/>
            <a:r>
              <a:rPr lang="en-US" strike="noStrike" noProof="1" smtClean="0"/>
              <a:t>Fourth level</a:t>
            </a:r>
          </a:p>
          <a:p>
            <a:pPr lvl="4" fontAlgn="base"/>
            <a:r>
              <a:rPr lang="en-US" strike="noStrike" noProof="1" smtClean="0"/>
              <a:t>Fifth level</a:t>
            </a:r>
            <a:endParaRPr lang="en-US" strike="noStrike" noProof="1"/>
          </a:p>
        </p:txBody>
      </p:sp>
      <p:sp>
        <p:nvSpPr>
          <p:cNvPr id="4" name="Date Placeholder 3"/>
          <p:cNvSpPr>
            <a:spLocks noGrp="1"/>
          </p:cNvSpPr>
          <p:nvPr>
            <p:ph type="dt" idx="10"/>
          </p:nvPr>
        </p:nvSpPr>
        <p:spPr/>
        <p:txBody>
          <a:bodyPr/>
          <a:lstStyle/>
          <a:p>
            <a:pPr marL="0" marR="0" lvl="0" indent="0" algn="l" defTabSz="914400" rtl="0" eaLnBrk="1" fontAlgn="base" latinLnBrk="0" hangingPunct="1">
              <a:lnSpc>
                <a:spcPct val="93000"/>
              </a:lnSpc>
              <a:spcBef>
                <a:spcPct val="0"/>
              </a:spcBef>
              <a:spcAft>
                <a:spcPct val="0"/>
              </a:spcAft>
              <a:buClrTx/>
              <a:buSzTx/>
              <a:buFontTx/>
              <a:buNone/>
              <a:defRPr/>
            </a:pPr>
            <a:endParaRPr kumimoji="0" lang="en-US" altLang="en-US" sz="1400" b="1" i="1" u="none" strike="noStrike" kern="1200" cap="none" spc="0" normalizeH="0" baseline="0" noProof="0">
              <a:ln>
                <a:noFill/>
              </a:ln>
              <a:solidFill>
                <a:srgbClr val="000000"/>
              </a:solidFill>
              <a:effectLst/>
              <a:uLnTx/>
              <a:uFillTx/>
              <a:latin typeface="Times New Roman" panose="02020603050405020304" pitchFamily="18" charset="0"/>
              <a:ea typeface="DejaVu Sans" charset="0"/>
              <a:cs typeface="DejaVu Sans" charset="0"/>
              <a:sym typeface="Arial" panose="020B0604020202020204" pitchFamily="34" charset="0"/>
            </a:endParaRPr>
          </a:p>
        </p:txBody>
      </p:sp>
      <p:sp>
        <p:nvSpPr>
          <p:cNvPr id="5" name="Footer Placeholder 4"/>
          <p:cNvSpPr>
            <a:spLocks noGrp="1"/>
          </p:cNvSpPr>
          <p:nvPr>
            <p:ph type="ftr" idx="11"/>
          </p:nvPr>
        </p:nvSpPr>
        <p:spPr/>
        <p:txBody>
          <a:bodyPr/>
          <a:lstStyle/>
          <a:p>
            <a:pPr marL="0" marR="0" lvl="0" indent="0" algn="ctr" defTabSz="914400" rtl="0" eaLnBrk="1" fontAlgn="base" latinLnBrk="0" hangingPunct="1">
              <a:lnSpc>
                <a:spcPct val="93000"/>
              </a:lnSpc>
              <a:spcBef>
                <a:spcPct val="0"/>
              </a:spcBef>
              <a:spcAft>
                <a:spcPct val="0"/>
              </a:spcAft>
              <a:buClrTx/>
              <a:buSzTx/>
              <a:buFontTx/>
              <a:buNone/>
              <a:defRPr/>
            </a:pPr>
            <a:endParaRPr kumimoji="0" lang="en-US" altLang="en-US" sz="1400" b="1" i="1" u="none" strike="noStrike" kern="1200" cap="none" spc="0" normalizeH="0" baseline="0" noProof="0">
              <a:ln>
                <a:noFill/>
              </a:ln>
              <a:solidFill>
                <a:srgbClr val="000000"/>
              </a:solidFill>
              <a:effectLst/>
              <a:uLnTx/>
              <a:uFillTx/>
              <a:latin typeface="Times New Roman" panose="02020603050405020304" pitchFamily="18" charset="0"/>
              <a:ea typeface="DejaVu Sans" charset="0"/>
              <a:cs typeface="DejaVu Sans" charset="0"/>
              <a:sym typeface="Arial" panose="020B0604020202020204" pitchFamily="34" charset="0"/>
            </a:endParaRPr>
          </a:p>
        </p:txBody>
      </p:sp>
      <p:sp>
        <p:nvSpPr>
          <p:cNvPr id="6" name="Slide Number Placeholder 5"/>
          <p:cNvSpPr>
            <a:spLocks noGrp="1"/>
          </p:cNvSpPr>
          <p:nvPr>
            <p:ph type="sldNum" idx="12"/>
          </p:nvPr>
        </p:nvSpPr>
        <p:spPr/>
        <p:txBody>
          <a:bodyPr/>
          <a:lstStyle/>
          <a:p>
            <a:pPr lvl="0" eaLnBrk="1" fontAlgn="base" hangingPunct="1">
              <a:lnSpc>
                <a:spcPct val="93000"/>
              </a:lnSpc>
              <a:buNone/>
            </a:pPr>
            <a:fld id="{9A0DB2DC-4C9A-4742-B13C-FB6460FD3503}" type="slidenum">
              <a:rPr lang="en-US" altLang="en-US" strike="noStrike" noProof="1" dirty="0">
                <a:latin typeface="Times New Roman" panose="02020603050405020304" pitchFamily="18" charset="0"/>
                <a:ea typeface="+mn-ea"/>
                <a:cs typeface="DejaVu Sans" charset="0"/>
              </a:rPr>
              <a:pPr lvl="0" eaLnBrk="1" fontAlgn="base" hangingPunct="1">
                <a:lnSpc>
                  <a:spcPct val="93000"/>
                </a:lnSpc>
                <a:buNone/>
              </a:pPr>
              <a:t>‹#›</a:t>
            </a:fld>
            <a:endParaRPr lang="en-US" altLang="en-US" strike="noStrike" noProof="1">
              <a:latin typeface="Arial" panose="020B0604020202020204" pitchFamily="34" charset="0"/>
              <a:cs typeface="DejaVu Sans" charset="0"/>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4088" y="301625"/>
            <a:ext cx="2265362" cy="5846763"/>
          </a:xfrm>
        </p:spPr>
        <p:txBody>
          <a:bodyPr vert="eaVert"/>
          <a:lstStyle/>
          <a:p>
            <a:pPr fontAlgn="base"/>
            <a:r>
              <a:rPr lang="en-US" strike="noStrike" noProof="1" smtClean="0"/>
              <a:t>Click to edit Master title style</a:t>
            </a:r>
            <a:endParaRPr lang="en-US" strike="noStrike" noProof="1"/>
          </a:p>
        </p:txBody>
      </p:sp>
      <p:sp>
        <p:nvSpPr>
          <p:cNvPr id="3" name="Vertical Text Placeholder 2"/>
          <p:cNvSpPr>
            <a:spLocks noGrp="1"/>
          </p:cNvSpPr>
          <p:nvPr>
            <p:ph type="body" orient="vert" idx="1"/>
          </p:nvPr>
        </p:nvSpPr>
        <p:spPr>
          <a:xfrm>
            <a:off x="503238" y="301625"/>
            <a:ext cx="6648450" cy="5846763"/>
          </a:xfrm>
        </p:spPr>
        <p:txBody>
          <a:bodyPr vert="eaVert"/>
          <a:lstStyle/>
          <a:p>
            <a:pPr lvl="0" fontAlgn="base"/>
            <a:r>
              <a:rPr lang="en-US" strike="noStrike" noProof="1" smtClean="0"/>
              <a:t>Click to edit Master text styles</a:t>
            </a:r>
          </a:p>
          <a:p>
            <a:pPr lvl="1" fontAlgn="base"/>
            <a:r>
              <a:rPr lang="en-US" strike="noStrike" noProof="1" smtClean="0"/>
              <a:t>Second level</a:t>
            </a:r>
          </a:p>
          <a:p>
            <a:pPr lvl="2" fontAlgn="base"/>
            <a:r>
              <a:rPr lang="en-US" strike="noStrike" noProof="1" smtClean="0"/>
              <a:t>Third level</a:t>
            </a:r>
          </a:p>
          <a:p>
            <a:pPr lvl="3" fontAlgn="base"/>
            <a:r>
              <a:rPr lang="en-US" strike="noStrike" noProof="1" smtClean="0"/>
              <a:t>Fourth level</a:t>
            </a:r>
          </a:p>
          <a:p>
            <a:pPr lvl="4" fontAlgn="base"/>
            <a:r>
              <a:rPr lang="en-US" strike="noStrike" noProof="1" smtClean="0"/>
              <a:t>Fifth level</a:t>
            </a:r>
            <a:endParaRPr lang="en-US" strike="noStrike" noProof="1"/>
          </a:p>
        </p:txBody>
      </p:sp>
      <p:sp>
        <p:nvSpPr>
          <p:cNvPr id="4" name="Date Placeholder 3"/>
          <p:cNvSpPr>
            <a:spLocks noGrp="1"/>
          </p:cNvSpPr>
          <p:nvPr>
            <p:ph type="dt" idx="10"/>
          </p:nvPr>
        </p:nvSpPr>
        <p:spPr/>
        <p:txBody>
          <a:bodyPr/>
          <a:lstStyle/>
          <a:p>
            <a:pPr marL="0" marR="0" lvl="0" indent="0" algn="l" defTabSz="914400" rtl="0" eaLnBrk="1" fontAlgn="base" latinLnBrk="0" hangingPunct="1">
              <a:lnSpc>
                <a:spcPct val="93000"/>
              </a:lnSpc>
              <a:spcBef>
                <a:spcPct val="0"/>
              </a:spcBef>
              <a:spcAft>
                <a:spcPct val="0"/>
              </a:spcAft>
              <a:buClrTx/>
              <a:buSzTx/>
              <a:buFontTx/>
              <a:buNone/>
              <a:defRPr/>
            </a:pPr>
            <a:endParaRPr kumimoji="0" lang="en-US" altLang="en-US" sz="1400" b="1" i="1" u="none" strike="noStrike" kern="1200" cap="none" spc="0" normalizeH="0" baseline="0" noProof="0">
              <a:ln>
                <a:noFill/>
              </a:ln>
              <a:solidFill>
                <a:srgbClr val="000000"/>
              </a:solidFill>
              <a:effectLst/>
              <a:uLnTx/>
              <a:uFillTx/>
              <a:latin typeface="Times New Roman" panose="02020603050405020304" pitchFamily="18" charset="0"/>
              <a:ea typeface="DejaVu Sans" charset="0"/>
              <a:cs typeface="DejaVu Sans" charset="0"/>
              <a:sym typeface="Arial" panose="020B0604020202020204" pitchFamily="34" charset="0"/>
            </a:endParaRPr>
          </a:p>
        </p:txBody>
      </p:sp>
      <p:sp>
        <p:nvSpPr>
          <p:cNvPr id="5" name="Footer Placeholder 4"/>
          <p:cNvSpPr>
            <a:spLocks noGrp="1"/>
          </p:cNvSpPr>
          <p:nvPr>
            <p:ph type="ftr" idx="11"/>
          </p:nvPr>
        </p:nvSpPr>
        <p:spPr/>
        <p:txBody>
          <a:bodyPr/>
          <a:lstStyle/>
          <a:p>
            <a:pPr marL="0" marR="0" lvl="0" indent="0" algn="ctr" defTabSz="914400" rtl="0" eaLnBrk="1" fontAlgn="base" latinLnBrk="0" hangingPunct="1">
              <a:lnSpc>
                <a:spcPct val="93000"/>
              </a:lnSpc>
              <a:spcBef>
                <a:spcPct val="0"/>
              </a:spcBef>
              <a:spcAft>
                <a:spcPct val="0"/>
              </a:spcAft>
              <a:buClrTx/>
              <a:buSzTx/>
              <a:buFontTx/>
              <a:buNone/>
              <a:defRPr/>
            </a:pPr>
            <a:endParaRPr kumimoji="0" lang="en-US" altLang="en-US" sz="1400" b="1" i="1" u="none" strike="noStrike" kern="1200" cap="none" spc="0" normalizeH="0" baseline="0" noProof="0">
              <a:ln>
                <a:noFill/>
              </a:ln>
              <a:solidFill>
                <a:srgbClr val="000000"/>
              </a:solidFill>
              <a:effectLst/>
              <a:uLnTx/>
              <a:uFillTx/>
              <a:latin typeface="Times New Roman" panose="02020603050405020304" pitchFamily="18" charset="0"/>
              <a:ea typeface="DejaVu Sans" charset="0"/>
              <a:cs typeface="DejaVu Sans" charset="0"/>
              <a:sym typeface="Arial" panose="020B0604020202020204" pitchFamily="34" charset="0"/>
            </a:endParaRPr>
          </a:p>
        </p:txBody>
      </p:sp>
      <p:sp>
        <p:nvSpPr>
          <p:cNvPr id="6" name="Slide Number Placeholder 5"/>
          <p:cNvSpPr>
            <a:spLocks noGrp="1"/>
          </p:cNvSpPr>
          <p:nvPr>
            <p:ph type="sldNum" idx="12"/>
          </p:nvPr>
        </p:nvSpPr>
        <p:spPr/>
        <p:txBody>
          <a:bodyPr/>
          <a:lstStyle/>
          <a:p>
            <a:pPr lvl="0" eaLnBrk="1" fontAlgn="base" hangingPunct="1">
              <a:lnSpc>
                <a:spcPct val="93000"/>
              </a:lnSpc>
              <a:buNone/>
            </a:pPr>
            <a:fld id="{9A0DB2DC-4C9A-4742-B13C-FB6460FD3503}" type="slidenum">
              <a:rPr lang="en-US" altLang="en-US" strike="noStrike" noProof="1" dirty="0">
                <a:latin typeface="Times New Roman" panose="02020603050405020304" pitchFamily="18" charset="0"/>
                <a:ea typeface="+mn-ea"/>
                <a:cs typeface="DejaVu Sans" charset="0"/>
              </a:rPr>
              <a:pPr lvl="0" eaLnBrk="1" fontAlgn="base" hangingPunct="1">
                <a:lnSpc>
                  <a:spcPct val="93000"/>
                </a:lnSpc>
                <a:buNone/>
              </a:pPr>
              <a:t>‹#›</a:t>
            </a:fld>
            <a:endParaRPr lang="en-US" altLang="en-US" strike="noStrike" noProof="1">
              <a:latin typeface="Arial" panose="020B0604020202020204" pitchFamily="34" charset="0"/>
              <a:cs typeface="DejaVu Sans"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pPr fontAlgn="base"/>
            <a:r>
              <a:rPr lang="en-US" strike="noStrike" noProof="1" smtClean="0"/>
              <a:t>Click to edit Master title style</a:t>
            </a:r>
            <a:endParaRPr lang="en-US" strike="noStrike" noProof="1"/>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base"/>
            <a:r>
              <a:rPr lang="en-US" strike="noStrike" noProof="1" smtClean="0"/>
              <a:t>Click to edit Master text styles</a:t>
            </a:r>
          </a:p>
        </p:txBody>
      </p:sp>
      <p:sp>
        <p:nvSpPr>
          <p:cNvPr id="4" name="Date Placeholder 3"/>
          <p:cNvSpPr>
            <a:spLocks noGrp="1"/>
          </p:cNvSpPr>
          <p:nvPr>
            <p:ph type="dt" idx="10"/>
          </p:nvPr>
        </p:nvSpPr>
        <p:spPr/>
        <p:txBody>
          <a:bodyPr/>
          <a:lstStyle/>
          <a:p>
            <a:pPr marL="0" marR="0" lvl="0" indent="0" algn="l" defTabSz="914400" rtl="0" eaLnBrk="1" fontAlgn="base" latinLnBrk="0" hangingPunct="1">
              <a:lnSpc>
                <a:spcPct val="93000"/>
              </a:lnSpc>
              <a:spcBef>
                <a:spcPct val="0"/>
              </a:spcBef>
              <a:spcAft>
                <a:spcPct val="0"/>
              </a:spcAft>
              <a:buClrTx/>
              <a:buSzTx/>
              <a:buFontTx/>
              <a:buNone/>
              <a:defRPr/>
            </a:pPr>
            <a:endParaRPr kumimoji="0" lang="en-US" altLang="en-US" sz="1400" b="1" i="1" u="none" strike="noStrike" kern="1200" cap="none" spc="0" normalizeH="0" baseline="0" noProof="0">
              <a:ln>
                <a:noFill/>
              </a:ln>
              <a:solidFill>
                <a:srgbClr val="000000"/>
              </a:solidFill>
              <a:effectLst/>
              <a:uLnTx/>
              <a:uFillTx/>
              <a:latin typeface="Times New Roman" panose="02020603050405020304" pitchFamily="18" charset="0"/>
              <a:ea typeface="DejaVu Sans" charset="0"/>
              <a:cs typeface="DejaVu Sans" charset="0"/>
              <a:sym typeface="Arial" panose="020B0604020202020204" pitchFamily="34" charset="0"/>
            </a:endParaRPr>
          </a:p>
        </p:txBody>
      </p:sp>
      <p:sp>
        <p:nvSpPr>
          <p:cNvPr id="5" name="Footer Placeholder 4"/>
          <p:cNvSpPr>
            <a:spLocks noGrp="1"/>
          </p:cNvSpPr>
          <p:nvPr>
            <p:ph type="ftr" idx="11"/>
          </p:nvPr>
        </p:nvSpPr>
        <p:spPr/>
        <p:txBody>
          <a:bodyPr/>
          <a:lstStyle/>
          <a:p>
            <a:pPr marL="0" marR="0" lvl="0" indent="0" algn="ctr" defTabSz="914400" rtl="0" eaLnBrk="1" fontAlgn="base" latinLnBrk="0" hangingPunct="1">
              <a:lnSpc>
                <a:spcPct val="93000"/>
              </a:lnSpc>
              <a:spcBef>
                <a:spcPct val="0"/>
              </a:spcBef>
              <a:spcAft>
                <a:spcPct val="0"/>
              </a:spcAft>
              <a:buClrTx/>
              <a:buSzTx/>
              <a:buFontTx/>
              <a:buNone/>
              <a:defRPr/>
            </a:pPr>
            <a:endParaRPr kumimoji="0" lang="en-US" altLang="en-US" sz="1400" b="1" i="1" u="none" strike="noStrike" kern="1200" cap="none" spc="0" normalizeH="0" baseline="0" noProof="0">
              <a:ln>
                <a:noFill/>
              </a:ln>
              <a:solidFill>
                <a:srgbClr val="000000"/>
              </a:solidFill>
              <a:effectLst/>
              <a:uLnTx/>
              <a:uFillTx/>
              <a:latin typeface="Times New Roman" panose="02020603050405020304" pitchFamily="18" charset="0"/>
              <a:ea typeface="DejaVu Sans" charset="0"/>
              <a:cs typeface="DejaVu Sans" charset="0"/>
              <a:sym typeface="Arial" panose="020B0604020202020204" pitchFamily="34" charset="0"/>
            </a:endParaRPr>
          </a:p>
        </p:txBody>
      </p:sp>
      <p:sp>
        <p:nvSpPr>
          <p:cNvPr id="6" name="Slide Number Placeholder 5"/>
          <p:cNvSpPr>
            <a:spLocks noGrp="1"/>
          </p:cNvSpPr>
          <p:nvPr>
            <p:ph type="sldNum" idx="12"/>
          </p:nvPr>
        </p:nvSpPr>
        <p:spPr/>
        <p:txBody>
          <a:bodyPr/>
          <a:lstStyle/>
          <a:p>
            <a:pPr lvl="0" eaLnBrk="1" fontAlgn="base" hangingPunct="1">
              <a:lnSpc>
                <a:spcPct val="93000"/>
              </a:lnSpc>
              <a:buNone/>
            </a:pPr>
            <a:fld id="{9A0DB2DC-4C9A-4742-B13C-FB6460FD3503}" type="slidenum">
              <a:rPr lang="en-US" altLang="en-US" strike="noStrike" noProof="1" dirty="0">
                <a:latin typeface="Times New Roman" panose="02020603050405020304" pitchFamily="18" charset="0"/>
                <a:ea typeface="+mn-ea"/>
                <a:cs typeface="DejaVu Sans" charset="0"/>
              </a:rPr>
              <a:pPr lvl="0" eaLnBrk="1" fontAlgn="base" hangingPunct="1">
                <a:lnSpc>
                  <a:spcPct val="93000"/>
                </a:lnSpc>
                <a:buNone/>
              </a:pPr>
              <a:t>‹#›</a:t>
            </a:fld>
            <a:endParaRPr lang="en-US" altLang="en-US" strike="noStrike" noProof="1">
              <a:latin typeface="Arial" panose="020B0604020202020204" pitchFamily="34" charset="0"/>
              <a:cs typeface="DejaVu Sans"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Content Placeholder 2"/>
          <p:cNvSpPr>
            <a:spLocks noGrp="1"/>
          </p:cNvSpPr>
          <p:nvPr>
            <p:ph sz="half" idx="1"/>
          </p:nvPr>
        </p:nvSpPr>
        <p:spPr>
          <a:xfrm>
            <a:off x="503238" y="1768475"/>
            <a:ext cx="4456112" cy="4379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smtClean="0"/>
              <a:t>Click to edit Master text styles</a:t>
            </a:r>
          </a:p>
          <a:p>
            <a:pPr lvl="1" fontAlgn="base"/>
            <a:r>
              <a:rPr lang="en-US" strike="noStrike" noProof="1" smtClean="0"/>
              <a:t>Second level</a:t>
            </a:r>
          </a:p>
          <a:p>
            <a:pPr lvl="2" fontAlgn="base"/>
            <a:r>
              <a:rPr lang="en-US" strike="noStrike" noProof="1" smtClean="0"/>
              <a:t>Third level</a:t>
            </a:r>
          </a:p>
          <a:p>
            <a:pPr lvl="3" fontAlgn="base"/>
            <a:r>
              <a:rPr lang="en-US" strike="noStrike" noProof="1" smtClean="0"/>
              <a:t>Fourth level</a:t>
            </a:r>
          </a:p>
          <a:p>
            <a:pPr lvl="4" fontAlgn="base"/>
            <a:r>
              <a:rPr lang="en-US" strike="noStrike" noProof="1" smtClean="0"/>
              <a:t>Fifth level</a:t>
            </a:r>
            <a:endParaRPr lang="en-US" strike="noStrike" noProof="1"/>
          </a:p>
        </p:txBody>
      </p:sp>
      <p:sp>
        <p:nvSpPr>
          <p:cNvPr id="4" name="Content Placeholder 3"/>
          <p:cNvSpPr>
            <a:spLocks noGrp="1"/>
          </p:cNvSpPr>
          <p:nvPr>
            <p:ph sz="half" idx="2"/>
          </p:nvPr>
        </p:nvSpPr>
        <p:spPr>
          <a:xfrm>
            <a:off x="5111750" y="1768475"/>
            <a:ext cx="4457700" cy="4379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smtClean="0"/>
              <a:t>Click to edit Master text styles</a:t>
            </a:r>
          </a:p>
          <a:p>
            <a:pPr lvl="1" fontAlgn="base"/>
            <a:r>
              <a:rPr lang="en-US" strike="noStrike" noProof="1" smtClean="0"/>
              <a:t>Second level</a:t>
            </a:r>
          </a:p>
          <a:p>
            <a:pPr lvl="2" fontAlgn="base"/>
            <a:r>
              <a:rPr lang="en-US" strike="noStrike" noProof="1" smtClean="0"/>
              <a:t>Third level</a:t>
            </a:r>
          </a:p>
          <a:p>
            <a:pPr lvl="3" fontAlgn="base"/>
            <a:r>
              <a:rPr lang="en-US" strike="noStrike" noProof="1" smtClean="0"/>
              <a:t>Fourth level</a:t>
            </a:r>
          </a:p>
          <a:p>
            <a:pPr lvl="4" fontAlgn="base"/>
            <a:r>
              <a:rPr lang="en-US" strike="noStrike" noProof="1" smtClean="0"/>
              <a:t>Fifth level</a:t>
            </a:r>
            <a:endParaRPr lang="en-US" strike="noStrike" noProof="1"/>
          </a:p>
        </p:txBody>
      </p:sp>
      <p:sp>
        <p:nvSpPr>
          <p:cNvPr id="5" name="Date Placeholder 4"/>
          <p:cNvSpPr>
            <a:spLocks noGrp="1"/>
          </p:cNvSpPr>
          <p:nvPr>
            <p:ph type="dt" idx="10"/>
          </p:nvPr>
        </p:nvSpPr>
        <p:spPr/>
        <p:txBody>
          <a:bodyPr/>
          <a:lstStyle/>
          <a:p>
            <a:pPr marL="0" marR="0" lvl="0" indent="0" algn="l" defTabSz="914400" rtl="0" eaLnBrk="1" fontAlgn="base" latinLnBrk="0" hangingPunct="1">
              <a:lnSpc>
                <a:spcPct val="93000"/>
              </a:lnSpc>
              <a:spcBef>
                <a:spcPct val="0"/>
              </a:spcBef>
              <a:spcAft>
                <a:spcPct val="0"/>
              </a:spcAft>
              <a:buClrTx/>
              <a:buSzTx/>
              <a:buFontTx/>
              <a:buNone/>
              <a:defRPr/>
            </a:pPr>
            <a:endParaRPr kumimoji="0" lang="en-US" altLang="en-US" sz="1400" b="1" i="1" u="none" strike="noStrike" kern="1200" cap="none" spc="0" normalizeH="0" baseline="0" noProof="0">
              <a:ln>
                <a:noFill/>
              </a:ln>
              <a:solidFill>
                <a:srgbClr val="000000"/>
              </a:solidFill>
              <a:effectLst/>
              <a:uLnTx/>
              <a:uFillTx/>
              <a:latin typeface="Times New Roman" panose="02020603050405020304" pitchFamily="18" charset="0"/>
              <a:ea typeface="DejaVu Sans" charset="0"/>
              <a:cs typeface="DejaVu Sans" charset="0"/>
              <a:sym typeface="Arial" panose="020B0604020202020204" pitchFamily="34" charset="0"/>
            </a:endParaRPr>
          </a:p>
        </p:txBody>
      </p:sp>
      <p:sp>
        <p:nvSpPr>
          <p:cNvPr id="6" name="Footer Placeholder 5"/>
          <p:cNvSpPr>
            <a:spLocks noGrp="1"/>
          </p:cNvSpPr>
          <p:nvPr>
            <p:ph type="ftr" idx="11"/>
          </p:nvPr>
        </p:nvSpPr>
        <p:spPr/>
        <p:txBody>
          <a:bodyPr/>
          <a:lstStyle/>
          <a:p>
            <a:pPr marL="0" marR="0" lvl="0" indent="0" algn="ctr" defTabSz="914400" rtl="0" eaLnBrk="1" fontAlgn="base" latinLnBrk="0" hangingPunct="1">
              <a:lnSpc>
                <a:spcPct val="93000"/>
              </a:lnSpc>
              <a:spcBef>
                <a:spcPct val="0"/>
              </a:spcBef>
              <a:spcAft>
                <a:spcPct val="0"/>
              </a:spcAft>
              <a:buClrTx/>
              <a:buSzTx/>
              <a:buFontTx/>
              <a:buNone/>
              <a:defRPr/>
            </a:pPr>
            <a:endParaRPr kumimoji="0" lang="en-US" altLang="en-US" sz="1400" b="1" i="1" u="none" strike="noStrike" kern="1200" cap="none" spc="0" normalizeH="0" baseline="0" noProof="0">
              <a:ln>
                <a:noFill/>
              </a:ln>
              <a:solidFill>
                <a:srgbClr val="000000"/>
              </a:solidFill>
              <a:effectLst/>
              <a:uLnTx/>
              <a:uFillTx/>
              <a:latin typeface="Times New Roman" panose="02020603050405020304" pitchFamily="18" charset="0"/>
              <a:ea typeface="DejaVu Sans" charset="0"/>
              <a:cs typeface="DejaVu Sans" charset="0"/>
              <a:sym typeface="Arial" panose="020B0604020202020204" pitchFamily="34" charset="0"/>
            </a:endParaRPr>
          </a:p>
        </p:txBody>
      </p:sp>
      <p:sp>
        <p:nvSpPr>
          <p:cNvPr id="7" name="Slide Number Placeholder 6"/>
          <p:cNvSpPr>
            <a:spLocks noGrp="1"/>
          </p:cNvSpPr>
          <p:nvPr>
            <p:ph type="sldNum" idx="12"/>
          </p:nvPr>
        </p:nvSpPr>
        <p:spPr/>
        <p:txBody>
          <a:bodyPr/>
          <a:lstStyle/>
          <a:p>
            <a:pPr lvl="0" eaLnBrk="1" fontAlgn="base" hangingPunct="1">
              <a:lnSpc>
                <a:spcPct val="93000"/>
              </a:lnSpc>
              <a:buNone/>
            </a:pPr>
            <a:fld id="{9A0DB2DC-4C9A-4742-B13C-FB6460FD3503}" type="slidenum">
              <a:rPr lang="en-US" altLang="en-US" strike="noStrike" noProof="1" dirty="0">
                <a:latin typeface="Times New Roman" panose="02020603050405020304" pitchFamily="18" charset="0"/>
                <a:ea typeface="+mn-ea"/>
                <a:cs typeface="DejaVu Sans" charset="0"/>
              </a:rPr>
              <a:pPr lvl="0" eaLnBrk="1" fontAlgn="base" hangingPunct="1">
                <a:lnSpc>
                  <a:spcPct val="93000"/>
                </a:lnSpc>
                <a:buNone/>
              </a:pPr>
              <a:t>‹#›</a:t>
            </a:fld>
            <a:endParaRPr lang="en-US" altLang="en-US" strike="noStrike" noProof="1">
              <a:latin typeface="Arial" panose="020B0604020202020204" pitchFamily="34" charset="0"/>
              <a:cs typeface="DejaVu Sans"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pPr fontAlgn="base"/>
            <a:r>
              <a:rPr lang="en-US" strike="noStrike" noProof="1" smtClean="0"/>
              <a:t>Click to edit Master title style</a:t>
            </a:r>
            <a:endParaRPr lang="en-US" strike="noStrike" noProof="1"/>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smtClean="0"/>
              <a:t>Click to edit Master text styles</a:t>
            </a:r>
          </a:p>
          <a:p>
            <a:pPr lvl="1" fontAlgn="base"/>
            <a:r>
              <a:rPr lang="en-US" strike="noStrike" noProof="1" smtClean="0"/>
              <a:t>Second level</a:t>
            </a:r>
          </a:p>
          <a:p>
            <a:pPr lvl="2" fontAlgn="base"/>
            <a:r>
              <a:rPr lang="en-US" strike="noStrike" noProof="1" smtClean="0"/>
              <a:t>Third level</a:t>
            </a:r>
          </a:p>
          <a:p>
            <a:pPr lvl="3" fontAlgn="base"/>
            <a:r>
              <a:rPr lang="en-US" strike="noStrike" noProof="1" smtClean="0"/>
              <a:t>Fourth level</a:t>
            </a:r>
          </a:p>
          <a:p>
            <a:pPr lvl="4" fontAlgn="base"/>
            <a:r>
              <a:rPr lang="en-US" strike="noStrike" noProof="1" smtClean="0"/>
              <a:t>Fifth level</a:t>
            </a:r>
            <a:endParaRPr lang="en-US" strike="noStrike" noProof="1"/>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smtClean="0"/>
              <a:t>Click to edit Master text styles</a:t>
            </a:r>
          </a:p>
          <a:p>
            <a:pPr lvl="1" fontAlgn="base"/>
            <a:r>
              <a:rPr lang="en-US" strike="noStrike" noProof="1" smtClean="0"/>
              <a:t>Second level</a:t>
            </a:r>
          </a:p>
          <a:p>
            <a:pPr lvl="2" fontAlgn="base"/>
            <a:r>
              <a:rPr lang="en-US" strike="noStrike" noProof="1" smtClean="0"/>
              <a:t>Third level</a:t>
            </a:r>
          </a:p>
          <a:p>
            <a:pPr lvl="3" fontAlgn="base"/>
            <a:r>
              <a:rPr lang="en-US" strike="noStrike" noProof="1" smtClean="0"/>
              <a:t>Fourth level</a:t>
            </a:r>
          </a:p>
          <a:p>
            <a:pPr lvl="4" fontAlgn="base"/>
            <a:r>
              <a:rPr lang="en-US" strike="noStrike" noProof="1" smtClean="0"/>
              <a:t>Fifth level</a:t>
            </a:r>
            <a:endParaRPr lang="en-US" strike="noStrike" noProof="1"/>
          </a:p>
        </p:txBody>
      </p:sp>
      <p:sp>
        <p:nvSpPr>
          <p:cNvPr id="7" name="Date Placeholder 6"/>
          <p:cNvSpPr>
            <a:spLocks noGrp="1"/>
          </p:cNvSpPr>
          <p:nvPr>
            <p:ph type="dt" idx="10"/>
          </p:nvPr>
        </p:nvSpPr>
        <p:spPr/>
        <p:txBody>
          <a:bodyPr/>
          <a:lstStyle/>
          <a:p>
            <a:pPr marL="0" marR="0" lvl="0" indent="0" algn="l" defTabSz="914400" rtl="0" eaLnBrk="1" fontAlgn="base" latinLnBrk="0" hangingPunct="1">
              <a:lnSpc>
                <a:spcPct val="93000"/>
              </a:lnSpc>
              <a:spcBef>
                <a:spcPct val="0"/>
              </a:spcBef>
              <a:spcAft>
                <a:spcPct val="0"/>
              </a:spcAft>
              <a:buClrTx/>
              <a:buSzTx/>
              <a:buFontTx/>
              <a:buNone/>
              <a:defRPr/>
            </a:pPr>
            <a:endParaRPr kumimoji="0" lang="en-US" altLang="en-US" sz="1400" b="1" i="1" u="none" strike="noStrike" kern="1200" cap="none" spc="0" normalizeH="0" baseline="0" noProof="0">
              <a:ln>
                <a:noFill/>
              </a:ln>
              <a:solidFill>
                <a:srgbClr val="000000"/>
              </a:solidFill>
              <a:effectLst/>
              <a:uLnTx/>
              <a:uFillTx/>
              <a:latin typeface="Times New Roman" panose="02020603050405020304" pitchFamily="18" charset="0"/>
              <a:ea typeface="DejaVu Sans" charset="0"/>
              <a:cs typeface="DejaVu Sans" charset="0"/>
              <a:sym typeface="Arial" panose="020B0604020202020204" pitchFamily="34" charset="0"/>
            </a:endParaRPr>
          </a:p>
        </p:txBody>
      </p:sp>
      <p:sp>
        <p:nvSpPr>
          <p:cNvPr id="8" name="Footer Placeholder 7"/>
          <p:cNvSpPr>
            <a:spLocks noGrp="1"/>
          </p:cNvSpPr>
          <p:nvPr>
            <p:ph type="ftr" idx="11"/>
          </p:nvPr>
        </p:nvSpPr>
        <p:spPr/>
        <p:txBody>
          <a:bodyPr/>
          <a:lstStyle/>
          <a:p>
            <a:pPr marL="0" marR="0" lvl="0" indent="0" algn="ctr" defTabSz="914400" rtl="0" eaLnBrk="1" fontAlgn="base" latinLnBrk="0" hangingPunct="1">
              <a:lnSpc>
                <a:spcPct val="93000"/>
              </a:lnSpc>
              <a:spcBef>
                <a:spcPct val="0"/>
              </a:spcBef>
              <a:spcAft>
                <a:spcPct val="0"/>
              </a:spcAft>
              <a:buClrTx/>
              <a:buSzTx/>
              <a:buFontTx/>
              <a:buNone/>
              <a:defRPr/>
            </a:pPr>
            <a:endParaRPr kumimoji="0" lang="en-US" altLang="en-US" sz="1400" b="1" i="1" u="none" strike="noStrike" kern="1200" cap="none" spc="0" normalizeH="0" baseline="0" noProof="0">
              <a:ln>
                <a:noFill/>
              </a:ln>
              <a:solidFill>
                <a:srgbClr val="000000"/>
              </a:solidFill>
              <a:effectLst/>
              <a:uLnTx/>
              <a:uFillTx/>
              <a:latin typeface="Times New Roman" panose="02020603050405020304" pitchFamily="18" charset="0"/>
              <a:ea typeface="DejaVu Sans" charset="0"/>
              <a:cs typeface="DejaVu Sans" charset="0"/>
              <a:sym typeface="Arial" panose="020B0604020202020204" pitchFamily="34" charset="0"/>
            </a:endParaRPr>
          </a:p>
        </p:txBody>
      </p:sp>
      <p:sp>
        <p:nvSpPr>
          <p:cNvPr id="9" name="Slide Number Placeholder 8"/>
          <p:cNvSpPr>
            <a:spLocks noGrp="1"/>
          </p:cNvSpPr>
          <p:nvPr>
            <p:ph type="sldNum" idx="12"/>
          </p:nvPr>
        </p:nvSpPr>
        <p:spPr/>
        <p:txBody>
          <a:bodyPr/>
          <a:lstStyle/>
          <a:p>
            <a:pPr lvl="0" eaLnBrk="1" fontAlgn="base" hangingPunct="1">
              <a:lnSpc>
                <a:spcPct val="93000"/>
              </a:lnSpc>
              <a:buNone/>
            </a:pPr>
            <a:fld id="{9A0DB2DC-4C9A-4742-B13C-FB6460FD3503}" type="slidenum">
              <a:rPr lang="en-US" altLang="en-US" strike="noStrike" noProof="1" dirty="0">
                <a:latin typeface="Times New Roman" panose="02020603050405020304" pitchFamily="18" charset="0"/>
                <a:ea typeface="+mn-ea"/>
                <a:cs typeface="DejaVu Sans" charset="0"/>
              </a:rPr>
              <a:pPr lvl="0" eaLnBrk="1" fontAlgn="base" hangingPunct="1">
                <a:lnSpc>
                  <a:spcPct val="93000"/>
                </a:lnSpc>
                <a:buNone/>
              </a:pPr>
              <a:t>‹#›</a:t>
            </a:fld>
            <a:endParaRPr lang="en-US" altLang="en-US" strike="noStrike" noProof="1">
              <a:latin typeface="Arial" panose="020B0604020202020204" pitchFamily="34" charset="0"/>
              <a:cs typeface="DejaVu Sans"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Date Placeholder 2"/>
          <p:cNvSpPr>
            <a:spLocks noGrp="1"/>
          </p:cNvSpPr>
          <p:nvPr>
            <p:ph type="dt" idx="10"/>
          </p:nvPr>
        </p:nvSpPr>
        <p:spPr/>
        <p:txBody>
          <a:bodyPr/>
          <a:lstStyle/>
          <a:p>
            <a:pPr marL="0" marR="0" lvl="0" indent="0" algn="l" defTabSz="914400" rtl="0" eaLnBrk="1" fontAlgn="base" latinLnBrk="0" hangingPunct="1">
              <a:lnSpc>
                <a:spcPct val="93000"/>
              </a:lnSpc>
              <a:spcBef>
                <a:spcPct val="0"/>
              </a:spcBef>
              <a:spcAft>
                <a:spcPct val="0"/>
              </a:spcAft>
              <a:buClrTx/>
              <a:buSzTx/>
              <a:buFontTx/>
              <a:buNone/>
              <a:defRPr/>
            </a:pPr>
            <a:endParaRPr kumimoji="0" lang="en-US" altLang="en-US" sz="1400" b="1" i="1" u="none" strike="noStrike" kern="1200" cap="none" spc="0" normalizeH="0" baseline="0" noProof="0">
              <a:ln>
                <a:noFill/>
              </a:ln>
              <a:solidFill>
                <a:srgbClr val="000000"/>
              </a:solidFill>
              <a:effectLst/>
              <a:uLnTx/>
              <a:uFillTx/>
              <a:latin typeface="Times New Roman" panose="02020603050405020304" pitchFamily="18" charset="0"/>
              <a:ea typeface="DejaVu Sans" charset="0"/>
              <a:cs typeface="DejaVu Sans" charset="0"/>
              <a:sym typeface="Arial" panose="020B0604020202020204" pitchFamily="34" charset="0"/>
            </a:endParaRPr>
          </a:p>
        </p:txBody>
      </p:sp>
      <p:sp>
        <p:nvSpPr>
          <p:cNvPr id="4" name="Footer Placeholder 3"/>
          <p:cNvSpPr>
            <a:spLocks noGrp="1"/>
          </p:cNvSpPr>
          <p:nvPr>
            <p:ph type="ftr" idx="11"/>
          </p:nvPr>
        </p:nvSpPr>
        <p:spPr/>
        <p:txBody>
          <a:bodyPr/>
          <a:lstStyle/>
          <a:p>
            <a:pPr marL="0" marR="0" lvl="0" indent="0" algn="ctr" defTabSz="914400" rtl="0" eaLnBrk="1" fontAlgn="base" latinLnBrk="0" hangingPunct="1">
              <a:lnSpc>
                <a:spcPct val="93000"/>
              </a:lnSpc>
              <a:spcBef>
                <a:spcPct val="0"/>
              </a:spcBef>
              <a:spcAft>
                <a:spcPct val="0"/>
              </a:spcAft>
              <a:buClrTx/>
              <a:buSzTx/>
              <a:buFontTx/>
              <a:buNone/>
              <a:defRPr/>
            </a:pPr>
            <a:endParaRPr kumimoji="0" lang="en-US" altLang="en-US" sz="1400" b="1" i="1" u="none" strike="noStrike" kern="1200" cap="none" spc="0" normalizeH="0" baseline="0" noProof="0">
              <a:ln>
                <a:noFill/>
              </a:ln>
              <a:solidFill>
                <a:srgbClr val="000000"/>
              </a:solidFill>
              <a:effectLst/>
              <a:uLnTx/>
              <a:uFillTx/>
              <a:latin typeface="Times New Roman" panose="02020603050405020304" pitchFamily="18" charset="0"/>
              <a:ea typeface="DejaVu Sans" charset="0"/>
              <a:cs typeface="DejaVu Sans" charset="0"/>
              <a:sym typeface="Arial" panose="020B0604020202020204" pitchFamily="34" charset="0"/>
            </a:endParaRPr>
          </a:p>
        </p:txBody>
      </p:sp>
      <p:sp>
        <p:nvSpPr>
          <p:cNvPr id="5" name="Slide Number Placeholder 4"/>
          <p:cNvSpPr>
            <a:spLocks noGrp="1"/>
          </p:cNvSpPr>
          <p:nvPr>
            <p:ph type="sldNum" idx="12"/>
          </p:nvPr>
        </p:nvSpPr>
        <p:spPr/>
        <p:txBody>
          <a:bodyPr/>
          <a:lstStyle/>
          <a:p>
            <a:pPr lvl="0" eaLnBrk="1" fontAlgn="base" hangingPunct="1">
              <a:lnSpc>
                <a:spcPct val="93000"/>
              </a:lnSpc>
              <a:buNone/>
            </a:pPr>
            <a:fld id="{9A0DB2DC-4C9A-4742-B13C-FB6460FD3503}" type="slidenum">
              <a:rPr lang="en-US" altLang="en-US" strike="noStrike" noProof="1" dirty="0">
                <a:latin typeface="Times New Roman" panose="02020603050405020304" pitchFamily="18" charset="0"/>
                <a:ea typeface="+mn-ea"/>
                <a:cs typeface="DejaVu Sans" charset="0"/>
              </a:rPr>
              <a:pPr lvl="0" eaLnBrk="1" fontAlgn="base" hangingPunct="1">
                <a:lnSpc>
                  <a:spcPct val="93000"/>
                </a:lnSpc>
                <a:buNone/>
              </a:pPr>
              <a:t>‹#›</a:t>
            </a:fld>
            <a:endParaRPr lang="en-US" altLang="en-US" strike="noStrike" noProof="1">
              <a:latin typeface="Arial" panose="020B0604020202020204" pitchFamily="34" charset="0"/>
              <a:cs typeface="DejaVu Sans"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marL="0" marR="0" lvl="0" indent="0" algn="l" defTabSz="914400" rtl="0" eaLnBrk="1" fontAlgn="base" latinLnBrk="0" hangingPunct="1">
              <a:lnSpc>
                <a:spcPct val="93000"/>
              </a:lnSpc>
              <a:spcBef>
                <a:spcPct val="0"/>
              </a:spcBef>
              <a:spcAft>
                <a:spcPct val="0"/>
              </a:spcAft>
              <a:buClrTx/>
              <a:buSzTx/>
              <a:buFontTx/>
              <a:buNone/>
              <a:defRPr/>
            </a:pPr>
            <a:endParaRPr kumimoji="0" lang="en-US" altLang="en-US" sz="1400" b="1" i="1" u="none" strike="noStrike" kern="1200" cap="none" spc="0" normalizeH="0" baseline="0" noProof="0">
              <a:ln>
                <a:noFill/>
              </a:ln>
              <a:solidFill>
                <a:srgbClr val="000000"/>
              </a:solidFill>
              <a:effectLst/>
              <a:uLnTx/>
              <a:uFillTx/>
              <a:latin typeface="Times New Roman" panose="02020603050405020304" pitchFamily="18" charset="0"/>
              <a:ea typeface="DejaVu Sans" charset="0"/>
              <a:cs typeface="DejaVu Sans" charset="0"/>
              <a:sym typeface="Arial" panose="020B0604020202020204" pitchFamily="34" charset="0"/>
            </a:endParaRPr>
          </a:p>
        </p:txBody>
      </p:sp>
      <p:sp>
        <p:nvSpPr>
          <p:cNvPr id="3" name="Footer Placeholder 2"/>
          <p:cNvSpPr>
            <a:spLocks noGrp="1"/>
          </p:cNvSpPr>
          <p:nvPr>
            <p:ph type="ftr" idx="11"/>
          </p:nvPr>
        </p:nvSpPr>
        <p:spPr/>
        <p:txBody>
          <a:bodyPr/>
          <a:lstStyle/>
          <a:p>
            <a:pPr marL="0" marR="0" lvl="0" indent="0" algn="ctr" defTabSz="914400" rtl="0" eaLnBrk="1" fontAlgn="base" latinLnBrk="0" hangingPunct="1">
              <a:lnSpc>
                <a:spcPct val="93000"/>
              </a:lnSpc>
              <a:spcBef>
                <a:spcPct val="0"/>
              </a:spcBef>
              <a:spcAft>
                <a:spcPct val="0"/>
              </a:spcAft>
              <a:buClrTx/>
              <a:buSzTx/>
              <a:buFontTx/>
              <a:buNone/>
              <a:defRPr/>
            </a:pPr>
            <a:endParaRPr kumimoji="0" lang="en-US" altLang="en-US" sz="1400" b="1" i="1" u="none" strike="noStrike" kern="1200" cap="none" spc="0" normalizeH="0" baseline="0" noProof="0">
              <a:ln>
                <a:noFill/>
              </a:ln>
              <a:solidFill>
                <a:srgbClr val="000000"/>
              </a:solidFill>
              <a:effectLst/>
              <a:uLnTx/>
              <a:uFillTx/>
              <a:latin typeface="Times New Roman" panose="02020603050405020304" pitchFamily="18" charset="0"/>
              <a:ea typeface="DejaVu Sans" charset="0"/>
              <a:cs typeface="DejaVu Sans" charset="0"/>
              <a:sym typeface="Arial" panose="020B0604020202020204" pitchFamily="34" charset="0"/>
            </a:endParaRPr>
          </a:p>
        </p:txBody>
      </p:sp>
      <p:sp>
        <p:nvSpPr>
          <p:cNvPr id="4" name="Slide Number Placeholder 3"/>
          <p:cNvSpPr>
            <a:spLocks noGrp="1"/>
          </p:cNvSpPr>
          <p:nvPr>
            <p:ph type="sldNum" idx="12"/>
          </p:nvPr>
        </p:nvSpPr>
        <p:spPr/>
        <p:txBody>
          <a:bodyPr/>
          <a:lstStyle/>
          <a:p>
            <a:pPr lvl="0" eaLnBrk="1" fontAlgn="base" hangingPunct="1">
              <a:lnSpc>
                <a:spcPct val="93000"/>
              </a:lnSpc>
              <a:buNone/>
            </a:pPr>
            <a:fld id="{9A0DB2DC-4C9A-4742-B13C-FB6460FD3503}" type="slidenum">
              <a:rPr lang="en-US" altLang="en-US" strike="noStrike" noProof="1" dirty="0">
                <a:latin typeface="Times New Roman" panose="02020603050405020304" pitchFamily="18" charset="0"/>
                <a:ea typeface="+mn-ea"/>
                <a:cs typeface="DejaVu Sans" charset="0"/>
              </a:rPr>
              <a:pPr lvl="0" eaLnBrk="1" fontAlgn="base" hangingPunct="1">
                <a:lnSpc>
                  <a:spcPct val="93000"/>
                </a:lnSpc>
                <a:buNone/>
              </a:pPr>
              <a:t>‹#›</a:t>
            </a:fld>
            <a:endParaRPr lang="en-US" altLang="en-US" strike="noStrike" noProof="1">
              <a:latin typeface="Arial" panose="020B0604020202020204" pitchFamily="34" charset="0"/>
              <a:cs typeface="DejaVu Sans"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pPr fontAlgn="base"/>
            <a:r>
              <a:rPr lang="en-US" strike="noStrike" noProof="1" smtClean="0"/>
              <a:t>Click to edit Master title style</a:t>
            </a:r>
            <a:endParaRPr lang="en-US" strike="noStrike" noProof="1"/>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en-US" strike="noStrike" noProof="1" smtClean="0"/>
              <a:t>Click to edit Master text styles</a:t>
            </a:r>
          </a:p>
          <a:p>
            <a:pPr lvl="1" fontAlgn="base"/>
            <a:r>
              <a:rPr lang="en-US" strike="noStrike" noProof="1" smtClean="0"/>
              <a:t>Second level</a:t>
            </a:r>
          </a:p>
          <a:p>
            <a:pPr lvl="2" fontAlgn="base"/>
            <a:r>
              <a:rPr lang="en-US" strike="noStrike" noProof="1" smtClean="0"/>
              <a:t>Third level</a:t>
            </a:r>
          </a:p>
          <a:p>
            <a:pPr lvl="3" fontAlgn="base"/>
            <a:r>
              <a:rPr lang="en-US" strike="noStrike" noProof="1" smtClean="0"/>
              <a:t>Fourth level</a:t>
            </a:r>
          </a:p>
          <a:p>
            <a:pPr lvl="4" fontAlgn="base"/>
            <a:r>
              <a:rPr lang="en-US" strike="noStrike" noProof="1" smtClean="0"/>
              <a:t>Fifth level</a:t>
            </a:r>
            <a:endParaRPr lang="en-US" strike="noStrike" noProof="1"/>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smtClean="0"/>
              <a:t>Click to edit Master text styles</a:t>
            </a:r>
          </a:p>
        </p:txBody>
      </p:sp>
      <p:sp>
        <p:nvSpPr>
          <p:cNvPr id="5" name="Date Placeholder 4"/>
          <p:cNvSpPr>
            <a:spLocks noGrp="1"/>
          </p:cNvSpPr>
          <p:nvPr>
            <p:ph type="dt" idx="10"/>
          </p:nvPr>
        </p:nvSpPr>
        <p:spPr/>
        <p:txBody>
          <a:bodyPr/>
          <a:lstStyle/>
          <a:p>
            <a:pPr marL="0" marR="0" lvl="0" indent="0" algn="l" defTabSz="914400" rtl="0" eaLnBrk="1" fontAlgn="base" latinLnBrk="0" hangingPunct="1">
              <a:lnSpc>
                <a:spcPct val="93000"/>
              </a:lnSpc>
              <a:spcBef>
                <a:spcPct val="0"/>
              </a:spcBef>
              <a:spcAft>
                <a:spcPct val="0"/>
              </a:spcAft>
              <a:buClrTx/>
              <a:buSzTx/>
              <a:buFontTx/>
              <a:buNone/>
              <a:defRPr/>
            </a:pPr>
            <a:endParaRPr kumimoji="0" lang="en-US" altLang="en-US" sz="1400" b="1" i="1" u="none" strike="noStrike" kern="1200" cap="none" spc="0" normalizeH="0" baseline="0" noProof="0">
              <a:ln>
                <a:noFill/>
              </a:ln>
              <a:solidFill>
                <a:srgbClr val="000000"/>
              </a:solidFill>
              <a:effectLst/>
              <a:uLnTx/>
              <a:uFillTx/>
              <a:latin typeface="Times New Roman" panose="02020603050405020304" pitchFamily="18" charset="0"/>
              <a:ea typeface="DejaVu Sans" charset="0"/>
              <a:cs typeface="DejaVu Sans" charset="0"/>
              <a:sym typeface="Arial" panose="020B0604020202020204" pitchFamily="34" charset="0"/>
            </a:endParaRPr>
          </a:p>
        </p:txBody>
      </p:sp>
      <p:sp>
        <p:nvSpPr>
          <p:cNvPr id="6" name="Footer Placeholder 5"/>
          <p:cNvSpPr>
            <a:spLocks noGrp="1"/>
          </p:cNvSpPr>
          <p:nvPr>
            <p:ph type="ftr" idx="11"/>
          </p:nvPr>
        </p:nvSpPr>
        <p:spPr/>
        <p:txBody>
          <a:bodyPr/>
          <a:lstStyle/>
          <a:p>
            <a:pPr marL="0" marR="0" lvl="0" indent="0" algn="ctr" defTabSz="914400" rtl="0" eaLnBrk="1" fontAlgn="base" latinLnBrk="0" hangingPunct="1">
              <a:lnSpc>
                <a:spcPct val="93000"/>
              </a:lnSpc>
              <a:spcBef>
                <a:spcPct val="0"/>
              </a:spcBef>
              <a:spcAft>
                <a:spcPct val="0"/>
              </a:spcAft>
              <a:buClrTx/>
              <a:buSzTx/>
              <a:buFontTx/>
              <a:buNone/>
              <a:defRPr/>
            </a:pPr>
            <a:endParaRPr kumimoji="0" lang="en-US" altLang="en-US" sz="1400" b="1" i="1" u="none" strike="noStrike" kern="1200" cap="none" spc="0" normalizeH="0" baseline="0" noProof="0">
              <a:ln>
                <a:noFill/>
              </a:ln>
              <a:solidFill>
                <a:srgbClr val="000000"/>
              </a:solidFill>
              <a:effectLst/>
              <a:uLnTx/>
              <a:uFillTx/>
              <a:latin typeface="Times New Roman" panose="02020603050405020304" pitchFamily="18" charset="0"/>
              <a:ea typeface="DejaVu Sans" charset="0"/>
              <a:cs typeface="DejaVu Sans" charset="0"/>
              <a:sym typeface="Arial" panose="020B0604020202020204" pitchFamily="34" charset="0"/>
            </a:endParaRPr>
          </a:p>
        </p:txBody>
      </p:sp>
      <p:sp>
        <p:nvSpPr>
          <p:cNvPr id="7" name="Slide Number Placeholder 6"/>
          <p:cNvSpPr>
            <a:spLocks noGrp="1"/>
          </p:cNvSpPr>
          <p:nvPr>
            <p:ph type="sldNum" idx="12"/>
          </p:nvPr>
        </p:nvSpPr>
        <p:spPr/>
        <p:txBody>
          <a:bodyPr/>
          <a:lstStyle/>
          <a:p>
            <a:pPr lvl="0" eaLnBrk="1" fontAlgn="base" hangingPunct="1">
              <a:lnSpc>
                <a:spcPct val="93000"/>
              </a:lnSpc>
              <a:buNone/>
            </a:pPr>
            <a:fld id="{9A0DB2DC-4C9A-4742-B13C-FB6460FD3503}" type="slidenum">
              <a:rPr lang="en-US" altLang="en-US" strike="noStrike" noProof="1" dirty="0">
                <a:latin typeface="Times New Roman" panose="02020603050405020304" pitchFamily="18" charset="0"/>
                <a:ea typeface="+mn-ea"/>
                <a:cs typeface="DejaVu Sans" charset="0"/>
              </a:rPr>
              <a:pPr lvl="0" eaLnBrk="1" fontAlgn="base" hangingPunct="1">
                <a:lnSpc>
                  <a:spcPct val="93000"/>
                </a:lnSpc>
                <a:buNone/>
              </a:pPr>
              <a:t>‹#›</a:t>
            </a:fld>
            <a:endParaRPr lang="en-US" altLang="en-US" strike="noStrike" noProof="1">
              <a:latin typeface="Arial" panose="020B0604020202020204" pitchFamily="34" charset="0"/>
              <a:cs typeface="DejaVu Sans"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pPr fontAlgn="base"/>
            <a:r>
              <a:rPr lang="en-US" strike="noStrike" noProof="1" smtClean="0"/>
              <a:t>Click to edit Master title style</a:t>
            </a:r>
            <a:endParaRPr lang="en-US" strike="noStrike" noProof="1"/>
          </a:p>
        </p:txBody>
      </p:sp>
      <p:sp>
        <p:nvSpPr>
          <p:cNvPr id="3" name="Picture Placeholder 2"/>
          <p:cNvSpPr>
            <a:spLocks noGrp="1"/>
          </p:cNvSpPr>
          <p:nvPr>
            <p:ph type="pic" idx="1"/>
          </p:nvPr>
        </p:nvSpPr>
        <p:spPr>
          <a:xfrm>
            <a:off x="1976438" y="674688"/>
            <a:ext cx="6048375" cy="4537075"/>
          </a:xfrm>
        </p:spPr>
        <p:txBody>
          <a:bodyPr vert="horz" wrap="square" lIns="0" tIns="28440" rIns="0" bIns="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1" hangingPunct="0">
              <a:lnSpc>
                <a:spcPct val="93000"/>
              </a:lnSpc>
              <a:spcBef>
                <a:spcPts val="1425"/>
              </a:spcBef>
              <a:spcAft>
                <a:spcPct val="0"/>
              </a:spcAft>
              <a:buClr>
                <a:srgbClr val="000000"/>
              </a:buClr>
              <a:buSzPct val="100000"/>
              <a:buFont typeface="Times New Roman" panose="02020603050405020304" pitchFamily="18" charset="0"/>
              <a:buNone/>
              <a:defRPr/>
            </a:pPr>
            <a:endParaRPr kumimoji="0" lang="en-US" sz="3200" b="0" i="0" u="none" strike="noStrike" kern="0" cap="none" spc="0" normalizeH="0" baseline="0" noProof="0" smtClean="0">
              <a:ln>
                <a:noFill/>
              </a:ln>
              <a:solidFill>
                <a:srgbClr val="000000"/>
              </a:solidFill>
              <a:effectLst/>
              <a:uLnTx/>
              <a:uFillTx/>
              <a:latin typeface="+mn-lt"/>
              <a:ea typeface="+mn-ea"/>
              <a:cs typeface="+mn-cs"/>
            </a:endParaRPr>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smtClean="0"/>
              <a:t>Click to edit Master text styles</a:t>
            </a:r>
          </a:p>
        </p:txBody>
      </p:sp>
      <p:sp>
        <p:nvSpPr>
          <p:cNvPr id="5" name="Date Placeholder 4"/>
          <p:cNvSpPr>
            <a:spLocks noGrp="1"/>
          </p:cNvSpPr>
          <p:nvPr>
            <p:ph type="dt" idx="10"/>
          </p:nvPr>
        </p:nvSpPr>
        <p:spPr/>
        <p:txBody>
          <a:bodyPr/>
          <a:lstStyle/>
          <a:p>
            <a:pPr marL="0" marR="0" lvl="0" indent="0" algn="l" defTabSz="914400" rtl="0" eaLnBrk="1" fontAlgn="base" latinLnBrk="0" hangingPunct="1">
              <a:lnSpc>
                <a:spcPct val="93000"/>
              </a:lnSpc>
              <a:spcBef>
                <a:spcPct val="0"/>
              </a:spcBef>
              <a:spcAft>
                <a:spcPct val="0"/>
              </a:spcAft>
              <a:buClrTx/>
              <a:buSzTx/>
              <a:buFontTx/>
              <a:buNone/>
              <a:defRPr/>
            </a:pPr>
            <a:endParaRPr kumimoji="0" lang="en-US" altLang="en-US" sz="1400" b="1" i="1" u="none" strike="noStrike" kern="1200" cap="none" spc="0" normalizeH="0" baseline="0" noProof="0">
              <a:ln>
                <a:noFill/>
              </a:ln>
              <a:solidFill>
                <a:srgbClr val="000000"/>
              </a:solidFill>
              <a:effectLst/>
              <a:uLnTx/>
              <a:uFillTx/>
              <a:latin typeface="Times New Roman" panose="02020603050405020304" pitchFamily="18" charset="0"/>
              <a:ea typeface="DejaVu Sans" charset="0"/>
              <a:cs typeface="DejaVu Sans" charset="0"/>
              <a:sym typeface="Arial" panose="020B0604020202020204" pitchFamily="34" charset="0"/>
            </a:endParaRPr>
          </a:p>
        </p:txBody>
      </p:sp>
      <p:sp>
        <p:nvSpPr>
          <p:cNvPr id="6" name="Footer Placeholder 5"/>
          <p:cNvSpPr>
            <a:spLocks noGrp="1"/>
          </p:cNvSpPr>
          <p:nvPr>
            <p:ph type="ftr" idx="11"/>
          </p:nvPr>
        </p:nvSpPr>
        <p:spPr/>
        <p:txBody>
          <a:bodyPr/>
          <a:lstStyle/>
          <a:p>
            <a:pPr marL="0" marR="0" lvl="0" indent="0" algn="ctr" defTabSz="914400" rtl="0" eaLnBrk="1" fontAlgn="base" latinLnBrk="0" hangingPunct="1">
              <a:lnSpc>
                <a:spcPct val="93000"/>
              </a:lnSpc>
              <a:spcBef>
                <a:spcPct val="0"/>
              </a:spcBef>
              <a:spcAft>
                <a:spcPct val="0"/>
              </a:spcAft>
              <a:buClrTx/>
              <a:buSzTx/>
              <a:buFontTx/>
              <a:buNone/>
              <a:defRPr/>
            </a:pPr>
            <a:endParaRPr kumimoji="0" lang="en-US" altLang="en-US" sz="1400" b="1" i="1" u="none" strike="noStrike" kern="1200" cap="none" spc="0" normalizeH="0" baseline="0" noProof="0">
              <a:ln>
                <a:noFill/>
              </a:ln>
              <a:solidFill>
                <a:srgbClr val="000000"/>
              </a:solidFill>
              <a:effectLst/>
              <a:uLnTx/>
              <a:uFillTx/>
              <a:latin typeface="Times New Roman" panose="02020603050405020304" pitchFamily="18" charset="0"/>
              <a:ea typeface="DejaVu Sans" charset="0"/>
              <a:cs typeface="DejaVu Sans" charset="0"/>
              <a:sym typeface="Arial" panose="020B0604020202020204" pitchFamily="34" charset="0"/>
            </a:endParaRPr>
          </a:p>
        </p:txBody>
      </p:sp>
      <p:sp>
        <p:nvSpPr>
          <p:cNvPr id="7" name="Slide Number Placeholder 6"/>
          <p:cNvSpPr>
            <a:spLocks noGrp="1"/>
          </p:cNvSpPr>
          <p:nvPr>
            <p:ph type="sldNum" idx="12"/>
          </p:nvPr>
        </p:nvSpPr>
        <p:spPr/>
        <p:txBody>
          <a:bodyPr/>
          <a:lstStyle/>
          <a:p>
            <a:pPr lvl="0" eaLnBrk="1" fontAlgn="base" hangingPunct="1">
              <a:lnSpc>
                <a:spcPct val="93000"/>
              </a:lnSpc>
              <a:buNone/>
            </a:pPr>
            <a:fld id="{9A0DB2DC-4C9A-4742-B13C-FB6460FD3503}" type="slidenum">
              <a:rPr lang="en-US" altLang="en-US" strike="noStrike" noProof="1" dirty="0">
                <a:latin typeface="Times New Roman" panose="02020603050405020304" pitchFamily="18" charset="0"/>
                <a:ea typeface="+mn-ea"/>
                <a:cs typeface="DejaVu Sans" charset="0"/>
              </a:rPr>
              <a:pPr lvl="0" eaLnBrk="1" fontAlgn="base" hangingPunct="1">
                <a:lnSpc>
                  <a:spcPct val="93000"/>
                </a:lnSpc>
                <a:buNone/>
              </a:pPr>
              <a:t>‹#›</a:t>
            </a:fld>
            <a:endParaRPr lang="en-US" altLang="en-US" strike="noStrike" noProof="1">
              <a:latin typeface="Arial" panose="020B0604020202020204" pitchFamily="34" charset="0"/>
              <a:cs typeface="DejaVu Sans"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26" name="Picture 1024"/>
          <p:cNvPicPr>
            <a:picLocks noChangeAspect="1"/>
          </p:cNvPicPr>
          <p:nvPr/>
        </p:nvPicPr>
        <p:blipFill>
          <a:blip r:embed="rId13"/>
          <a:stretch>
            <a:fillRect/>
          </a:stretch>
        </p:blipFill>
        <p:spPr>
          <a:xfrm>
            <a:off x="195263" y="30163"/>
            <a:ext cx="9805987" cy="7559675"/>
          </a:xfrm>
          <a:prstGeom prst="rect">
            <a:avLst/>
          </a:prstGeom>
          <a:noFill/>
          <a:ln w="9525">
            <a:noFill/>
          </a:ln>
        </p:spPr>
      </p:pic>
      <p:sp>
        <p:nvSpPr>
          <p:cNvPr id="1027" name="Rectangle 1024"/>
          <p:cNvSpPr>
            <a:spLocks noGrp="1"/>
          </p:cNvSpPr>
          <p:nvPr>
            <p:ph type="title"/>
          </p:nvPr>
        </p:nvSpPr>
        <p:spPr>
          <a:xfrm>
            <a:off x="503238" y="301625"/>
            <a:ext cx="9066212" cy="1257300"/>
          </a:xfrm>
          <a:prstGeom prst="rect">
            <a:avLst/>
          </a:prstGeom>
          <a:noFill/>
          <a:ln w="9525">
            <a:noFill/>
          </a:ln>
        </p:spPr>
        <p:txBody>
          <a:bodyPr lIns="0" tIns="0" rIns="0" bIns="0" anchor="ctr"/>
          <a:lstStyle/>
          <a:p>
            <a:pPr lvl="0"/>
            <a:r>
              <a:rPr lang="en-GB" altLang="en-US" dirty="0"/>
              <a:t>Click to edit the title text format</a:t>
            </a:r>
            <a:endParaRPr lang="en-US" altLang="en-US" dirty="0"/>
          </a:p>
        </p:txBody>
      </p:sp>
      <p:sp>
        <p:nvSpPr>
          <p:cNvPr id="1028" name="Rectangle 1025"/>
          <p:cNvSpPr>
            <a:spLocks noGrp="1"/>
          </p:cNvSpPr>
          <p:nvPr>
            <p:ph type="body"/>
          </p:nvPr>
        </p:nvSpPr>
        <p:spPr>
          <a:xfrm>
            <a:off x="503238" y="1768475"/>
            <a:ext cx="9066212" cy="4379913"/>
          </a:xfrm>
          <a:prstGeom prst="rect">
            <a:avLst/>
          </a:prstGeom>
          <a:noFill/>
          <a:ln w="9525">
            <a:noFill/>
          </a:ln>
        </p:spPr>
        <p:txBody>
          <a:bodyPr lIns="0" tIns="28440" rIns="0" bIns="0" anchor="t"/>
          <a:lstStyle/>
          <a:p>
            <a:pPr lvl="0"/>
            <a:r>
              <a:rPr lang="en-GB" altLang="en-US" dirty="0"/>
              <a:t>Click to edit the outline text format</a:t>
            </a:r>
            <a:endParaRPr lang="en-US" altLang="en-US" dirty="0"/>
          </a:p>
          <a:p>
            <a:pPr lvl="1" indent="-285750"/>
            <a:r>
              <a:rPr lang="en-GB" altLang="en-US" dirty="0"/>
              <a:t>Second Outline Level</a:t>
            </a:r>
            <a:endParaRPr lang="en-US" altLang="en-US" dirty="0"/>
          </a:p>
          <a:p>
            <a:pPr lvl="2" indent="-228600"/>
            <a:r>
              <a:rPr lang="en-GB" altLang="en-US" dirty="0"/>
              <a:t>Third Outline Level</a:t>
            </a:r>
            <a:endParaRPr lang="en-US" altLang="en-US" dirty="0"/>
          </a:p>
          <a:p>
            <a:pPr lvl="3" indent="-228600"/>
            <a:r>
              <a:rPr lang="en-GB" altLang="en-US" dirty="0"/>
              <a:t>Fourth Outline Level</a:t>
            </a:r>
            <a:endParaRPr lang="en-US" altLang="en-US" dirty="0"/>
          </a:p>
          <a:p>
            <a:pPr lvl="4" indent="-228600"/>
            <a:r>
              <a:rPr lang="en-GB" altLang="en-US" dirty="0"/>
              <a:t>Fifth Outline Level</a:t>
            </a:r>
            <a:endParaRPr lang="en-US" altLang="en-US" dirty="0"/>
          </a:p>
          <a:p>
            <a:pPr lvl="4" indent="-228600"/>
            <a:r>
              <a:rPr lang="en-GB" altLang="en-US" dirty="0"/>
              <a:t>Sixth Outline Level</a:t>
            </a:r>
            <a:endParaRPr lang="en-US" altLang="en-US" dirty="0"/>
          </a:p>
          <a:p>
            <a:pPr lvl="4" indent="-228600"/>
            <a:r>
              <a:rPr lang="en-GB" altLang="en-US" dirty="0"/>
              <a:t>Seventh Outline Level</a:t>
            </a:r>
            <a:endParaRPr lang="en-US" altLang="en-US" dirty="0"/>
          </a:p>
        </p:txBody>
      </p:sp>
      <p:sp>
        <p:nvSpPr>
          <p:cNvPr id="1048578" name="Rectangle 1026"/>
          <p:cNvSpPr>
            <a:spLocks noGrp="1" noChangeArrowheads="1"/>
          </p:cNvSpPr>
          <p:nvPr>
            <p:ph type="dt"/>
          </p:nvPr>
        </p:nvSpPr>
        <p:spPr bwMode="auto">
          <a:xfrm>
            <a:off x="3448050" y="6886575"/>
            <a:ext cx="3190875" cy="515938"/>
          </a:xfrm>
          <a:prstGeom prst="rect">
            <a:avLst/>
          </a:prstGeom>
          <a:noFill/>
          <a:ln w="9525">
            <a:noFill/>
            <a:miter lim="800000"/>
          </a:ln>
        </p:spPr>
        <p:txBody>
          <a:bodyPr vert="horz" wrap="square" lIns="0" tIns="0" rIns="0" bIns="0" numCol="1" anchor="t" anchorCtr="0" compatLnSpc="1"/>
          <a:lstStyle>
            <a:lvl1pPr>
              <a:lnSpc>
                <a:spcPct val="93000"/>
              </a:lnSpc>
              <a:defRPr sz="1400" b="1" i="1" smtClean="0">
                <a:latin typeface="Times New Roman" panose="02020603050405020304" pitchFamily="18" charset="0"/>
                <a:ea typeface="DejaVu Sans" charset="0"/>
                <a:cs typeface="DejaVu Sans" charset="0"/>
              </a:defRPr>
            </a:lvl1pPr>
          </a:lstStyle>
          <a:p>
            <a:pPr marL="0" marR="0" lvl="0" indent="0" algn="l" defTabSz="914400" rtl="0" eaLnBrk="1" fontAlgn="base" latinLnBrk="0" hangingPunct="1">
              <a:lnSpc>
                <a:spcPct val="93000"/>
              </a:lnSpc>
              <a:spcBef>
                <a:spcPct val="0"/>
              </a:spcBef>
              <a:spcAft>
                <a:spcPct val="0"/>
              </a:spcAft>
              <a:buClrTx/>
              <a:buSzTx/>
              <a:buFontTx/>
              <a:buNone/>
              <a:defRPr/>
            </a:pPr>
            <a:endParaRPr kumimoji="0" lang="en-US" altLang="en-US" sz="1400" b="1" i="1" u="none" strike="noStrike" kern="1200" cap="none" spc="0" normalizeH="0" baseline="0" noProof="0">
              <a:ln>
                <a:noFill/>
              </a:ln>
              <a:solidFill>
                <a:srgbClr val="000000"/>
              </a:solidFill>
              <a:effectLst/>
              <a:uLnTx/>
              <a:uFillTx/>
              <a:latin typeface="Times New Roman" panose="02020603050405020304" pitchFamily="18" charset="0"/>
              <a:ea typeface="DejaVu Sans" charset="0"/>
              <a:cs typeface="DejaVu Sans" charset="0"/>
              <a:sym typeface="Arial" panose="020B0604020202020204" pitchFamily="34" charset="0"/>
            </a:endParaRPr>
          </a:p>
        </p:txBody>
      </p:sp>
      <p:sp>
        <p:nvSpPr>
          <p:cNvPr id="1048579" name="Rectangle 1027"/>
          <p:cNvSpPr>
            <a:spLocks noGrp="1" noChangeArrowheads="1"/>
          </p:cNvSpPr>
          <p:nvPr>
            <p:ph type="ftr"/>
          </p:nvPr>
        </p:nvSpPr>
        <p:spPr bwMode="auto">
          <a:xfrm>
            <a:off x="7227888" y="6886575"/>
            <a:ext cx="3190875" cy="515938"/>
          </a:xfrm>
          <a:prstGeom prst="rect">
            <a:avLst/>
          </a:prstGeom>
          <a:noFill/>
          <a:ln w="9525">
            <a:noFill/>
            <a:miter lim="800000"/>
          </a:ln>
        </p:spPr>
        <p:txBody>
          <a:bodyPr vert="horz" wrap="square" lIns="0" tIns="0" rIns="0" bIns="0" numCol="1" anchor="t" anchorCtr="0" compatLnSpc="1"/>
          <a:lstStyle>
            <a:lvl1pPr algn="ctr">
              <a:lnSpc>
                <a:spcPct val="93000"/>
              </a:lnSpc>
              <a:defRPr sz="1400" b="1" i="1" smtClean="0">
                <a:latin typeface="Times New Roman" panose="02020603050405020304" pitchFamily="18" charset="0"/>
                <a:ea typeface="DejaVu Sans" charset="0"/>
                <a:cs typeface="DejaVu Sans" charset="0"/>
              </a:defRPr>
            </a:lvl1pPr>
          </a:lstStyle>
          <a:p>
            <a:pPr marL="0" marR="0" lvl="0" indent="0" algn="ctr" defTabSz="914400" rtl="0" eaLnBrk="1" fontAlgn="base" latinLnBrk="0" hangingPunct="1">
              <a:lnSpc>
                <a:spcPct val="93000"/>
              </a:lnSpc>
              <a:spcBef>
                <a:spcPct val="0"/>
              </a:spcBef>
              <a:spcAft>
                <a:spcPct val="0"/>
              </a:spcAft>
              <a:buClrTx/>
              <a:buSzTx/>
              <a:buFontTx/>
              <a:buNone/>
              <a:defRPr/>
            </a:pPr>
            <a:endParaRPr kumimoji="0" lang="en-US" altLang="en-US" sz="1400" b="1" i="1" u="none" strike="noStrike" kern="1200" cap="none" spc="0" normalizeH="0" baseline="0" noProof="0">
              <a:ln>
                <a:noFill/>
              </a:ln>
              <a:solidFill>
                <a:srgbClr val="000000"/>
              </a:solidFill>
              <a:effectLst/>
              <a:uLnTx/>
              <a:uFillTx/>
              <a:latin typeface="Times New Roman" panose="02020603050405020304" pitchFamily="18" charset="0"/>
              <a:ea typeface="DejaVu Sans" charset="0"/>
              <a:cs typeface="DejaVu Sans" charset="0"/>
              <a:sym typeface="Arial" panose="020B0604020202020204" pitchFamily="34" charset="0"/>
            </a:endParaRPr>
          </a:p>
        </p:txBody>
      </p:sp>
      <p:sp>
        <p:nvSpPr>
          <p:cNvPr id="1048580" name="Rectangle 1028"/>
          <p:cNvSpPr>
            <a:spLocks noGrp="1" noChangeArrowheads="1"/>
          </p:cNvSpPr>
          <p:nvPr>
            <p:ph type="sldNum"/>
          </p:nvPr>
        </p:nvSpPr>
        <p:spPr bwMode="auto">
          <a:xfrm>
            <a:off x="503238" y="6886575"/>
            <a:ext cx="2343150" cy="515938"/>
          </a:xfrm>
          <a:prstGeom prst="rect">
            <a:avLst/>
          </a:prstGeom>
          <a:noFill/>
          <a:ln w="9525">
            <a:noFill/>
            <a:miter lim="800000"/>
          </a:ln>
        </p:spPr>
        <p:txBody>
          <a:bodyPr vert="horz" wrap="square" lIns="0" tIns="0" rIns="0" bIns="0" numCol="1" anchor="t" anchorCtr="0" compatLnSpc="1"/>
          <a:lstStyle>
            <a:lvl1pPr algn="r">
              <a:defRPr sz="1400" b="1" i="1">
                <a:latin typeface="Times New Roman" panose="02020603050405020304" pitchFamily="18" charset="0"/>
              </a:defRPr>
            </a:lvl1pPr>
          </a:lstStyle>
          <a:p>
            <a:pPr lvl="0" eaLnBrk="1" fontAlgn="base" hangingPunct="1">
              <a:lnSpc>
                <a:spcPct val="93000"/>
              </a:lnSpc>
              <a:buNone/>
            </a:pPr>
            <a:fld id="{9A0DB2DC-4C9A-4742-B13C-FB6460FD3503}" type="slidenum">
              <a:rPr lang="en-US" altLang="en-US" strike="noStrike" noProof="1" dirty="0">
                <a:latin typeface="Times New Roman" panose="02020603050405020304" pitchFamily="18" charset="0"/>
                <a:ea typeface="+mn-ea"/>
                <a:cs typeface="DejaVu Sans" charset="0"/>
              </a:rPr>
              <a:pPr lvl="0" eaLnBrk="1" fontAlgn="base" hangingPunct="1">
                <a:lnSpc>
                  <a:spcPct val="93000"/>
                </a:lnSpc>
                <a:buNone/>
              </a:pPr>
              <a:t>‹#›</a:t>
            </a:fld>
            <a:endParaRPr lang="en-US" altLang="en-US" strike="noStrike" noProof="1">
              <a:latin typeface="Arial" panose="020B0604020202020204" pitchFamily="34" charset="0"/>
              <a:cs typeface="DejaVu San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latinLnBrk="1" hangingPunct="0">
        <a:lnSpc>
          <a:spcPct val="93000"/>
        </a:lnSpc>
        <a:spcBef>
          <a:spcPct val="0"/>
        </a:spcBef>
        <a:spcAft>
          <a:spcPct val="0"/>
        </a:spcAft>
        <a:buClr>
          <a:srgbClr val="000000"/>
        </a:buClr>
        <a:buSzPct val="100000"/>
        <a:defRPr sz="4400">
          <a:solidFill>
            <a:srgbClr val="000000"/>
          </a:solidFill>
          <a:latin typeface="+mj-lt"/>
          <a:ea typeface="+mj-ea"/>
          <a:cs typeface="+mj-cs"/>
        </a:defRPr>
      </a:lvl1pPr>
      <a:lvl2pPr algn="ctr" rtl="0" eaLnBrk="0" fontAlgn="base" latinLnBrk="1" hangingPunct="0">
        <a:lnSpc>
          <a:spcPct val="93000"/>
        </a:lnSpc>
        <a:spcBef>
          <a:spcPct val="0"/>
        </a:spcBef>
        <a:spcAft>
          <a:spcPct val="0"/>
        </a:spcAft>
        <a:buClr>
          <a:srgbClr val="000000"/>
        </a:buClr>
        <a:buSzPct val="100000"/>
        <a:defRPr sz="4400">
          <a:solidFill>
            <a:srgbClr val="000000"/>
          </a:solidFill>
          <a:latin typeface="Calibri Light" panose="020F0302020204030204" pitchFamily="34" charset="0"/>
          <a:ea typeface="SimSun" panose="02010600030101010101" pitchFamily="2" charset="-122"/>
        </a:defRPr>
      </a:lvl2pPr>
      <a:lvl3pPr algn="ctr" rtl="0" eaLnBrk="0" fontAlgn="base" latinLnBrk="1" hangingPunct="0">
        <a:lnSpc>
          <a:spcPct val="93000"/>
        </a:lnSpc>
        <a:spcBef>
          <a:spcPct val="0"/>
        </a:spcBef>
        <a:spcAft>
          <a:spcPct val="0"/>
        </a:spcAft>
        <a:buClr>
          <a:srgbClr val="000000"/>
        </a:buClr>
        <a:buSzPct val="100000"/>
        <a:defRPr sz="4400">
          <a:solidFill>
            <a:srgbClr val="000000"/>
          </a:solidFill>
          <a:latin typeface="Calibri Light" panose="020F0302020204030204" pitchFamily="34" charset="0"/>
          <a:ea typeface="SimSun" panose="02010600030101010101" pitchFamily="2" charset="-122"/>
        </a:defRPr>
      </a:lvl3pPr>
      <a:lvl4pPr algn="ctr" rtl="0" eaLnBrk="0" fontAlgn="base" latinLnBrk="1" hangingPunct="0">
        <a:lnSpc>
          <a:spcPct val="93000"/>
        </a:lnSpc>
        <a:spcBef>
          <a:spcPct val="0"/>
        </a:spcBef>
        <a:spcAft>
          <a:spcPct val="0"/>
        </a:spcAft>
        <a:buClr>
          <a:srgbClr val="000000"/>
        </a:buClr>
        <a:buSzPct val="100000"/>
        <a:defRPr sz="4400">
          <a:solidFill>
            <a:srgbClr val="000000"/>
          </a:solidFill>
          <a:latin typeface="Calibri Light" panose="020F0302020204030204" pitchFamily="34" charset="0"/>
          <a:ea typeface="SimSun" panose="02010600030101010101" pitchFamily="2" charset="-122"/>
        </a:defRPr>
      </a:lvl4pPr>
      <a:lvl5pPr algn="ctr" rtl="0" eaLnBrk="0" fontAlgn="base" latinLnBrk="1" hangingPunct="0">
        <a:lnSpc>
          <a:spcPct val="93000"/>
        </a:lnSpc>
        <a:spcBef>
          <a:spcPct val="0"/>
        </a:spcBef>
        <a:spcAft>
          <a:spcPct val="0"/>
        </a:spcAft>
        <a:buClr>
          <a:srgbClr val="000000"/>
        </a:buClr>
        <a:buSzPct val="100000"/>
        <a:defRPr sz="4400">
          <a:solidFill>
            <a:srgbClr val="000000"/>
          </a:solidFill>
          <a:latin typeface="Calibri Light" panose="020F0302020204030204" pitchFamily="34" charset="0"/>
          <a:ea typeface="SimSun" panose="02010600030101010101" pitchFamily="2" charset="-122"/>
        </a:defRPr>
      </a:lvl5pPr>
      <a:lvl6pPr marL="457200" algn="ctr" rtl="0" fontAlgn="base" latinLnBrk="1">
        <a:lnSpc>
          <a:spcPct val="93000"/>
        </a:lnSpc>
        <a:spcBef>
          <a:spcPct val="0"/>
        </a:spcBef>
        <a:spcAft>
          <a:spcPct val="0"/>
        </a:spcAft>
        <a:buClr>
          <a:srgbClr val="000000"/>
        </a:buClr>
        <a:buSzPct val="100000"/>
        <a:defRPr sz="4400">
          <a:solidFill>
            <a:srgbClr val="000000"/>
          </a:solidFill>
          <a:latin typeface="Arial" panose="020B0604020202020204" pitchFamily="34" charset="0"/>
          <a:ea typeface="SimSun" panose="02010600030101010101" pitchFamily="2" charset="-122"/>
        </a:defRPr>
      </a:lvl6pPr>
      <a:lvl7pPr marL="914400" algn="ctr" rtl="0" fontAlgn="base" latinLnBrk="1">
        <a:lnSpc>
          <a:spcPct val="93000"/>
        </a:lnSpc>
        <a:spcBef>
          <a:spcPct val="0"/>
        </a:spcBef>
        <a:spcAft>
          <a:spcPct val="0"/>
        </a:spcAft>
        <a:buClr>
          <a:srgbClr val="000000"/>
        </a:buClr>
        <a:buSzPct val="100000"/>
        <a:defRPr sz="4400">
          <a:solidFill>
            <a:srgbClr val="000000"/>
          </a:solidFill>
          <a:latin typeface="Arial" panose="020B0604020202020204" pitchFamily="34" charset="0"/>
          <a:ea typeface="SimSun" panose="02010600030101010101" pitchFamily="2" charset="-122"/>
        </a:defRPr>
      </a:lvl7pPr>
      <a:lvl8pPr marL="1371600" algn="ctr" rtl="0" fontAlgn="base" latinLnBrk="1">
        <a:lnSpc>
          <a:spcPct val="93000"/>
        </a:lnSpc>
        <a:spcBef>
          <a:spcPct val="0"/>
        </a:spcBef>
        <a:spcAft>
          <a:spcPct val="0"/>
        </a:spcAft>
        <a:buClr>
          <a:srgbClr val="000000"/>
        </a:buClr>
        <a:buSzPct val="100000"/>
        <a:defRPr sz="4400">
          <a:solidFill>
            <a:srgbClr val="000000"/>
          </a:solidFill>
          <a:latin typeface="Arial" panose="020B0604020202020204" pitchFamily="34" charset="0"/>
          <a:ea typeface="SimSun" panose="02010600030101010101" pitchFamily="2" charset="-122"/>
        </a:defRPr>
      </a:lvl8pPr>
      <a:lvl9pPr marL="1828800" algn="ctr" rtl="0" fontAlgn="base" latinLnBrk="1">
        <a:lnSpc>
          <a:spcPct val="93000"/>
        </a:lnSpc>
        <a:spcBef>
          <a:spcPct val="0"/>
        </a:spcBef>
        <a:spcAft>
          <a:spcPct val="0"/>
        </a:spcAft>
        <a:buClr>
          <a:srgbClr val="000000"/>
        </a:buClr>
        <a:buSzPct val="100000"/>
        <a:defRPr sz="4400">
          <a:solidFill>
            <a:srgbClr val="000000"/>
          </a:solidFill>
          <a:latin typeface="Arial" panose="020B0604020202020204" pitchFamily="34" charset="0"/>
          <a:ea typeface="SimSun" panose="02010600030101010101" pitchFamily="2" charset="-122"/>
        </a:defRPr>
      </a:lvl9pPr>
    </p:titleStyle>
    <p:bodyStyle>
      <a:lvl1pPr marL="342900" indent="-342900" algn="l" rtl="0" eaLnBrk="0" fontAlgn="base" latinLnBrk="1" hangingPunct="0">
        <a:lnSpc>
          <a:spcPct val="93000"/>
        </a:lnSpc>
        <a:spcBef>
          <a:spcPts val="1425"/>
        </a:spcBef>
        <a:spcAft>
          <a:spcPct val="0"/>
        </a:spcAft>
        <a:buClr>
          <a:srgbClr val="000000"/>
        </a:buClr>
        <a:buSzPct val="100000"/>
        <a:buFont typeface="Times New Roman" panose="02020603050405020304" pitchFamily="18" charset="0"/>
        <a:buChar char="•"/>
        <a:defRPr sz="3200">
          <a:solidFill>
            <a:srgbClr val="000000"/>
          </a:solidFill>
          <a:latin typeface="+mn-lt"/>
          <a:ea typeface="+mn-ea"/>
          <a:cs typeface="+mn-cs"/>
        </a:defRPr>
      </a:lvl1pPr>
      <a:lvl2pPr marL="742950" indent="-285750" algn="l" rtl="0" eaLnBrk="0" fontAlgn="base" latinLnBrk="1" hangingPunct="0">
        <a:lnSpc>
          <a:spcPct val="93000"/>
        </a:lnSpc>
        <a:spcBef>
          <a:spcPts val="1140"/>
        </a:spcBef>
        <a:spcAft>
          <a:spcPct val="0"/>
        </a:spcAft>
        <a:buClr>
          <a:srgbClr val="000000"/>
        </a:buClr>
        <a:buSzPct val="100000"/>
        <a:buFont typeface="Times New Roman" panose="02020603050405020304" pitchFamily="18" charset="0"/>
        <a:buChar char="–"/>
        <a:defRPr sz="2800">
          <a:solidFill>
            <a:srgbClr val="000000"/>
          </a:solidFill>
          <a:latin typeface="+mn-lt"/>
          <a:ea typeface="+mn-ea"/>
        </a:defRPr>
      </a:lvl2pPr>
      <a:lvl3pPr marL="1143000" indent="-228600" algn="l" rtl="0" eaLnBrk="0" fontAlgn="base" latinLnBrk="1" hangingPunct="0">
        <a:lnSpc>
          <a:spcPct val="93000"/>
        </a:lnSpc>
        <a:spcBef>
          <a:spcPts val="850"/>
        </a:spcBef>
        <a:spcAft>
          <a:spcPct val="0"/>
        </a:spcAft>
        <a:buClr>
          <a:srgbClr val="000000"/>
        </a:buClr>
        <a:buSzPct val="100000"/>
        <a:buFont typeface="Times New Roman" panose="02020603050405020304" pitchFamily="18" charset="0"/>
        <a:buChar char="•"/>
        <a:defRPr sz="2400">
          <a:solidFill>
            <a:srgbClr val="000000"/>
          </a:solidFill>
          <a:latin typeface="+mn-lt"/>
          <a:ea typeface="+mn-ea"/>
        </a:defRPr>
      </a:lvl3pPr>
      <a:lvl4pPr marL="1600200" indent="-228600" algn="l" rtl="0" eaLnBrk="0" fontAlgn="base" latinLnBrk="1" hangingPunct="0">
        <a:lnSpc>
          <a:spcPct val="93000"/>
        </a:lnSpc>
        <a:spcBef>
          <a:spcPts val="575"/>
        </a:spcBef>
        <a:spcAft>
          <a:spcPct val="0"/>
        </a:spcAft>
        <a:buClr>
          <a:srgbClr val="000000"/>
        </a:buClr>
        <a:buSzPct val="100000"/>
        <a:buFont typeface="Times New Roman" panose="02020603050405020304" pitchFamily="18" charset="0"/>
        <a:buChar char="–"/>
        <a:defRPr sz="2000">
          <a:solidFill>
            <a:srgbClr val="000000"/>
          </a:solidFill>
          <a:latin typeface="+mn-lt"/>
          <a:ea typeface="+mn-ea"/>
        </a:defRPr>
      </a:lvl4pPr>
      <a:lvl5pPr marL="2057400" indent="-228600" algn="l" rtl="0" eaLnBrk="0" fontAlgn="base" latinLnBrk="1" hangingPunct="0">
        <a:lnSpc>
          <a:spcPct val="93000"/>
        </a:lnSpc>
        <a:spcBef>
          <a:spcPts val="290"/>
        </a:spcBef>
        <a:spcAft>
          <a:spcPct val="0"/>
        </a:spcAft>
        <a:buClr>
          <a:srgbClr val="000000"/>
        </a:buClr>
        <a:buSzPct val="100000"/>
        <a:buFont typeface="Times New Roman" panose="02020603050405020304" pitchFamily="18" charset="0"/>
        <a:buChar char="»"/>
        <a:defRPr sz="2000">
          <a:solidFill>
            <a:srgbClr val="000000"/>
          </a:solidFill>
          <a:latin typeface="+mn-lt"/>
          <a:ea typeface="+mn-ea"/>
        </a:defRPr>
      </a:lvl5pPr>
      <a:lvl6pPr marL="2514600" indent="-228600" algn="l" rtl="0" fontAlgn="base" latinLnBrk="1">
        <a:lnSpc>
          <a:spcPct val="93000"/>
        </a:lnSpc>
        <a:spcBef>
          <a:spcPts val="290"/>
        </a:spcBef>
        <a:spcAft>
          <a:spcPct val="0"/>
        </a:spcAft>
        <a:buClr>
          <a:srgbClr val="000000"/>
        </a:buClr>
        <a:buSzPct val="100000"/>
        <a:buFont typeface="Times New Roman" panose="02020603050405020304" pitchFamily="18" charset="0"/>
        <a:buChar char="»"/>
        <a:defRPr sz="2000">
          <a:solidFill>
            <a:srgbClr val="000000"/>
          </a:solidFill>
          <a:latin typeface="+mn-lt"/>
          <a:ea typeface="+mn-ea"/>
        </a:defRPr>
      </a:lvl6pPr>
      <a:lvl7pPr marL="2971800" indent="-228600" algn="l" rtl="0" fontAlgn="base" latinLnBrk="1">
        <a:lnSpc>
          <a:spcPct val="93000"/>
        </a:lnSpc>
        <a:spcBef>
          <a:spcPts val="290"/>
        </a:spcBef>
        <a:spcAft>
          <a:spcPct val="0"/>
        </a:spcAft>
        <a:buClr>
          <a:srgbClr val="000000"/>
        </a:buClr>
        <a:buSzPct val="100000"/>
        <a:buFont typeface="Times New Roman" panose="02020603050405020304" pitchFamily="18" charset="0"/>
        <a:buChar char="»"/>
        <a:defRPr sz="2000">
          <a:solidFill>
            <a:srgbClr val="000000"/>
          </a:solidFill>
          <a:latin typeface="+mn-lt"/>
          <a:ea typeface="+mn-ea"/>
        </a:defRPr>
      </a:lvl7pPr>
      <a:lvl8pPr marL="3429000" indent="-228600" algn="l" rtl="0" fontAlgn="base" latinLnBrk="1">
        <a:lnSpc>
          <a:spcPct val="93000"/>
        </a:lnSpc>
        <a:spcBef>
          <a:spcPts val="290"/>
        </a:spcBef>
        <a:spcAft>
          <a:spcPct val="0"/>
        </a:spcAft>
        <a:buClr>
          <a:srgbClr val="000000"/>
        </a:buClr>
        <a:buSzPct val="100000"/>
        <a:buFont typeface="Times New Roman" panose="02020603050405020304" pitchFamily="18" charset="0"/>
        <a:buChar char="»"/>
        <a:defRPr sz="2000">
          <a:solidFill>
            <a:srgbClr val="000000"/>
          </a:solidFill>
          <a:latin typeface="+mn-lt"/>
          <a:ea typeface="+mn-ea"/>
        </a:defRPr>
      </a:lvl8pPr>
      <a:lvl9pPr marL="3886200" indent="-228600" algn="l" rtl="0" fontAlgn="base" latinLnBrk="1">
        <a:lnSpc>
          <a:spcPct val="93000"/>
        </a:lnSpc>
        <a:spcBef>
          <a:spcPts val="290"/>
        </a:spcBef>
        <a:spcAft>
          <a:spcPct val="0"/>
        </a:spcAft>
        <a:buClr>
          <a:srgbClr val="000000"/>
        </a:buClr>
        <a:buSzPct val="100000"/>
        <a:buFont typeface="Times New Roman" panose="02020603050405020304" pitchFamily="18" charset="0"/>
        <a:buChar char="»"/>
        <a:defRPr sz="20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050" name="Picture 1024"/>
          <p:cNvPicPr>
            <a:picLocks noChangeAspect="1"/>
          </p:cNvPicPr>
          <p:nvPr/>
        </p:nvPicPr>
        <p:blipFill>
          <a:blip r:embed="rId13"/>
          <a:stretch>
            <a:fillRect/>
          </a:stretch>
        </p:blipFill>
        <p:spPr>
          <a:xfrm>
            <a:off x="195263" y="30163"/>
            <a:ext cx="9805987" cy="7559675"/>
          </a:xfrm>
          <a:prstGeom prst="rect">
            <a:avLst/>
          </a:prstGeom>
          <a:noFill/>
          <a:ln w="9525">
            <a:noFill/>
          </a:ln>
        </p:spPr>
      </p:pic>
      <p:sp>
        <p:nvSpPr>
          <p:cNvPr id="2051" name="Rectangle 1024"/>
          <p:cNvSpPr>
            <a:spLocks noGrp="1"/>
          </p:cNvSpPr>
          <p:nvPr>
            <p:ph type="title"/>
          </p:nvPr>
        </p:nvSpPr>
        <p:spPr>
          <a:xfrm>
            <a:off x="503238" y="301625"/>
            <a:ext cx="9066212" cy="1257300"/>
          </a:xfrm>
          <a:prstGeom prst="rect">
            <a:avLst/>
          </a:prstGeom>
          <a:noFill/>
          <a:ln w="9525">
            <a:noFill/>
          </a:ln>
        </p:spPr>
        <p:txBody>
          <a:bodyPr lIns="0" tIns="0" rIns="0" bIns="0" anchor="ctr"/>
          <a:lstStyle/>
          <a:p>
            <a:pPr lvl="0"/>
            <a:r>
              <a:rPr lang="en-GB" altLang="en-US" dirty="0"/>
              <a:t>Click to edit the title text format</a:t>
            </a:r>
            <a:endParaRPr lang="en-US" altLang="en-US" dirty="0"/>
          </a:p>
        </p:txBody>
      </p:sp>
      <p:sp>
        <p:nvSpPr>
          <p:cNvPr id="2052" name="Rectangle 1025"/>
          <p:cNvSpPr>
            <a:spLocks noGrp="1"/>
          </p:cNvSpPr>
          <p:nvPr>
            <p:ph type="body"/>
          </p:nvPr>
        </p:nvSpPr>
        <p:spPr>
          <a:xfrm>
            <a:off x="503238" y="1768475"/>
            <a:ext cx="9066212" cy="4379913"/>
          </a:xfrm>
          <a:prstGeom prst="rect">
            <a:avLst/>
          </a:prstGeom>
          <a:noFill/>
          <a:ln w="9525">
            <a:noFill/>
          </a:ln>
        </p:spPr>
        <p:txBody>
          <a:bodyPr lIns="0" tIns="28440" rIns="0" bIns="0" anchor="t"/>
          <a:lstStyle/>
          <a:p>
            <a:pPr lvl="0"/>
            <a:r>
              <a:rPr lang="en-GB" altLang="en-US" dirty="0"/>
              <a:t>Click to edit the outline text format</a:t>
            </a:r>
            <a:endParaRPr lang="en-US" altLang="en-US" dirty="0"/>
          </a:p>
          <a:p>
            <a:pPr lvl="1" indent="-285750"/>
            <a:r>
              <a:rPr lang="en-GB" altLang="en-US" dirty="0"/>
              <a:t>Second Outline Level</a:t>
            </a:r>
            <a:endParaRPr lang="en-US" altLang="en-US" dirty="0"/>
          </a:p>
          <a:p>
            <a:pPr lvl="2" indent="-228600"/>
            <a:r>
              <a:rPr lang="en-GB" altLang="en-US" dirty="0"/>
              <a:t>Third Outline Level</a:t>
            </a:r>
            <a:endParaRPr lang="en-US" altLang="en-US" dirty="0"/>
          </a:p>
          <a:p>
            <a:pPr lvl="3" indent="-228600"/>
            <a:r>
              <a:rPr lang="en-GB" altLang="en-US" dirty="0"/>
              <a:t>Fourth Outline Level</a:t>
            </a:r>
            <a:endParaRPr lang="en-US" altLang="en-US" dirty="0"/>
          </a:p>
          <a:p>
            <a:pPr lvl="4" indent="-228600"/>
            <a:r>
              <a:rPr lang="en-GB" altLang="en-US" dirty="0"/>
              <a:t>Fifth Outline Level</a:t>
            </a:r>
            <a:endParaRPr lang="en-US" altLang="en-US" dirty="0"/>
          </a:p>
          <a:p>
            <a:pPr lvl="4" indent="-228600"/>
            <a:r>
              <a:rPr lang="en-GB" altLang="en-US" dirty="0"/>
              <a:t>Sixth Outline Level</a:t>
            </a:r>
            <a:endParaRPr lang="en-US" altLang="en-US" dirty="0"/>
          </a:p>
          <a:p>
            <a:pPr lvl="4" indent="-228600"/>
            <a:r>
              <a:rPr lang="en-GB" altLang="en-US" dirty="0"/>
              <a:t>Seventh Outline Level</a:t>
            </a:r>
            <a:endParaRPr lang="en-US" altLang="en-US" dirty="0"/>
          </a:p>
        </p:txBody>
      </p:sp>
      <p:sp>
        <p:nvSpPr>
          <p:cNvPr id="1048578" name="Rectangle 1026"/>
          <p:cNvSpPr>
            <a:spLocks noGrp="1" noChangeArrowheads="1"/>
          </p:cNvSpPr>
          <p:nvPr>
            <p:ph type="dt"/>
          </p:nvPr>
        </p:nvSpPr>
        <p:spPr bwMode="auto">
          <a:xfrm>
            <a:off x="3448050" y="6886575"/>
            <a:ext cx="3190875" cy="515938"/>
          </a:xfrm>
          <a:prstGeom prst="rect">
            <a:avLst/>
          </a:prstGeom>
          <a:noFill/>
          <a:ln w="9525">
            <a:noFill/>
            <a:miter lim="800000"/>
          </a:ln>
        </p:spPr>
        <p:txBody>
          <a:bodyPr vert="horz" wrap="square" lIns="0" tIns="0" rIns="0" bIns="0" numCol="1" anchor="t" anchorCtr="0" compatLnSpc="1"/>
          <a:lstStyle>
            <a:lvl1pPr>
              <a:lnSpc>
                <a:spcPct val="93000"/>
              </a:lnSpc>
              <a:defRPr sz="1400" b="1" i="1" smtClean="0">
                <a:latin typeface="Times New Roman" panose="02020603050405020304" pitchFamily="18" charset="0"/>
                <a:ea typeface="DejaVu Sans" charset="0"/>
                <a:cs typeface="DejaVu Sans" charset="0"/>
              </a:defRPr>
            </a:lvl1pPr>
          </a:lstStyle>
          <a:p>
            <a:pPr marL="0" marR="0" lvl="0" indent="0" algn="l" defTabSz="914400" rtl="0" eaLnBrk="1" fontAlgn="base" latinLnBrk="0" hangingPunct="1">
              <a:lnSpc>
                <a:spcPct val="93000"/>
              </a:lnSpc>
              <a:spcBef>
                <a:spcPct val="0"/>
              </a:spcBef>
              <a:spcAft>
                <a:spcPct val="0"/>
              </a:spcAft>
              <a:buClrTx/>
              <a:buSzTx/>
              <a:buFontTx/>
              <a:buNone/>
              <a:defRPr/>
            </a:pPr>
            <a:endParaRPr kumimoji="0" lang="en-US" altLang="en-US" sz="1400" b="1" i="1" u="none" strike="noStrike" kern="1200" cap="none" spc="0" normalizeH="0" baseline="0" noProof="0">
              <a:ln>
                <a:noFill/>
              </a:ln>
              <a:solidFill>
                <a:srgbClr val="000000"/>
              </a:solidFill>
              <a:effectLst/>
              <a:uLnTx/>
              <a:uFillTx/>
              <a:latin typeface="Times New Roman" panose="02020603050405020304" pitchFamily="18" charset="0"/>
              <a:ea typeface="DejaVu Sans" charset="0"/>
              <a:cs typeface="DejaVu Sans" charset="0"/>
              <a:sym typeface="Arial" panose="020B0604020202020204" pitchFamily="34" charset="0"/>
            </a:endParaRPr>
          </a:p>
        </p:txBody>
      </p:sp>
      <p:sp>
        <p:nvSpPr>
          <p:cNvPr id="1048579" name="Rectangle 1027"/>
          <p:cNvSpPr>
            <a:spLocks noGrp="1" noChangeArrowheads="1"/>
          </p:cNvSpPr>
          <p:nvPr>
            <p:ph type="ftr"/>
          </p:nvPr>
        </p:nvSpPr>
        <p:spPr bwMode="auto">
          <a:xfrm>
            <a:off x="7227888" y="6886575"/>
            <a:ext cx="3190875" cy="515938"/>
          </a:xfrm>
          <a:prstGeom prst="rect">
            <a:avLst/>
          </a:prstGeom>
          <a:noFill/>
          <a:ln w="9525">
            <a:noFill/>
            <a:miter lim="800000"/>
          </a:ln>
        </p:spPr>
        <p:txBody>
          <a:bodyPr vert="horz" wrap="square" lIns="0" tIns="0" rIns="0" bIns="0" numCol="1" anchor="t" anchorCtr="0" compatLnSpc="1"/>
          <a:lstStyle>
            <a:lvl1pPr algn="ctr">
              <a:lnSpc>
                <a:spcPct val="93000"/>
              </a:lnSpc>
              <a:defRPr sz="1400" b="1" i="1" smtClean="0">
                <a:latin typeface="Times New Roman" panose="02020603050405020304" pitchFamily="18" charset="0"/>
                <a:ea typeface="DejaVu Sans" charset="0"/>
                <a:cs typeface="DejaVu Sans" charset="0"/>
              </a:defRPr>
            </a:lvl1pPr>
          </a:lstStyle>
          <a:p>
            <a:pPr marL="0" marR="0" lvl="0" indent="0" algn="ctr" defTabSz="914400" rtl="0" eaLnBrk="1" fontAlgn="base" latinLnBrk="0" hangingPunct="1">
              <a:lnSpc>
                <a:spcPct val="93000"/>
              </a:lnSpc>
              <a:spcBef>
                <a:spcPct val="0"/>
              </a:spcBef>
              <a:spcAft>
                <a:spcPct val="0"/>
              </a:spcAft>
              <a:buClrTx/>
              <a:buSzTx/>
              <a:buFontTx/>
              <a:buNone/>
              <a:defRPr/>
            </a:pPr>
            <a:endParaRPr kumimoji="0" lang="en-US" altLang="en-US" sz="1400" b="1" i="1" u="none" strike="noStrike" kern="1200" cap="none" spc="0" normalizeH="0" baseline="0" noProof="0">
              <a:ln>
                <a:noFill/>
              </a:ln>
              <a:solidFill>
                <a:srgbClr val="000000"/>
              </a:solidFill>
              <a:effectLst/>
              <a:uLnTx/>
              <a:uFillTx/>
              <a:latin typeface="Times New Roman" panose="02020603050405020304" pitchFamily="18" charset="0"/>
              <a:ea typeface="DejaVu Sans" charset="0"/>
              <a:cs typeface="DejaVu Sans" charset="0"/>
              <a:sym typeface="Arial" panose="020B0604020202020204" pitchFamily="34" charset="0"/>
            </a:endParaRPr>
          </a:p>
        </p:txBody>
      </p:sp>
      <p:sp>
        <p:nvSpPr>
          <p:cNvPr id="1048580" name="Rectangle 1028"/>
          <p:cNvSpPr>
            <a:spLocks noGrp="1" noChangeArrowheads="1"/>
          </p:cNvSpPr>
          <p:nvPr>
            <p:ph type="sldNum"/>
          </p:nvPr>
        </p:nvSpPr>
        <p:spPr bwMode="auto">
          <a:xfrm>
            <a:off x="503238" y="6886575"/>
            <a:ext cx="2343150" cy="515938"/>
          </a:xfrm>
          <a:prstGeom prst="rect">
            <a:avLst/>
          </a:prstGeom>
          <a:noFill/>
          <a:ln w="9525">
            <a:noFill/>
            <a:miter lim="800000"/>
          </a:ln>
        </p:spPr>
        <p:txBody>
          <a:bodyPr vert="horz" wrap="square" lIns="0" tIns="0" rIns="0" bIns="0" numCol="1" anchor="t" anchorCtr="0" compatLnSpc="1"/>
          <a:lstStyle>
            <a:lvl1pPr algn="r">
              <a:defRPr sz="1400" b="1" i="1">
                <a:latin typeface="Times New Roman" panose="02020603050405020304" pitchFamily="18" charset="0"/>
              </a:defRPr>
            </a:lvl1pPr>
          </a:lstStyle>
          <a:p>
            <a:pPr lvl="0" eaLnBrk="1" fontAlgn="base" hangingPunct="1">
              <a:lnSpc>
                <a:spcPct val="93000"/>
              </a:lnSpc>
              <a:buNone/>
            </a:pPr>
            <a:fld id="{9A0DB2DC-4C9A-4742-B13C-FB6460FD3503}" type="slidenum">
              <a:rPr lang="en-US" altLang="en-US" strike="noStrike" noProof="1" dirty="0">
                <a:latin typeface="Times New Roman" panose="02020603050405020304" pitchFamily="18" charset="0"/>
                <a:ea typeface="+mn-ea"/>
                <a:cs typeface="DejaVu Sans" charset="0"/>
              </a:rPr>
              <a:pPr lvl="0" eaLnBrk="1" fontAlgn="base" hangingPunct="1">
                <a:lnSpc>
                  <a:spcPct val="93000"/>
                </a:lnSpc>
                <a:buNone/>
              </a:pPr>
              <a:t>‹#›</a:t>
            </a:fld>
            <a:endParaRPr lang="en-US" altLang="en-US" strike="noStrike" noProof="1">
              <a:latin typeface="Arial" panose="020B0604020202020204" pitchFamily="34" charset="0"/>
              <a:cs typeface="DejaVu Sans"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rtl="0" eaLnBrk="0" fontAlgn="base" latinLnBrk="1" hangingPunct="0">
        <a:lnSpc>
          <a:spcPct val="93000"/>
        </a:lnSpc>
        <a:spcBef>
          <a:spcPct val="0"/>
        </a:spcBef>
        <a:spcAft>
          <a:spcPct val="0"/>
        </a:spcAft>
        <a:buClr>
          <a:srgbClr val="000000"/>
        </a:buClr>
        <a:buSzPct val="100000"/>
        <a:defRPr sz="4400">
          <a:solidFill>
            <a:srgbClr val="000000"/>
          </a:solidFill>
          <a:latin typeface="+mj-lt"/>
          <a:ea typeface="+mj-ea"/>
          <a:cs typeface="+mj-cs"/>
        </a:defRPr>
      </a:lvl1pPr>
      <a:lvl2pPr algn="ctr" rtl="0" eaLnBrk="0" fontAlgn="base" latinLnBrk="1" hangingPunct="0">
        <a:lnSpc>
          <a:spcPct val="93000"/>
        </a:lnSpc>
        <a:spcBef>
          <a:spcPct val="0"/>
        </a:spcBef>
        <a:spcAft>
          <a:spcPct val="0"/>
        </a:spcAft>
        <a:buClr>
          <a:srgbClr val="000000"/>
        </a:buClr>
        <a:buSzPct val="100000"/>
        <a:defRPr sz="4400">
          <a:solidFill>
            <a:srgbClr val="000000"/>
          </a:solidFill>
          <a:latin typeface="Calibri Light" panose="020F0302020204030204" pitchFamily="34" charset="0"/>
          <a:ea typeface="SimSun" panose="02010600030101010101" pitchFamily="2" charset="-122"/>
        </a:defRPr>
      </a:lvl2pPr>
      <a:lvl3pPr algn="ctr" rtl="0" eaLnBrk="0" fontAlgn="base" latinLnBrk="1" hangingPunct="0">
        <a:lnSpc>
          <a:spcPct val="93000"/>
        </a:lnSpc>
        <a:spcBef>
          <a:spcPct val="0"/>
        </a:spcBef>
        <a:spcAft>
          <a:spcPct val="0"/>
        </a:spcAft>
        <a:buClr>
          <a:srgbClr val="000000"/>
        </a:buClr>
        <a:buSzPct val="100000"/>
        <a:defRPr sz="4400">
          <a:solidFill>
            <a:srgbClr val="000000"/>
          </a:solidFill>
          <a:latin typeface="Calibri Light" panose="020F0302020204030204" pitchFamily="34" charset="0"/>
          <a:ea typeface="SimSun" panose="02010600030101010101" pitchFamily="2" charset="-122"/>
        </a:defRPr>
      </a:lvl3pPr>
      <a:lvl4pPr algn="ctr" rtl="0" eaLnBrk="0" fontAlgn="base" latinLnBrk="1" hangingPunct="0">
        <a:lnSpc>
          <a:spcPct val="93000"/>
        </a:lnSpc>
        <a:spcBef>
          <a:spcPct val="0"/>
        </a:spcBef>
        <a:spcAft>
          <a:spcPct val="0"/>
        </a:spcAft>
        <a:buClr>
          <a:srgbClr val="000000"/>
        </a:buClr>
        <a:buSzPct val="100000"/>
        <a:defRPr sz="4400">
          <a:solidFill>
            <a:srgbClr val="000000"/>
          </a:solidFill>
          <a:latin typeface="Calibri Light" panose="020F0302020204030204" pitchFamily="34" charset="0"/>
          <a:ea typeface="SimSun" panose="02010600030101010101" pitchFamily="2" charset="-122"/>
        </a:defRPr>
      </a:lvl4pPr>
      <a:lvl5pPr algn="ctr" rtl="0" eaLnBrk="0" fontAlgn="base" latinLnBrk="1" hangingPunct="0">
        <a:lnSpc>
          <a:spcPct val="93000"/>
        </a:lnSpc>
        <a:spcBef>
          <a:spcPct val="0"/>
        </a:spcBef>
        <a:spcAft>
          <a:spcPct val="0"/>
        </a:spcAft>
        <a:buClr>
          <a:srgbClr val="000000"/>
        </a:buClr>
        <a:buSzPct val="100000"/>
        <a:defRPr sz="4400">
          <a:solidFill>
            <a:srgbClr val="000000"/>
          </a:solidFill>
          <a:latin typeface="Calibri Light" panose="020F0302020204030204" pitchFamily="34" charset="0"/>
          <a:ea typeface="SimSun" panose="02010600030101010101" pitchFamily="2" charset="-122"/>
        </a:defRPr>
      </a:lvl5pPr>
      <a:lvl6pPr marL="457200" algn="ctr" rtl="0" fontAlgn="base" latinLnBrk="1">
        <a:lnSpc>
          <a:spcPct val="93000"/>
        </a:lnSpc>
        <a:spcBef>
          <a:spcPct val="0"/>
        </a:spcBef>
        <a:spcAft>
          <a:spcPct val="0"/>
        </a:spcAft>
        <a:buClr>
          <a:srgbClr val="000000"/>
        </a:buClr>
        <a:buSzPct val="100000"/>
        <a:defRPr sz="4400">
          <a:solidFill>
            <a:srgbClr val="000000"/>
          </a:solidFill>
          <a:latin typeface="Arial" panose="020B0604020202020204" pitchFamily="34" charset="0"/>
          <a:ea typeface="SimSun" panose="02010600030101010101" pitchFamily="2" charset="-122"/>
        </a:defRPr>
      </a:lvl6pPr>
      <a:lvl7pPr marL="914400" algn="ctr" rtl="0" fontAlgn="base" latinLnBrk="1">
        <a:lnSpc>
          <a:spcPct val="93000"/>
        </a:lnSpc>
        <a:spcBef>
          <a:spcPct val="0"/>
        </a:spcBef>
        <a:spcAft>
          <a:spcPct val="0"/>
        </a:spcAft>
        <a:buClr>
          <a:srgbClr val="000000"/>
        </a:buClr>
        <a:buSzPct val="100000"/>
        <a:defRPr sz="4400">
          <a:solidFill>
            <a:srgbClr val="000000"/>
          </a:solidFill>
          <a:latin typeface="Arial" panose="020B0604020202020204" pitchFamily="34" charset="0"/>
          <a:ea typeface="SimSun" panose="02010600030101010101" pitchFamily="2" charset="-122"/>
        </a:defRPr>
      </a:lvl7pPr>
      <a:lvl8pPr marL="1371600" algn="ctr" rtl="0" fontAlgn="base" latinLnBrk="1">
        <a:lnSpc>
          <a:spcPct val="93000"/>
        </a:lnSpc>
        <a:spcBef>
          <a:spcPct val="0"/>
        </a:spcBef>
        <a:spcAft>
          <a:spcPct val="0"/>
        </a:spcAft>
        <a:buClr>
          <a:srgbClr val="000000"/>
        </a:buClr>
        <a:buSzPct val="100000"/>
        <a:defRPr sz="4400">
          <a:solidFill>
            <a:srgbClr val="000000"/>
          </a:solidFill>
          <a:latin typeface="Arial" panose="020B0604020202020204" pitchFamily="34" charset="0"/>
          <a:ea typeface="SimSun" panose="02010600030101010101" pitchFamily="2" charset="-122"/>
        </a:defRPr>
      </a:lvl8pPr>
      <a:lvl9pPr marL="1828800" algn="ctr" rtl="0" fontAlgn="base" latinLnBrk="1">
        <a:lnSpc>
          <a:spcPct val="93000"/>
        </a:lnSpc>
        <a:spcBef>
          <a:spcPct val="0"/>
        </a:spcBef>
        <a:spcAft>
          <a:spcPct val="0"/>
        </a:spcAft>
        <a:buClr>
          <a:srgbClr val="000000"/>
        </a:buClr>
        <a:buSzPct val="100000"/>
        <a:defRPr sz="4400">
          <a:solidFill>
            <a:srgbClr val="000000"/>
          </a:solidFill>
          <a:latin typeface="Arial" panose="020B0604020202020204" pitchFamily="34" charset="0"/>
          <a:ea typeface="SimSun" panose="02010600030101010101" pitchFamily="2" charset="-122"/>
        </a:defRPr>
      </a:lvl9pPr>
    </p:titleStyle>
    <p:bodyStyle>
      <a:lvl1pPr marL="342900" indent="-342900" algn="l" rtl="0" eaLnBrk="0" fontAlgn="base" latinLnBrk="1" hangingPunct="0">
        <a:lnSpc>
          <a:spcPct val="93000"/>
        </a:lnSpc>
        <a:spcBef>
          <a:spcPts val="1425"/>
        </a:spcBef>
        <a:spcAft>
          <a:spcPct val="0"/>
        </a:spcAft>
        <a:buClr>
          <a:srgbClr val="000000"/>
        </a:buClr>
        <a:buSzPct val="100000"/>
        <a:buFont typeface="Times New Roman" panose="02020603050405020304" pitchFamily="18" charset="0"/>
        <a:buChar char="•"/>
        <a:defRPr sz="3200">
          <a:solidFill>
            <a:srgbClr val="000000"/>
          </a:solidFill>
          <a:latin typeface="+mn-lt"/>
          <a:ea typeface="+mn-ea"/>
          <a:cs typeface="+mn-cs"/>
        </a:defRPr>
      </a:lvl1pPr>
      <a:lvl2pPr marL="742950" indent="-285750" algn="l" rtl="0" eaLnBrk="0" fontAlgn="base" latinLnBrk="1" hangingPunct="0">
        <a:lnSpc>
          <a:spcPct val="93000"/>
        </a:lnSpc>
        <a:spcBef>
          <a:spcPts val="1140"/>
        </a:spcBef>
        <a:spcAft>
          <a:spcPct val="0"/>
        </a:spcAft>
        <a:buClr>
          <a:srgbClr val="000000"/>
        </a:buClr>
        <a:buSzPct val="100000"/>
        <a:buFont typeface="Times New Roman" panose="02020603050405020304" pitchFamily="18" charset="0"/>
        <a:buChar char="–"/>
        <a:defRPr sz="2800">
          <a:solidFill>
            <a:srgbClr val="000000"/>
          </a:solidFill>
          <a:latin typeface="+mn-lt"/>
          <a:ea typeface="+mn-ea"/>
        </a:defRPr>
      </a:lvl2pPr>
      <a:lvl3pPr marL="1143000" indent="-228600" algn="l" rtl="0" eaLnBrk="0" fontAlgn="base" latinLnBrk="1" hangingPunct="0">
        <a:lnSpc>
          <a:spcPct val="93000"/>
        </a:lnSpc>
        <a:spcBef>
          <a:spcPts val="850"/>
        </a:spcBef>
        <a:spcAft>
          <a:spcPct val="0"/>
        </a:spcAft>
        <a:buClr>
          <a:srgbClr val="000000"/>
        </a:buClr>
        <a:buSzPct val="100000"/>
        <a:buFont typeface="Times New Roman" panose="02020603050405020304" pitchFamily="18" charset="0"/>
        <a:buChar char="•"/>
        <a:defRPr sz="2400">
          <a:solidFill>
            <a:srgbClr val="000000"/>
          </a:solidFill>
          <a:latin typeface="+mn-lt"/>
          <a:ea typeface="+mn-ea"/>
        </a:defRPr>
      </a:lvl3pPr>
      <a:lvl4pPr marL="1600200" indent="-228600" algn="l" rtl="0" eaLnBrk="0" fontAlgn="base" latinLnBrk="1" hangingPunct="0">
        <a:lnSpc>
          <a:spcPct val="93000"/>
        </a:lnSpc>
        <a:spcBef>
          <a:spcPts val="575"/>
        </a:spcBef>
        <a:spcAft>
          <a:spcPct val="0"/>
        </a:spcAft>
        <a:buClr>
          <a:srgbClr val="000000"/>
        </a:buClr>
        <a:buSzPct val="100000"/>
        <a:buFont typeface="Times New Roman" panose="02020603050405020304" pitchFamily="18" charset="0"/>
        <a:buChar char="–"/>
        <a:defRPr sz="2000">
          <a:solidFill>
            <a:srgbClr val="000000"/>
          </a:solidFill>
          <a:latin typeface="+mn-lt"/>
          <a:ea typeface="+mn-ea"/>
        </a:defRPr>
      </a:lvl4pPr>
      <a:lvl5pPr marL="2057400" indent="-228600" algn="l" rtl="0" eaLnBrk="0" fontAlgn="base" latinLnBrk="1" hangingPunct="0">
        <a:lnSpc>
          <a:spcPct val="93000"/>
        </a:lnSpc>
        <a:spcBef>
          <a:spcPts val="290"/>
        </a:spcBef>
        <a:spcAft>
          <a:spcPct val="0"/>
        </a:spcAft>
        <a:buClr>
          <a:srgbClr val="000000"/>
        </a:buClr>
        <a:buSzPct val="100000"/>
        <a:buFont typeface="Times New Roman" panose="02020603050405020304" pitchFamily="18" charset="0"/>
        <a:buChar char="»"/>
        <a:defRPr sz="2000">
          <a:solidFill>
            <a:srgbClr val="000000"/>
          </a:solidFill>
          <a:latin typeface="+mn-lt"/>
          <a:ea typeface="+mn-ea"/>
        </a:defRPr>
      </a:lvl5pPr>
      <a:lvl6pPr marL="2514600" indent="-228600" algn="l" rtl="0" fontAlgn="base" latinLnBrk="1">
        <a:lnSpc>
          <a:spcPct val="93000"/>
        </a:lnSpc>
        <a:spcBef>
          <a:spcPts val="290"/>
        </a:spcBef>
        <a:spcAft>
          <a:spcPct val="0"/>
        </a:spcAft>
        <a:buClr>
          <a:srgbClr val="000000"/>
        </a:buClr>
        <a:buSzPct val="100000"/>
        <a:buFont typeface="Times New Roman" panose="02020603050405020304" pitchFamily="18" charset="0"/>
        <a:buChar char="»"/>
        <a:defRPr sz="2000">
          <a:solidFill>
            <a:srgbClr val="000000"/>
          </a:solidFill>
          <a:latin typeface="+mn-lt"/>
          <a:ea typeface="+mn-ea"/>
        </a:defRPr>
      </a:lvl6pPr>
      <a:lvl7pPr marL="2971800" indent="-228600" algn="l" rtl="0" fontAlgn="base" latinLnBrk="1">
        <a:lnSpc>
          <a:spcPct val="93000"/>
        </a:lnSpc>
        <a:spcBef>
          <a:spcPts val="290"/>
        </a:spcBef>
        <a:spcAft>
          <a:spcPct val="0"/>
        </a:spcAft>
        <a:buClr>
          <a:srgbClr val="000000"/>
        </a:buClr>
        <a:buSzPct val="100000"/>
        <a:buFont typeface="Times New Roman" panose="02020603050405020304" pitchFamily="18" charset="0"/>
        <a:buChar char="»"/>
        <a:defRPr sz="2000">
          <a:solidFill>
            <a:srgbClr val="000000"/>
          </a:solidFill>
          <a:latin typeface="+mn-lt"/>
          <a:ea typeface="+mn-ea"/>
        </a:defRPr>
      </a:lvl7pPr>
      <a:lvl8pPr marL="3429000" indent="-228600" algn="l" rtl="0" fontAlgn="base" latinLnBrk="1">
        <a:lnSpc>
          <a:spcPct val="93000"/>
        </a:lnSpc>
        <a:spcBef>
          <a:spcPts val="290"/>
        </a:spcBef>
        <a:spcAft>
          <a:spcPct val="0"/>
        </a:spcAft>
        <a:buClr>
          <a:srgbClr val="000000"/>
        </a:buClr>
        <a:buSzPct val="100000"/>
        <a:buFont typeface="Times New Roman" panose="02020603050405020304" pitchFamily="18" charset="0"/>
        <a:buChar char="»"/>
        <a:defRPr sz="2000">
          <a:solidFill>
            <a:srgbClr val="000000"/>
          </a:solidFill>
          <a:latin typeface="+mn-lt"/>
          <a:ea typeface="+mn-ea"/>
        </a:defRPr>
      </a:lvl8pPr>
      <a:lvl9pPr marL="3886200" indent="-228600" algn="l" rtl="0" fontAlgn="base" latinLnBrk="1">
        <a:lnSpc>
          <a:spcPct val="93000"/>
        </a:lnSpc>
        <a:spcBef>
          <a:spcPts val="290"/>
        </a:spcBef>
        <a:spcAft>
          <a:spcPct val="0"/>
        </a:spcAft>
        <a:buClr>
          <a:srgbClr val="000000"/>
        </a:buClr>
        <a:buSzPct val="100000"/>
        <a:buFont typeface="Times New Roman" panose="02020603050405020304" pitchFamily="18" charset="0"/>
        <a:buChar char="»"/>
        <a:defRPr sz="20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audio" Target="../media/audio1.wav"/><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audio" Target="../media/audio1.wav"/><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75"/>
          <p:cNvSpPr/>
          <p:nvPr/>
        </p:nvSpPr>
        <p:spPr>
          <a:xfrm>
            <a:off x="2005961" y="1717040"/>
            <a:ext cx="7768590" cy="1323439"/>
          </a:xfrm>
          <a:prstGeom prst="rect">
            <a:avLst/>
          </a:prstGeom>
          <a:noFill/>
          <a:ln w="9525">
            <a:noFill/>
          </a:ln>
          <a:effectLst>
            <a:outerShdw blurRad="38100" dist="139700" dir="8100000" algn="tr" rotWithShape="0">
              <a:prstClr val="black">
                <a:alpha val="13000"/>
              </a:prstClr>
            </a:outerShdw>
          </a:effectLst>
        </p:spPr>
        <p:txBody>
          <a:bodyPr wrap="square">
            <a:spAutoFit/>
          </a:bodyPr>
          <a:lstStyle/>
          <a:p>
            <a:pPr eaLnBrk="0" fontAlgn="base" hangingPunct="0"/>
            <a:r>
              <a:rPr lang="en-IN" altLang="en-US" sz="2800" b="1" strike="noStrike" noProof="1">
                <a:latin typeface="Arial" panose="020B0604020202020204" pitchFamily="34" charset="0"/>
                <a:ea typeface="+mn-ea"/>
                <a:cs typeface="+mn-cs"/>
              </a:rPr>
              <a:t>                        </a:t>
            </a:r>
            <a:endParaRPr lang="en-US" altLang="en-IN" sz="3200" b="1" strike="noStrike" noProof="1">
              <a:ln w="6600" cmpd="sng">
                <a:solidFill>
                  <a:schemeClr val="accent4"/>
                </a:solidFill>
                <a:prstDash val="solid"/>
              </a:ln>
              <a:blipFill>
                <a:blip r:embed="rId3"/>
                <a:tile tx="0" ty="0" sx="100000" sy="100000" flip="none" algn="tl"/>
              </a:blipFill>
              <a:effectLst>
                <a:outerShdw dist="38100" dir="2700000" algn="tl" rotWithShape="0">
                  <a:schemeClr val="accent2"/>
                </a:outerShdw>
              </a:effectLst>
              <a:latin typeface="Arial" panose="020B0604020202020204" pitchFamily="34" charset="0"/>
              <a:ea typeface="+mn-ea"/>
              <a:cs typeface="+mn-cs"/>
            </a:endParaRPr>
          </a:p>
          <a:p>
            <a:pPr eaLnBrk="0" fontAlgn="base" hangingPunct="0"/>
            <a:r>
              <a:rPr lang="en-US" altLang="en-IN" sz="2800" b="1" strike="noStrike" noProof="1">
                <a:latin typeface="Arial" panose="020B0604020202020204" pitchFamily="34" charset="0"/>
                <a:ea typeface="+mn-ea"/>
                <a:cs typeface="+mn-cs"/>
              </a:rPr>
              <a:t>   </a:t>
            </a:r>
            <a:r>
              <a:rPr lang="en-US" altLang="en-IN" sz="2400" b="1" strike="noStrike" noProof="1">
                <a:ln w="12700" cmpd="sng">
                  <a:solidFill>
                    <a:schemeClr val="tx1"/>
                  </a:solidFill>
                  <a:prstDash val="solid"/>
                </a:ln>
                <a:blipFill>
                  <a:blip r:embed="rId4"/>
                  <a:tile tx="0" ty="0" sx="100000" sy="100000" flip="none" algn="tl"/>
                </a:blipFill>
                <a:latin typeface="Arial" panose="020B0604020202020204" pitchFamily="34" charset="0"/>
                <a:ea typeface="+mn-ea"/>
                <a:cs typeface="+mn-cs"/>
              </a:rPr>
              <a:t>Uses of Regression and Correlation Analysis </a:t>
            </a:r>
          </a:p>
          <a:p>
            <a:pPr eaLnBrk="0" fontAlgn="base" hangingPunct="0"/>
            <a:r>
              <a:rPr lang="en-US" altLang="en-IN" sz="2400" b="1" strike="noStrike" noProof="1">
                <a:ln w="12700" cmpd="sng">
                  <a:solidFill>
                    <a:schemeClr val="tx1"/>
                  </a:solidFill>
                  <a:prstDash val="solid"/>
                </a:ln>
                <a:blipFill>
                  <a:blip r:embed="rId4"/>
                  <a:tile tx="0" ty="0" sx="100000" sy="100000" flip="none" algn="tl"/>
                </a:blipFill>
                <a:latin typeface="Arial" panose="020B0604020202020204" pitchFamily="34" charset="0"/>
                <a:ea typeface="+mn-ea"/>
                <a:cs typeface="+mn-cs"/>
              </a:rPr>
              <a:t>                               i</a:t>
            </a:r>
            <a:r>
              <a:rPr lang="en-IN" altLang="en-US" sz="2400" b="1" strike="noStrike" noProof="1">
                <a:ln w="12700" cmpd="sng">
                  <a:solidFill>
                    <a:schemeClr val="tx1"/>
                  </a:solidFill>
                  <a:prstDash val="solid"/>
                </a:ln>
                <a:blipFill>
                  <a:blip r:embed="rId4"/>
                  <a:tile tx="0" ty="0" sx="100000" sy="100000" flip="none" algn="tl"/>
                </a:blipFill>
                <a:latin typeface="Arial" panose="020B0604020202020204" pitchFamily="34" charset="0"/>
                <a:ea typeface="+mn-ea"/>
                <a:cs typeface="+mn-cs"/>
              </a:rPr>
              <a:t>n </a:t>
            </a:r>
            <a:r>
              <a:rPr lang="en-US" altLang="en-IN" sz="2400" b="1" strike="noStrike" noProof="1">
                <a:ln w="12700" cmpd="sng">
                  <a:solidFill>
                    <a:schemeClr val="tx1"/>
                  </a:solidFill>
                  <a:prstDash val="solid"/>
                </a:ln>
                <a:blipFill>
                  <a:blip r:embed="rId4"/>
                  <a:tile tx="0" ty="0" sx="100000" sy="100000" flip="none" algn="tl"/>
                </a:blipFill>
                <a:latin typeface="Arial" panose="020B0604020202020204" pitchFamily="34" charset="0"/>
                <a:ea typeface="+mn-ea"/>
                <a:cs typeface="+mn-cs"/>
              </a:rPr>
              <a:t>Business </a:t>
            </a:r>
            <a:endParaRPr lang="en-US" altLang="en-IN" sz="2400" b="1" strike="noStrike" noProof="1">
              <a:ln w="12700" cmpd="sng">
                <a:solidFill>
                  <a:schemeClr val="tx1"/>
                </a:solidFill>
                <a:prstDash val="solid"/>
              </a:ln>
              <a:blipFill>
                <a:blip r:embed="rId4"/>
                <a:tile tx="0" ty="0" sx="100000" sy="100000" flip="none" algn="tl"/>
              </a:blipFill>
              <a:effectLst/>
              <a:latin typeface="Arial" panose="020B0604020202020204" pitchFamily="34" charset="0"/>
              <a:ea typeface="+mn-ea"/>
              <a:cs typeface="+mn-cs"/>
            </a:endParaRPr>
          </a:p>
        </p:txBody>
      </p:sp>
      <p:sp>
        <p:nvSpPr>
          <p:cNvPr id="2051" name="Rectangle 77"/>
          <p:cNvSpPr/>
          <p:nvPr/>
        </p:nvSpPr>
        <p:spPr>
          <a:xfrm>
            <a:off x="1929765" y="183515"/>
            <a:ext cx="7920987" cy="706755"/>
          </a:xfrm>
          <a:prstGeom prst="rect">
            <a:avLst/>
          </a:prstGeom>
          <a:noFill/>
          <a:ln w="9525">
            <a:noFill/>
          </a:ln>
          <a:effectLst/>
        </p:spPr>
        <p:txBody>
          <a:bodyPr wrap="square">
            <a:spAutoFit/>
          </a:bodyPr>
          <a:lstStyle/>
          <a:p>
            <a:pPr eaLnBrk="0" fontAlgn="base" hangingPunct="0"/>
            <a:r>
              <a:rPr lang="en-IN" altLang="en-US" sz="4000" b="1" strike="noStrike" noProof="1">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reflection blurRad="6350" stA="55000" endA="50" endPos="85000" dist="50800" dir="5400000" sy="-100000" algn="bl" rotWithShape="0"/>
                </a:effectLst>
                <a:latin typeface="Algerian" panose="04020705040A02060702" pitchFamily="82" charset="0"/>
                <a:ea typeface="+mn-ea"/>
                <a:cs typeface="Algerian" panose="04020705040A02060702" pitchFamily="82" charset="0"/>
              </a:rPr>
              <a:t>: PROBABILITY AND STATISTICS :</a:t>
            </a:r>
          </a:p>
        </p:txBody>
      </p:sp>
    </p:spTree>
  </p:cSld>
  <p:clrMapOvr>
    <a:masterClrMapping/>
  </p:clrMapOvr>
  <p:transition>
    <p:wheel spokes="8"/>
    <p:sndAc>
      <p:stSnd>
        <p:snd r:embed="rId2" name="suction.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500" fill="hold">
                                          <p:stCondLst>
                                            <p:cond delay="0"/>
                                          </p:stCondLst>
                                        </p:cTn>
                                        <p:tgtEl>
                                          <p:spTgt spid="2050"/>
                                        </p:tgtEl>
                                        <p:attrNameLst>
                                          <p:attrName>style.visibility</p:attrName>
                                        </p:attrNameLst>
                                      </p:cBhvr>
                                      <p:to>
                                        <p:strVal val="visible"/>
                                      </p:to>
                                    </p:set>
                                    <p:anim calcmode="lin" valueType="num">
                                      <p:cBhvr additive="base">
                                        <p:cTn id="7" dur="500" fill="hold"/>
                                        <p:tgtEl>
                                          <p:spTgt spid="2050"/>
                                        </p:tgtEl>
                                        <p:attrNameLst>
                                          <p:attrName>ppt_x</p:attrName>
                                        </p:attrNameLst>
                                      </p:cBhvr>
                                      <p:tavLst>
                                        <p:tav tm="0">
                                          <p:val>
                                            <p:strVal val="#ppt_x"/>
                                          </p:val>
                                        </p:tav>
                                        <p:tav tm="100000">
                                          <p:val>
                                            <p:strVal val="#ppt_x"/>
                                          </p:val>
                                        </p:tav>
                                      </p:tavLst>
                                    </p:anim>
                                    <p:anim calcmode="lin" valueType="num">
                                      <p:cBhvr additive="base">
                                        <p:cTn id="8"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1227455" y="570230"/>
            <a:ext cx="7625715" cy="591185"/>
          </a:xfrm>
          <a:effectLst>
            <a:reflection blurRad="6350" stA="50000" endA="300" endPos="90000" dir="5400000" sy="-100000" algn="bl" rotWithShape="0"/>
          </a:effectLst>
        </p:spPr>
        <p:txBody>
          <a:bodyPr vert="horz" wrap="square" lIns="0" tIns="0" rIns="0" bIns="0" anchor="ctr"/>
          <a:lstStyle/>
          <a:p>
            <a:pPr eaLnBrk="1" fontAlgn="base" hangingPunct="1"/>
            <a:r>
              <a:rPr lang="en-US" altLang="x-none" sz="3600" strike="noStrike" noProof="1">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Arial" panose="020B0604020202020204" pitchFamily="34" charset="0"/>
                <a:cs typeface="Arial" panose="020B0604020202020204" pitchFamily="34" charset="0"/>
              </a:rPr>
              <a:t> </a:t>
            </a:r>
            <a:r>
              <a:rPr lang="en-US" altLang="x-none" sz="4000" strike="noStrike" noProof="1">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Algerian" panose="04020705040A02060702" pitchFamily="82" charset="0"/>
                <a:cs typeface="Algerian" panose="04020705040A02060702" pitchFamily="82" charset="0"/>
              </a:rPr>
              <a:t>-:INTRODUCTION:-</a:t>
            </a:r>
            <a:endParaRPr lang="en-US" altLang="x-none" sz="4000" strike="noStrike" noProof="1">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Algerian" panose="04020705040A02060702" pitchFamily="82" charset="0"/>
              <a:ea typeface="Arial" panose="020B0604020202020204" pitchFamily="34" charset="0"/>
              <a:cs typeface="Algerian" panose="04020705040A02060702" pitchFamily="82" charset="0"/>
            </a:endParaRPr>
          </a:p>
        </p:txBody>
      </p:sp>
      <p:pic>
        <p:nvPicPr>
          <p:cNvPr id="5123" name="Content Placeholder 1"/>
          <p:cNvPicPr>
            <a:picLocks noGrp="1" noChangeAspect="1"/>
          </p:cNvPicPr>
          <p:nvPr>
            <p:ph idx="1"/>
          </p:nvPr>
        </p:nvPicPr>
        <p:blipFill>
          <a:blip r:embed="rId3"/>
          <a:stretch>
            <a:fillRect/>
          </a:stretch>
        </p:blipFill>
        <p:spPr>
          <a:xfrm>
            <a:off x="7807325" y="165100"/>
            <a:ext cx="1762125" cy="1958975"/>
          </a:xfrm>
          <a:ln/>
        </p:spPr>
      </p:pic>
      <p:sp>
        <p:nvSpPr>
          <p:cNvPr id="2" name="Text Box 1"/>
          <p:cNvSpPr txBox="1"/>
          <p:nvPr/>
        </p:nvSpPr>
        <p:spPr>
          <a:xfrm>
            <a:off x="1897063" y="2311400"/>
            <a:ext cx="7785100" cy="4154488"/>
          </a:xfrm>
          <a:prstGeom prst="rect">
            <a:avLst/>
          </a:prstGeom>
          <a:noFill/>
        </p:spPr>
        <p:txBody>
          <a:bodyPr wrap="square" rtlCol="0" anchor="t">
            <a:spAutoFit/>
          </a:bodyPr>
          <a:lstStyle/>
          <a:p>
            <a:pPr marL="285750" indent="-285750">
              <a:buFont typeface="Arial" panose="020B0604020202020204" pitchFamily="34" charset="0"/>
              <a:buChar char="•"/>
            </a:pPr>
            <a:r>
              <a:rPr lang="en-IN" altLang="en-US" sz="2400" noProof="1">
                <a:solidFill>
                  <a:schemeClr val="tx1"/>
                </a:solidFill>
                <a:effectLst>
                  <a:outerShdw blurRad="38100" dist="19050" dir="2700000" algn="tl" rotWithShape="0">
                    <a:schemeClr val="dk1">
                      <a:alpha val="40000"/>
                    </a:schemeClr>
                  </a:outerShdw>
                </a:effectLst>
                <a:latin typeface="Arial" panose="020B0604020202020204" pitchFamily="34" charset="0"/>
                <a:ea typeface="SimSun" panose="02010600030101010101" pitchFamily="2" charset="-122"/>
                <a:cs typeface="+mn-cs"/>
              </a:rPr>
              <a:t>Correlation and regression analysis are applied to data to define and quantify the relationship between two variables.</a:t>
            </a:r>
            <a:endParaRPr lang="en-IN" altLang="en-US" sz="2400" noProof="1">
              <a:solidFill>
                <a:schemeClr val="tx1"/>
              </a:solidFill>
              <a:effectLst>
                <a:outerShdw blurRad="38100" dist="19050" dir="2700000" algn="tl" rotWithShape="0">
                  <a:schemeClr val="dk1">
                    <a:alpha val="40000"/>
                  </a:schemeClr>
                </a:outerShdw>
              </a:effectLst>
            </a:endParaRPr>
          </a:p>
          <a:p>
            <a:pPr marL="285750" indent="-285750">
              <a:buFont typeface="Arial" panose="020B0604020202020204" pitchFamily="34" charset="0"/>
              <a:buChar char="•"/>
            </a:pPr>
            <a:r>
              <a:rPr lang="en-IN" altLang="en-US" sz="2400" noProof="1">
                <a:solidFill>
                  <a:schemeClr val="tx1"/>
                </a:solidFill>
                <a:effectLst>
                  <a:outerShdw blurRad="38100" dist="19050" dir="2700000" algn="tl" rotWithShape="0">
                    <a:schemeClr val="dk1">
                      <a:alpha val="40000"/>
                    </a:schemeClr>
                  </a:outerShdw>
                </a:effectLst>
                <a:latin typeface="Arial" panose="020B0604020202020204" pitchFamily="34" charset="0"/>
                <a:ea typeface="SimSun" panose="02010600030101010101" pitchFamily="2" charset="-122"/>
                <a:cs typeface="+mn-cs"/>
              </a:rPr>
              <a:t>Regression analysis is a related technique to assess the relationship between an outcome variable and one or more risk factors or confounding variables.</a:t>
            </a:r>
            <a:endParaRPr lang="en-IN" altLang="en-US" sz="2400" noProof="1">
              <a:solidFill>
                <a:schemeClr val="tx1"/>
              </a:solidFill>
              <a:effectLst>
                <a:outerShdw blurRad="38100" dist="19050" dir="2700000" algn="tl" rotWithShape="0">
                  <a:schemeClr val="dk1">
                    <a:alpha val="40000"/>
                  </a:schemeClr>
                </a:outerShdw>
              </a:effectLst>
            </a:endParaRPr>
          </a:p>
          <a:p>
            <a:pPr marL="285750" indent="-285750">
              <a:buFont typeface="Arial" panose="020B0604020202020204" pitchFamily="34" charset="0"/>
              <a:buChar char="•"/>
            </a:pPr>
            <a:r>
              <a:rPr lang="en-IN" altLang="en-US" sz="2400" noProof="1">
                <a:solidFill>
                  <a:schemeClr val="tx1"/>
                </a:solidFill>
                <a:effectLst>
                  <a:outerShdw blurRad="38100" dist="19050" dir="2700000" algn="tl" rotWithShape="0">
                    <a:schemeClr val="dk1">
                      <a:alpha val="40000"/>
                    </a:schemeClr>
                  </a:outerShdw>
                </a:effectLst>
                <a:latin typeface="Arial" panose="020B0604020202020204" pitchFamily="34" charset="0"/>
                <a:ea typeface="SimSun" panose="02010600030101010101" pitchFamily="2" charset="-122"/>
                <a:cs typeface="+mn-cs"/>
                <a:sym typeface="+mn-ea"/>
              </a:rPr>
              <a:t>Correlation analysis, which is used to quantify the association between two continuous variables (e.g., between an independent and a dependent variable or between two independent variables). </a:t>
            </a:r>
            <a:endParaRPr lang="en-IN" altLang="en-US" sz="2400" noProof="1">
              <a:solidFill>
                <a:schemeClr val="tx1"/>
              </a:solidFill>
              <a:effectLst>
                <a:outerShdw blurRad="38100" dist="19050" dir="2700000" algn="tl" rotWithShape="0">
                  <a:schemeClr val="dk1">
                    <a:alpha val="40000"/>
                  </a:schemeClr>
                </a:outerShdw>
              </a:effectLst>
              <a:sym typeface="+mn-ea"/>
            </a:endParaRPr>
          </a:p>
          <a:p>
            <a:pPr>
              <a:buFont typeface="Arial" panose="020B0604020202020204" pitchFamily="34" charset="0"/>
            </a:pPr>
            <a:endParaRPr lang="en-IN" altLang="en-US" sz="2400" noProof="1">
              <a:solidFill>
                <a:schemeClr val="tx1"/>
              </a:solidFill>
              <a:effectLst>
                <a:outerShdw blurRad="38100" dist="19050" dir="2700000" algn="tl" rotWithShape="0">
                  <a:schemeClr val="dk1">
                    <a:alpha val="40000"/>
                  </a:schemeClr>
                </a:outerShdw>
              </a:effectLst>
              <a:sym typeface="+mn-ea"/>
            </a:endParaRPr>
          </a:p>
        </p:txBody>
      </p:sp>
    </p:spTree>
  </p:cSld>
  <p:clrMapOvr>
    <a:masterClrMapping/>
  </p:clrMapOvr>
  <p:transition>
    <p:wheel spokes="8"/>
    <p:sndAc>
      <p:stSnd>
        <p:snd r:embed="rId2" name="suction.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500" fill="hold">
                                          <p:stCondLst>
                                            <p:cond delay="0"/>
                                          </p:stCondLst>
                                        </p:cTn>
                                        <p:tgtEl>
                                          <p:spTgt spid="5123"/>
                                        </p:tgtEl>
                                        <p:attrNameLst>
                                          <p:attrName>style.visibility</p:attrName>
                                        </p:attrNameLst>
                                      </p:cBhvr>
                                      <p:to>
                                        <p:strVal val="visible"/>
                                      </p:to>
                                    </p:set>
                                    <p:animEffect transition="in" filter="circle(in)">
                                      <p:cBhvr>
                                        <p:cTn id="7" dur="500"/>
                                        <p:tgtEl>
                                          <p:spTgt spid="512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1" nodeType="clickEffect">
                                  <p:stCondLst>
                                    <p:cond delay="0"/>
                                  </p:stCondLst>
                                  <p:childTnLst>
                                    <p:set>
                                      <p:cBhvr>
                                        <p:cTn id="11" dur="500" fill="hold">
                                          <p:stCondLst>
                                            <p:cond delay="0"/>
                                          </p:stCondLst>
                                        </p:cTn>
                                        <p:tgtEl>
                                          <p:spTgt spid="2"/>
                                        </p:tgtEl>
                                        <p:attrNameLst>
                                          <p:attrName>style.visibility</p:attrName>
                                        </p:attrNameLst>
                                      </p:cBhvr>
                                      <p:to>
                                        <p:strVal val="visible"/>
                                      </p:to>
                                    </p:set>
                                    <p:animEffect transition="in" filter="circle(in)">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5" name="Content Placeholder 1"/>
          <p:cNvPicPr>
            <a:picLocks noGrp="1" noChangeAspect="1"/>
          </p:cNvPicPr>
          <p:nvPr>
            <p:ph idx="1"/>
          </p:nvPr>
        </p:nvPicPr>
        <p:blipFill>
          <a:blip r:embed="rId3" cstate="print"/>
          <a:stretch>
            <a:fillRect/>
          </a:stretch>
        </p:blipFill>
        <p:spPr>
          <a:xfrm>
            <a:off x="8270875" y="141288"/>
            <a:ext cx="1327150" cy="1322387"/>
          </a:xfrm>
          <a:ln/>
        </p:spPr>
      </p:pic>
      <p:sp>
        <p:nvSpPr>
          <p:cNvPr id="4" name="Title 3"/>
          <p:cNvSpPr>
            <a:spLocks noGrp="1"/>
          </p:cNvSpPr>
          <p:nvPr>
            <p:ph type="title"/>
          </p:nvPr>
        </p:nvSpPr>
        <p:spPr>
          <a:xfrm>
            <a:off x="2116455" y="546098"/>
            <a:ext cx="6085840" cy="512445"/>
          </a:xfrm>
          <a:effectLst>
            <a:reflection blurRad="6350" stA="30000" endA="300" endPos="82000" dir="5400000" sy="-100000" algn="bl" rotWithShape="0"/>
          </a:effectLst>
        </p:spPr>
        <p:txBody>
          <a:bodyPr/>
          <a:lstStyle/>
          <a:p>
            <a:pPr fontAlgn="base"/>
            <a:r>
              <a:rPr lang="en-US" altLang="en-IN" sz="3600" strike="noStrike" noProof="1">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Algerian" panose="04020705040A02060702" pitchFamily="82" charset="0"/>
                <a:cs typeface="Algerian" panose="04020705040A02060702" pitchFamily="82" charset="0"/>
              </a:rPr>
              <a:t>-</a:t>
            </a:r>
            <a:r>
              <a:rPr lang="en-US" altLang="en-IN" sz="4000" strike="noStrike" noProof="1">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Algerian" panose="04020705040A02060702" pitchFamily="82" charset="0"/>
                <a:cs typeface="Algerian" panose="04020705040A02060702" pitchFamily="82" charset="0"/>
              </a:rPr>
              <a:t>:</a:t>
            </a:r>
            <a:r>
              <a:rPr lang="en-IN" altLang="en-US" sz="4000" strike="noStrike" noProof="1">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Algerian" panose="04020705040A02060702" pitchFamily="82" charset="0"/>
                <a:cs typeface="Algerian" panose="04020705040A02060702" pitchFamily="82" charset="0"/>
                <a:sym typeface="+mn-ea"/>
              </a:rPr>
              <a:t>REGRESSION ANALYSIS</a:t>
            </a:r>
            <a:r>
              <a:rPr lang="en-US" altLang="en-IN" sz="4000" strike="noStrike" noProof="1">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Algerian" panose="04020705040A02060702" pitchFamily="82" charset="0"/>
                <a:cs typeface="Algerian" panose="04020705040A02060702" pitchFamily="82" charset="0"/>
              </a:rPr>
              <a:t>:-</a:t>
            </a:r>
          </a:p>
        </p:txBody>
      </p:sp>
      <p:sp>
        <p:nvSpPr>
          <p:cNvPr id="2" name="Text Box 1"/>
          <p:cNvSpPr txBox="1"/>
          <p:nvPr/>
        </p:nvSpPr>
        <p:spPr>
          <a:xfrm>
            <a:off x="2116451" y="1948813"/>
            <a:ext cx="7480935" cy="5323207"/>
          </a:xfrm>
          <a:prstGeom prst="rect">
            <a:avLst/>
          </a:prstGeom>
          <a:noFill/>
        </p:spPr>
        <p:txBody>
          <a:bodyPr wrap="square" rtlCol="0" anchor="t">
            <a:spAutoFit/>
          </a:bodyPr>
          <a:lstStyle/>
          <a:p>
            <a:pPr marL="285750" indent="-285750">
              <a:buFont typeface="Arial" panose="020B0604020202020204" pitchFamily="34" charset="0"/>
              <a:buChar char="•"/>
            </a:pPr>
            <a:r>
              <a:rPr lang="en-IN" altLang="en-US" sz="2400" noProof="1">
                <a:solidFill>
                  <a:schemeClr val="tx1"/>
                </a:solidFill>
                <a:effectLst>
                  <a:outerShdw blurRad="38100" dist="19050" dir="2700000" algn="tl" rotWithShape="0">
                    <a:schemeClr val="dk1">
                      <a:alpha val="40000"/>
                    </a:schemeClr>
                  </a:outerShdw>
                </a:effectLst>
                <a:latin typeface="Arial" panose="020B0604020202020204" pitchFamily="34" charset="0"/>
                <a:ea typeface="SimSun" panose="02010600030101010101" pitchFamily="2" charset="-122"/>
                <a:cs typeface="+mn-cs"/>
              </a:rPr>
              <a:t>R</a:t>
            </a:r>
            <a:r>
              <a:rPr lang="en-US" sz="2400" noProof="1">
                <a:solidFill>
                  <a:schemeClr val="tx1"/>
                </a:solidFill>
                <a:effectLst>
                  <a:outerShdw blurRad="38100" dist="19050" dir="2700000" algn="tl" rotWithShape="0">
                    <a:schemeClr val="dk1">
                      <a:alpha val="40000"/>
                    </a:schemeClr>
                  </a:outerShdw>
                </a:effectLst>
                <a:latin typeface="Arial" panose="020B0604020202020204" pitchFamily="34" charset="0"/>
                <a:ea typeface="SimSun" panose="02010600030101010101" pitchFamily="2" charset="-122"/>
                <a:cs typeface="+mn-cs"/>
              </a:rPr>
              <a:t>egression analysis is a set of statistical processes for estimating the relationships between a dependent variable and one or more independent variables.</a:t>
            </a:r>
            <a:endParaRPr lang="en-US" sz="2400" noProof="1">
              <a:solidFill>
                <a:schemeClr val="tx1"/>
              </a:solidFill>
              <a:effectLst>
                <a:outerShdw blurRad="38100" dist="19050" dir="2700000" algn="tl" rotWithShape="0">
                  <a:schemeClr val="dk1">
                    <a:alpha val="40000"/>
                  </a:schemeClr>
                </a:outerShdw>
              </a:effectLst>
            </a:endParaRPr>
          </a:p>
          <a:p>
            <a:pPr marL="342900" indent="-342900">
              <a:buFont typeface="Arial" panose="020B0604020202020204" pitchFamily="34" charset="0"/>
              <a:buChar char="•"/>
            </a:pPr>
            <a:r>
              <a:rPr lang="en-US" sz="2400" noProof="1">
                <a:solidFill>
                  <a:schemeClr val="tx1"/>
                </a:solidFill>
                <a:effectLst>
                  <a:outerShdw blurRad="38100" dist="19050" dir="2700000" algn="tl" rotWithShape="0">
                    <a:schemeClr val="dk1">
                      <a:alpha val="40000"/>
                    </a:schemeClr>
                  </a:outerShdw>
                </a:effectLst>
                <a:latin typeface="Arial" panose="020B0604020202020204" pitchFamily="34" charset="0"/>
                <a:ea typeface="SimSun" panose="02010600030101010101" pitchFamily="2" charset="-122"/>
                <a:cs typeface="+mn-cs"/>
              </a:rPr>
              <a:t>Importantly, regressions by themselves only reveal relationships between a dependent variable and a collection of independent variables in a fixed dataset. </a:t>
            </a:r>
            <a:r>
              <a:rPr lang="en-IN" altLang="en-US" sz="2400" noProof="1">
                <a:solidFill>
                  <a:schemeClr val="tx1"/>
                </a:solidFill>
                <a:effectLst>
                  <a:outerShdw blurRad="38100" dist="19050" dir="2700000" algn="tl" rotWithShape="0">
                    <a:schemeClr val="dk1">
                      <a:alpha val="40000"/>
                    </a:schemeClr>
                  </a:outerShdw>
                </a:effectLst>
                <a:latin typeface="Arial" panose="020B0604020202020204" pitchFamily="34" charset="0"/>
                <a:ea typeface="SimSun" panose="02010600030101010101" pitchFamily="2" charset="-122"/>
                <a:cs typeface="+mn-cs"/>
                <a:sym typeface="+mn-ea"/>
              </a:rPr>
              <a:t>Linear Regression.</a:t>
            </a:r>
            <a:endParaRPr lang="en-IN" altLang="en-US" sz="2400" noProof="1">
              <a:solidFill>
                <a:schemeClr val="tx1"/>
              </a:solidFill>
              <a:effectLst>
                <a:outerShdw blurRad="38100" dist="19050" dir="2700000" algn="tl" rotWithShape="0">
                  <a:schemeClr val="dk1">
                    <a:alpha val="40000"/>
                  </a:schemeClr>
                </a:outerShdw>
              </a:effectLst>
            </a:endParaRPr>
          </a:p>
          <a:p>
            <a:pPr marL="285750" indent="-285750">
              <a:buFont typeface="Arial" panose="020B0604020202020204" pitchFamily="34" charset="0"/>
              <a:buChar char="•"/>
            </a:pPr>
            <a:r>
              <a:rPr lang="en-IN" altLang="en-US" sz="2800" noProof="1">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ea typeface="SimSun" panose="02010600030101010101" pitchFamily="2" charset="-122"/>
                <a:cs typeface="+mn-cs"/>
                <a:sym typeface="+mn-ea"/>
              </a:rPr>
              <a:t>Types of Regression Analysis</a:t>
            </a:r>
            <a:endParaRPr lang="en-IN" altLang="en-US" sz="2800" noProof="1">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285750" indent="-285750">
              <a:buFont typeface="Arial" panose="020B0604020202020204" pitchFamily="34" charset="0"/>
              <a:buChar char="•"/>
            </a:pPr>
            <a:r>
              <a:rPr lang="en-IN" altLang="en-US" sz="2400" noProof="1">
                <a:solidFill>
                  <a:schemeClr val="tx1"/>
                </a:solidFill>
                <a:effectLst>
                  <a:outerShdw blurRad="38100" dist="19050" dir="2700000" algn="tl" rotWithShape="0">
                    <a:schemeClr val="dk1">
                      <a:alpha val="40000"/>
                    </a:schemeClr>
                  </a:outerShdw>
                </a:effectLst>
                <a:latin typeface="Arial" panose="020B0604020202020204" pitchFamily="34" charset="0"/>
                <a:ea typeface="SimSun" panose="02010600030101010101" pitchFamily="2" charset="-122"/>
                <a:cs typeface="+mn-cs"/>
                <a:sym typeface="+mn-ea"/>
              </a:rPr>
              <a:t>Logistic Regression.</a:t>
            </a:r>
            <a:endParaRPr lang="en-IN" altLang="en-US" sz="2400" noProof="1">
              <a:solidFill>
                <a:schemeClr val="tx1"/>
              </a:solidFill>
              <a:effectLst>
                <a:outerShdw blurRad="38100" dist="19050" dir="2700000" algn="tl" rotWithShape="0">
                  <a:schemeClr val="dk1">
                    <a:alpha val="40000"/>
                  </a:schemeClr>
                </a:outerShdw>
              </a:effectLst>
            </a:endParaRPr>
          </a:p>
          <a:p>
            <a:pPr marL="285750" indent="-285750">
              <a:buFont typeface="Arial" panose="020B0604020202020204" pitchFamily="34" charset="0"/>
              <a:buChar char="•"/>
            </a:pPr>
            <a:r>
              <a:rPr lang="en-IN" altLang="en-US" sz="2400" noProof="1">
                <a:solidFill>
                  <a:schemeClr val="tx1"/>
                </a:solidFill>
                <a:effectLst>
                  <a:outerShdw blurRad="38100" dist="19050" dir="2700000" algn="tl" rotWithShape="0">
                    <a:schemeClr val="dk1">
                      <a:alpha val="40000"/>
                    </a:schemeClr>
                  </a:outerShdw>
                </a:effectLst>
                <a:latin typeface="Arial" panose="020B0604020202020204" pitchFamily="34" charset="0"/>
                <a:ea typeface="SimSun" panose="02010600030101010101" pitchFamily="2" charset="-122"/>
                <a:cs typeface="+mn-cs"/>
                <a:sym typeface="+mn-ea"/>
              </a:rPr>
              <a:t>Ridge Regression.</a:t>
            </a:r>
            <a:endParaRPr lang="en-IN" altLang="en-US" sz="2400" noProof="1">
              <a:solidFill>
                <a:schemeClr val="tx1"/>
              </a:solidFill>
              <a:effectLst>
                <a:outerShdw blurRad="38100" dist="19050" dir="2700000" algn="tl" rotWithShape="0">
                  <a:schemeClr val="dk1">
                    <a:alpha val="40000"/>
                  </a:schemeClr>
                </a:outerShdw>
              </a:effectLst>
            </a:endParaRPr>
          </a:p>
          <a:p>
            <a:pPr marL="285750" indent="-285750">
              <a:buFont typeface="Arial" panose="020B0604020202020204" pitchFamily="34" charset="0"/>
              <a:buChar char="•"/>
            </a:pPr>
            <a:r>
              <a:rPr lang="en-IN" altLang="en-US" sz="2400" noProof="1">
                <a:solidFill>
                  <a:schemeClr val="tx1"/>
                </a:solidFill>
                <a:effectLst>
                  <a:outerShdw blurRad="38100" dist="19050" dir="2700000" algn="tl" rotWithShape="0">
                    <a:schemeClr val="dk1">
                      <a:alpha val="40000"/>
                    </a:schemeClr>
                  </a:outerShdw>
                </a:effectLst>
                <a:latin typeface="Arial" panose="020B0604020202020204" pitchFamily="34" charset="0"/>
                <a:ea typeface="SimSun" panose="02010600030101010101" pitchFamily="2" charset="-122"/>
                <a:cs typeface="+mn-cs"/>
                <a:sym typeface="+mn-ea"/>
              </a:rPr>
              <a:t>Lasso Regression.</a:t>
            </a:r>
            <a:endParaRPr lang="en-IN" altLang="en-US" sz="2400" noProof="1">
              <a:solidFill>
                <a:schemeClr val="tx1"/>
              </a:solidFill>
              <a:effectLst>
                <a:outerShdw blurRad="38100" dist="19050" dir="2700000" algn="tl" rotWithShape="0">
                  <a:schemeClr val="dk1">
                    <a:alpha val="40000"/>
                  </a:schemeClr>
                </a:outerShdw>
              </a:effectLst>
            </a:endParaRPr>
          </a:p>
          <a:p>
            <a:pPr marL="285750" indent="-285750">
              <a:buFont typeface="Arial" panose="020B0604020202020204" pitchFamily="34" charset="0"/>
              <a:buChar char="•"/>
            </a:pPr>
            <a:r>
              <a:rPr lang="en-IN" altLang="en-US" sz="2400" noProof="1">
                <a:solidFill>
                  <a:schemeClr val="tx1"/>
                </a:solidFill>
                <a:effectLst>
                  <a:outerShdw blurRad="38100" dist="19050" dir="2700000" algn="tl" rotWithShape="0">
                    <a:schemeClr val="dk1">
                      <a:alpha val="40000"/>
                    </a:schemeClr>
                  </a:outerShdw>
                </a:effectLst>
                <a:latin typeface="Arial" panose="020B0604020202020204" pitchFamily="34" charset="0"/>
                <a:ea typeface="SimSun" panose="02010600030101010101" pitchFamily="2" charset="-122"/>
                <a:cs typeface="+mn-cs"/>
                <a:sym typeface="+mn-ea"/>
              </a:rPr>
              <a:t>Polynomial Regression.</a:t>
            </a:r>
            <a:endParaRPr lang="en-IN" altLang="en-US" sz="2400" noProof="1">
              <a:solidFill>
                <a:schemeClr val="tx1"/>
              </a:solidFill>
              <a:effectLst>
                <a:outerShdw blurRad="38100" dist="19050" dir="2700000" algn="tl" rotWithShape="0">
                  <a:schemeClr val="dk1">
                    <a:alpha val="40000"/>
                  </a:schemeClr>
                </a:outerShdw>
              </a:effectLst>
            </a:endParaRPr>
          </a:p>
          <a:p>
            <a:pPr marL="285750" indent="-285750">
              <a:buFont typeface="Arial" panose="020B0604020202020204" pitchFamily="34" charset="0"/>
              <a:buChar char="•"/>
            </a:pPr>
            <a:r>
              <a:rPr lang="en-IN" altLang="en-US" sz="2400" noProof="1">
                <a:solidFill>
                  <a:schemeClr val="tx1"/>
                </a:solidFill>
                <a:effectLst>
                  <a:outerShdw blurRad="38100" dist="19050" dir="2700000" algn="tl" rotWithShape="0">
                    <a:schemeClr val="dk1">
                      <a:alpha val="40000"/>
                    </a:schemeClr>
                  </a:outerShdw>
                </a:effectLst>
                <a:latin typeface="Arial" panose="020B0604020202020204" pitchFamily="34" charset="0"/>
                <a:ea typeface="SimSun" panose="02010600030101010101" pitchFamily="2" charset="-122"/>
                <a:cs typeface="+mn-cs"/>
                <a:sym typeface="+mn-ea"/>
              </a:rPr>
              <a:t>Bayesian Linear Regression.</a:t>
            </a:r>
            <a:endParaRPr lang="en-IN" altLang="en-US" sz="2400" noProof="1">
              <a:solidFill>
                <a:schemeClr val="tx1"/>
              </a:solidFill>
              <a:effectLst>
                <a:outerShdw blurRad="38100" dist="19050" dir="2700000" algn="tl" rotWithShape="0">
                  <a:schemeClr val="dk1">
                    <a:alpha val="40000"/>
                  </a:schemeClr>
                </a:outerShdw>
              </a:effectLst>
              <a:sym typeface="+mn-ea"/>
            </a:endParaRPr>
          </a:p>
        </p:txBody>
      </p:sp>
    </p:spTree>
  </p:cSld>
  <p:clrMapOvr>
    <a:masterClrMapping/>
  </p:clrMapOvr>
  <p:transition>
    <p:wheel spokes="8"/>
    <p:sndAc>
      <p:stSnd>
        <p:snd r:embed="rId2" name="suction.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500" fill="hold">
                                          <p:stCondLst>
                                            <p:cond delay="0"/>
                                          </p:stCondLst>
                                        </p:cTn>
                                        <p:tgtEl>
                                          <p:spTgt spid="6145"/>
                                        </p:tgtEl>
                                        <p:attrNameLst>
                                          <p:attrName>style.visibility</p:attrName>
                                        </p:attrNameLst>
                                      </p:cBhvr>
                                      <p:to>
                                        <p:strVal val="visible"/>
                                      </p:to>
                                    </p:set>
                                    <p:animEffect transition="in" filter="circle(in)">
                                      <p:cBhvr>
                                        <p:cTn id="7" dur="500"/>
                                        <p:tgtEl>
                                          <p:spTgt spid="614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500"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500" fill="hold">
                                          <p:stCondLst>
                                            <p:cond delay="0"/>
                                          </p:stCondLst>
                                        </p:cTn>
                                        <p:tgtEl>
                                          <p:spTgt spid="2"/>
                                        </p:tgtEl>
                                        <p:attrNameLst>
                                          <p:attrName>style.visibility</p:attrName>
                                        </p:attrNameLst>
                                      </p:cBhvr>
                                      <p:to>
                                        <p:strVal val="visible"/>
                                      </p:to>
                                    </p:set>
                                    <p:animEffect transition="in" filter="circle(in)">
                                      <p:cBhvr>
                                        <p:cTn id="1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2332355" y="323213"/>
            <a:ext cx="7269480" cy="447675"/>
          </a:xfrm>
          <a:effectLst>
            <a:reflection blurRad="6350" stA="50000" endA="300" endPos="83000" dir="5400000" sy="-100000" algn="bl" rotWithShape="0"/>
          </a:effectLst>
        </p:spPr>
        <p:txBody>
          <a:bodyPr vert="horz" wrap="square" lIns="0" tIns="0" rIns="0" bIns="0" anchor="ctr"/>
          <a:lstStyle/>
          <a:p>
            <a:pPr eaLnBrk="1" fontAlgn="base" hangingPunct="1"/>
            <a:r>
              <a:rPr lang="en-US" altLang="x-none" sz="3200" strike="noStrike" noProof="1">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Algerian" panose="04020705040A02060702" pitchFamily="82" charset="0"/>
                <a:cs typeface="Algerian" panose="04020705040A02060702" pitchFamily="82" charset="0"/>
              </a:rPr>
              <a:t>-:APPLICATIONS </a:t>
            </a:r>
            <a:r>
              <a:rPr lang="en-IN" altLang="en-US" sz="3200" strike="noStrike" noProof="1">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Algerian" panose="04020705040A02060702" pitchFamily="82" charset="0"/>
                <a:cs typeface="Algerian" panose="04020705040A02060702" pitchFamily="82" charset="0"/>
              </a:rPr>
              <a:t>IN BUSSINESS</a:t>
            </a:r>
            <a:r>
              <a:rPr lang="en-US" altLang="x-none" sz="3200" strike="noStrike" noProof="1">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Algerian" panose="04020705040A02060702" pitchFamily="82" charset="0"/>
                <a:cs typeface="Algerian" panose="04020705040A02060702" pitchFamily="82" charset="0"/>
              </a:rPr>
              <a:t>:-</a:t>
            </a:r>
            <a:endParaRPr lang="en-US" altLang="x-none" sz="3200" strike="noStrike" noProof="1">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Algerian" panose="04020705040A02060702" pitchFamily="82" charset="0"/>
              <a:ea typeface="Arial" panose="020B0604020202020204" pitchFamily="34" charset="0"/>
              <a:cs typeface="Algerian" panose="04020705040A02060702" pitchFamily="82" charset="0"/>
            </a:endParaRPr>
          </a:p>
        </p:txBody>
      </p:sp>
      <p:sp>
        <p:nvSpPr>
          <p:cNvPr id="2" name="Text Box 1"/>
          <p:cNvSpPr txBox="1"/>
          <p:nvPr/>
        </p:nvSpPr>
        <p:spPr>
          <a:xfrm>
            <a:off x="2169160" y="1369694"/>
            <a:ext cx="7432675" cy="6062345"/>
          </a:xfrm>
          <a:prstGeom prst="rect">
            <a:avLst/>
          </a:prstGeom>
          <a:noFill/>
        </p:spPr>
        <p:txBody>
          <a:bodyPr wrap="square" rtlCol="0" anchor="t">
            <a:spAutoFit/>
          </a:bodyPr>
          <a:lstStyle/>
          <a:p>
            <a:r>
              <a:rPr lang="en-US" sz="2400" noProof="1">
                <a:ln w="12700" cmpd="sng">
                  <a:solidFill>
                    <a:schemeClr val="tx1"/>
                  </a:solidFill>
                  <a:prstDash val="solid"/>
                </a:ln>
                <a:blipFill>
                  <a:blip r:embed="rId3"/>
                  <a:tile tx="0" ty="0" sx="100000" sy="100000" flip="none" algn="tl"/>
                </a:blipFill>
                <a:effectLst>
                  <a:outerShdw blurRad="12700" dist="38100" dir="2700000" algn="tl" rotWithShape="0">
                    <a:schemeClr val="bg1">
                      <a:lumMod val="50000"/>
                    </a:schemeClr>
                  </a:outerShdw>
                </a:effectLst>
                <a:latin typeface="Arial" panose="020B0604020202020204" pitchFamily="34" charset="0"/>
                <a:ea typeface="SimSun" panose="02010600030101010101" pitchFamily="2" charset="-122"/>
                <a:cs typeface="+mn-cs"/>
              </a:rPr>
              <a:t>1. Predictive Analytics:</a:t>
            </a:r>
            <a:endParaRPr lang="en-US" sz="2400" noProof="1">
              <a:ln w="12700" cmpd="sng">
                <a:solidFill>
                  <a:schemeClr val="tx1"/>
                </a:solidFill>
                <a:prstDash val="solid"/>
              </a:ln>
              <a:blipFill>
                <a:blip r:embed="rId3"/>
                <a:tile tx="0" ty="0" sx="100000" sy="100000" flip="none" algn="tl"/>
              </a:blipFill>
              <a:effectLst>
                <a:outerShdw blurRad="12700" dist="38100" dir="2700000" algn="tl" rotWithShape="0">
                  <a:schemeClr val="bg1">
                    <a:lumMod val="50000"/>
                  </a:schemeClr>
                </a:outerShdw>
              </a:effectLst>
            </a:endParaRPr>
          </a:p>
          <a:p>
            <a:pPr marL="285750" indent="-285750">
              <a:buFont typeface="Arial" panose="020B0604020202020204" pitchFamily="34" charset="0"/>
              <a:buChar char="•"/>
            </a:pPr>
            <a:r>
              <a:rPr lang="en-IN" altLang="en-US" sz="2000" noProof="1">
                <a:solidFill>
                  <a:schemeClr val="tx1"/>
                </a:solidFill>
                <a:effectLst>
                  <a:outerShdw blurRad="38100" dist="19050" dir="2700000" algn="tl" rotWithShape="0">
                    <a:schemeClr val="dk1">
                      <a:alpha val="40000"/>
                    </a:schemeClr>
                  </a:outerShdw>
                </a:effectLst>
                <a:latin typeface="Arial" panose="020B0604020202020204" pitchFamily="34" charset="0"/>
                <a:ea typeface="SimSun" panose="02010600030101010101" pitchFamily="2" charset="-122"/>
                <a:cs typeface="+mn-cs"/>
              </a:rPr>
              <a:t>F</a:t>
            </a:r>
            <a:r>
              <a:rPr lang="en-US" sz="2000" noProof="1">
                <a:solidFill>
                  <a:schemeClr val="tx1"/>
                </a:solidFill>
                <a:effectLst>
                  <a:outerShdw blurRad="38100" dist="19050" dir="2700000" algn="tl" rotWithShape="0">
                    <a:schemeClr val="dk1">
                      <a:alpha val="40000"/>
                    </a:schemeClr>
                  </a:outerShdw>
                </a:effectLst>
                <a:latin typeface="Arial" panose="020B0604020202020204" pitchFamily="34" charset="0"/>
                <a:ea typeface="SimSun" panose="02010600030101010101" pitchFamily="2" charset="-122"/>
                <a:cs typeface="+mn-cs"/>
              </a:rPr>
              <a:t>orecasting future opportunities and risks is the most prominent application of regression analysis in business. </a:t>
            </a:r>
            <a:endParaRPr lang="en-US" sz="2000" noProof="1">
              <a:solidFill>
                <a:schemeClr val="tx1"/>
              </a:solidFill>
              <a:effectLst>
                <a:outerShdw blurRad="38100" dist="19050" dir="2700000" algn="tl" rotWithShape="0">
                  <a:schemeClr val="dk1">
                    <a:alpha val="40000"/>
                  </a:schemeClr>
                </a:outerShdw>
              </a:effectLst>
            </a:endParaRPr>
          </a:p>
          <a:p>
            <a:pPr marL="285750" indent="-285750">
              <a:buFont typeface="Arial" panose="020B0604020202020204" pitchFamily="34" charset="0"/>
              <a:buChar char="•"/>
            </a:pPr>
            <a:r>
              <a:rPr lang="en-IN" altLang="en-US" sz="2000" noProof="1">
                <a:solidFill>
                  <a:schemeClr val="tx1"/>
                </a:solidFill>
                <a:effectLst>
                  <a:outerShdw blurRad="38100" dist="19050" dir="2700000" algn="tl" rotWithShape="0">
                    <a:schemeClr val="dk1">
                      <a:alpha val="40000"/>
                    </a:schemeClr>
                  </a:outerShdw>
                </a:effectLst>
                <a:latin typeface="Arial" panose="020B0604020202020204" pitchFamily="34" charset="0"/>
                <a:ea typeface="SimSun" panose="02010600030101010101" pitchFamily="2" charset="-122"/>
                <a:cs typeface="+mn-cs"/>
              </a:rPr>
              <a:t>F</a:t>
            </a:r>
            <a:r>
              <a:rPr lang="en-US" sz="2000" noProof="1">
                <a:solidFill>
                  <a:schemeClr val="tx1"/>
                </a:solidFill>
                <a:effectLst>
                  <a:outerShdw blurRad="38100" dist="19050" dir="2700000" algn="tl" rotWithShape="0">
                    <a:schemeClr val="dk1">
                      <a:alpha val="40000"/>
                    </a:schemeClr>
                  </a:outerShdw>
                </a:effectLst>
                <a:latin typeface="Arial" panose="020B0604020202020204" pitchFamily="34" charset="0"/>
                <a:ea typeface="SimSun" panose="02010600030101010101" pitchFamily="2" charset="-122"/>
                <a:cs typeface="+mn-cs"/>
              </a:rPr>
              <a:t>or instance, predicts the number of items which a consumer will probably purchase. However, demand is not the only dependent variable when it comes to business.</a:t>
            </a:r>
            <a:endParaRPr lang="en-US" sz="2000" noProof="1">
              <a:solidFill>
                <a:schemeClr val="tx1"/>
              </a:solidFill>
              <a:effectLst>
                <a:outerShdw blurRad="38100" dist="19050" dir="2700000" algn="tl" rotWithShape="0">
                  <a:schemeClr val="dk1">
                    <a:alpha val="40000"/>
                  </a:schemeClr>
                </a:outerShdw>
              </a:effectLst>
            </a:endParaRPr>
          </a:p>
          <a:p>
            <a:pPr marL="285750" indent="-285750">
              <a:buFont typeface="Arial" panose="020B0604020202020204" pitchFamily="34" charset="0"/>
              <a:buChar char="•"/>
            </a:pPr>
            <a:r>
              <a:rPr lang="en-US" sz="2000" noProof="1">
                <a:solidFill>
                  <a:schemeClr val="tx1"/>
                </a:solidFill>
                <a:effectLst>
                  <a:outerShdw blurRad="38100" dist="19050" dir="2700000" algn="tl" rotWithShape="0">
                    <a:schemeClr val="dk1">
                      <a:alpha val="40000"/>
                    </a:schemeClr>
                  </a:outerShdw>
                </a:effectLst>
                <a:latin typeface="Arial" panose="020B0604020202020204" pitchFamily="34" charset="0"/>
                <a:ea typeface="SimSun" panose="02010600030101010101" pitchFamily="2" charset="-122"/>
                <a:cs typeface="+mn-cs"/>
              </a:rPr>
              <a:t>RA can go far beyond forecasting impact on direct revenue.</a:t>
            </a:r>
            <a:endParaRPr lang="en-US" sz="2000" noProof="1">
              <a:solidFill>
                <a:schemeClr val="tx1"/>
              </a:solidFill>
              <a:effectLst>
                <a:outerShdw blurRad="38100" dist="19050" dir="2700000" algn="tl" rotWithShape="0">
                  <a:schemeClr val="dk1">
                    <a:alpha val="40000"/>
                  </a:schemeClr>
                </a:outerShdw>
              </a:effectLst>
            </a:endParaRPr>
          </a:p>
          <a:p>
            <a:pPr marL="285750" indent="-285750">
              <a:buFont typeface="Arial" panose="020B0604020202020204" pitchFamily="34" charset="0"/>
              <a:buChar char="•"/>
            </a:pPr>
            <a:r>
              <a:rPr lang="en-US" sz="2000" noProof="1">
                <a:ln w="12700" cmpd="sng">
                  <a:solidFill>
                    <a:schemeClr val="tx1"/>
                  </a:solidFill>
                  <a:prstDash val="solid"/>
                </a:ln>
                <a:solidFill>
                  <a:schemeClr val="tx1"/>
                </a:solidFill>
                <a:latin typeface="Arial" panose="020B0604020202020204" pitchFamily="34" charset="0"/>
                <a:ea typeface="SimSun" panose="02010600030101010101" pitchFamily="2" charset="-122"/>
                <a:cs typeface="+mn-cs"/>
              </a:rPr>
              <a:t>For example</a:t>
            </a:r>
            <a:r>
              <a:rPr lang="en-US" sz="2000" noProof="1">
                <a:latin typeface="Arial" panose="020B0604020202020204" pitchFamily="34" charset="0"/>
                <a:ea typeface="SimSun" panose="02010600030101010101" pitchFamily="2" charset="-122"/>
                <a:cs typeface="+mn-cs"/>
              </a:rPr>
              <a:t>, </a:t>
            </a:r>
            <a:r>
              <a:rPr lang="en-US" sz="2000" noProof="1">
                <a:solidFill>
                  <a:schemeClr val="tx1"/>
                </a:solidFill>
                <a:effectLst>
                  <a:outerShdw blurRad="38100" dist="19050" dir="2700000" algn="tl" rotWithShape="0">
                    <a:schemeClr val="dk1">
                      <a:alpha val="40000"/>
                    </a:schemeClr>
                  </a:outerShdw>
                </a:effectLst>
                <a:latin typeface="Arial" panose="020B0604020202020204" pitchFamily="34" charset="0"/>
                <a:ea typeface="SimSun" panose="02010600030101010101" pitchFamily="2" charset="-122"/>
                <a:cs typeface="+mn-cs"/>
              </a:rPr>
              <a:t>we can forecast the number of shoppers who will pass in front of a particular billboard and use that data to estimate the maximum to bid for an advertisement. </a:t>
            </a:r>
            <a:endParaRPr lang="en-US" sz="2000" noProof="1">
              <a:solidFill>
                <a:schemeClr val="tx1"/>
              </a:solidFill>
              <a:effectLst>
                <a:outerShdw blurRad="38100" dist="19050" dir="2700000" algn="tl" rotWithShape="0">
                  <a:schemeClr val="dk1">
                    <a:alpha val="40000"/>
                  </a:schemeClr>
                </a:outerShdw>
              </a:effectLst>
            </a:endParaRPr>
          </a:p>
          <a:p>
            <a:pPr>
              <a:buFont typeface="Arial" panose="020B0604020202020204" pitchFamily="34" charset="0"/>
            </a:pPr>
            <a:r>
              <a:rPr lang="en-US" sz="2400" noProof="1">
                <a:ln w="12700" cmpd="sng">
                  <a:solidFill>
                    <a:schemeClr val="tx1"/>
                  </a:solidFill>
                  <a:prstDash val="solid"/>
                </a:ln>
                <a:blipFill>
                  <a:blip r:embed="rId3"/>
                  <a:stretch>
                    <a:fillRect/>
                  </a:stretch>
                </a:blipFill>
                <a:effectLst>
                  <a:outerShdw blurRad="12700" dist="38100" dir="2700000" algn="tl" rotWithShape="0">
                    <a:schemeClr val="bg1">
                      <a:lumMod val="50000"/>
                    </a:schemeClr>
                  </a:outerShdw>
                </a:effectLst>
                <a:latin typeface="Arial" panose="020B0604020202020204" pitchFamily="34" charset="0"/>
                <a:ea typeface="SimSun" panose="02010600030101010101" pitchFamily="2" charset="-122"/>
                <a:cs typeface="+mn-cs"/>
              </a:rPr>
              <a:t>2. Operation Efficiency:</a:t>
            </a:r>
            <a:endParaRPr lang="en-US" sz="2400" noProof="1">
              <a:ln w="12700" cmpd="sng">
                <a:solidFill>
                  <a:schemeClr val="tx1"/>
                </a:solidFill>
                <a:prstDash val="solid"/>
              </a:ln>
              <a:blipFill>
                <a:blip r:embed="rId3"/>
                <a:stretch>
                  <a:fillRect/>
                </a:stretch>
              </a:blipFill>
              <a:effectLst>
                <a:outerShdw blurRad="12700" dist="38100" dir="2700000" algn="tl" rotWithShape="0">
                  <a:schemeClr val="bg1">
                    <a:lumMod val="50000"/>
                  </a:schemeClr>
                </a:outerShdw>
              </a:effectLst>
            </a:endParaRPr>
          </a:p>
          <a:p>
            <a:pPr marL="285750" indent="-285750">
              <a:buFont typeface="Arial" panose="020B0604020202020204" pitchFamily="34" charset="0"/>
              <a:buChar char="•"/>
            </a:pPr>
            <a:r>
              <a:rPr lang="en-US" sz="2000" noProof="1">
                <a:solidFill>
                  <a:schemeClr val="tx1"/>
                </a:solidFill>
                <a:effectLst>
                  <a:outerShdw blurRad="38100" dist="19050" dir="2700000" algn="tl" rotWithShape="0">
                    <a:schemeClr val="dk1">
                      <a:alpha val="40000"/>
                    </a:schemeClr>
                  </a:outerShdw>
                </a:effectLst>
                <a:latin typeface="Arial" panose="020B0604020202020204" pitchFamily="34" charset="0"/>
                <a:ea typeface="SimSun" panose="02010600030101010101" pitchFamily="2" charset="-122"/>
                <a:cs typeface="+mn-cs"/>
              </a:rPr>
              <a:t>Regression models can also be used to optimize business processes.</a:t>
            </a:r>
            <a:endParaRPr lang="en-US" sz="2000" noProof="1">
              <a:solidFill>
                <a:schemeClr val="tx1"/>
              </a:solidFill>
              <a:effectLst>
                <a:outerShdw blurRad="38100" dist="19050" dir="2700000" algn="tl" rotWithShape="0">
                  <a:schemeClr val="dk1">
                    <a:alpha val="40000"/>
                  </a:schemeClr>
                </a:outerShdw>
              </a:effectLst>
            </a:endParaRPr>
          </a:p>
          <a:p>
            <a:pPr marL="285750" indent="-285750">
              <a:buFont typeface="Arial" panose="020B0604020202020204" pitchFamily="34" charset="0"/>
              <a:buChar char="•"/>
            </a:pPr>
            <a:r>
              <a:rPr lang="en-IN" altLang="en-US" sz="2000" noProof="1">
                <a:ln w="12700" cmpd="sng">
                  <a:solidFill>
                    <a:schemeClr val="tx1"/>
                  </a:solidFill>
                  <a:prstDash val="solid"/>
                </a:ln>
                <a:solidFill>
                  <a:schemeClr val="tx1"/>
                </a:solidFill>
                <a:latin typeface="Arial" panose="020B0604020202020204" pitchFamily="34" charset="0"/>
                <a:ea typeface="SimSun" panose="02010600030101010101" pitchFamily="2" charset="-122"/>
                <a:cs typeface="+mn-cs"/>
              </a:rPr>
              <a:t>F</a:t>
            </a:r>
            <a:r>
              <a:rPr lang="en-US" sz="2000" noProof="1">
                <a:ln w="12700" cmpd="sng">
                  <a:solidFill>
                    <a:schemeClr val="tx1"/>
                  </a:solidFill>
                  <a:prstDash val="solid"/>
                </a:ln>
                <a:solidFill>
                  <a:schemeClr val="tx1"/>
                </a:solidFill>
                <a:latin typeface="Arial" panose="020B0604020202020204" pitchFamily="34" charset="0"/>
                <a:ea typeface="SimSun" panose="02010600030101010101" pitchFamily="2" charset="-122"/>
                <a:cs typeface="+mn-cs"/>
              </a:rPr>
              <a:t>or example,</a:t>
            </a:r>
            <a:r>
              <a:rPr lang="en-US" sz="2000" noProof="1">
                <a:solidFill>
                  <a:schemeClr val="tx1"/>
                </a:solidFill>
                <a:effectLst>
                  <a:outerShdw blurRad="38100" dist="19050" dir="2700000" algn="tl" rotWithShape="0">
                    <a:schemeClr val="dk1">
                      <a:alpha val="40000"/>
                    </a:schemeClr>
                  </a:outerShdw>
                </a:effectLst>
                <a:latin typeface="Arial" panose="020B0604020202020204" pitchFamily="34" charset="0"/>
                <a:ea typeface="SimSun" panose="02010600030101010101" pitchFamily="2" charset="-122"/>
                <a:cs typeface="+mn-cs"/>
              </a:rPr>
              <a:t>A factory manage</a:t>
            </a:r>
            <a:r>
              <a:rPr lang="en-IN" altLang="en-US" sz="2000" noProof="1">
                <a:solidFill>
                  <a:schemeClr val="tx1"/>
                </a:solidFill>
                <a:effectLst>
                  <a:outerShdw blurRad="38100" dist="19050" dir="2700000" algn="tl" rotWithShape="0">
                    <a:schemeClr val="dk1">
                      <a:alpha val="40000"/>
                    </a:schemeClr>
                  </a:outerShdw>
                </a:effectLst>
                <a:latin typeface="Arial" panose="020B0604020202020204" pitchFamily="34" charset="0"/>
                <a:ea typeface="SimSun" panose="02010600030101010101" pitchFamily="2" charset="-122"/>
                <a:cs typeface="+mn-cs"/>
              </a:rPr>
              <a:t>r </a:t>
            </a:r>
            <a:r>
              <a:rPr lang="en-US" sz="2000" noProof="1">
                <a:solidFill>
                  <a:schemeClr val="tx1"/>
                </a:solidFill>
                <a:effectLst>
                  <a:outerShdw blurRad="38100" dist="19050" dir="2700000" algn="tl" rotWithShape="0">
                    <a:schemeClr val="dk1">
                      <a:alpha val="40000"/>
                    </a:schemeClr>
                  </a:outerShdw>
                </a:effectLst>
                <a:latin typeface="Arial" panose="020B0604020202020204" pitchFamily="34" charset="0"/>
                <a:ea typeface="SimSun" panose="02010600030101010101" pitchFamily="2" charset="-122"/>
                <a:cs typeface="+mn-cs"/>
              </a:rPr>
              <a:t>can create a statistical model to understand the impact of oven temperature on the shelf life of the cookies baked in those ovens.</a:t>
            </a:r>
            <a:endParaRPr lang="en-US" sz="2000" noProof="1">
              <a:solidFill>
                <a:schemeClr val="tx1"/>
              </a:solidFill>
              <a:effectLst>
                <a:outerShdw blurRad="38100" dist="19050" dir="2700000" algn="tl" rotWithShape="0">
                  <a:schemeClr val="dk1">
                    <a:alpha val="40000"/>
                  </a:schemeClr>
                </a:outerShdw>
              </a:effectLst>
            </a:endParaRPr>
          </a:p>
          <a:p>
            <a:pPr marL="285750" indent="-285750">
              <a:buFont typeface="Arial" panose="020B0604020202020204" pitchFamily="34" charset="0"/>
              <a:buChar char="•"/>
            </a:pPr>
            <a:r>
              <a:rPr lang="en-US" sz="2000" noProof="1">
                <a:solidFill>
                  <a:schemeClr val="tx1"/>
                </a:solidFill>
                <a:effectLst>
                  <a:outerShdw blurRad="38100" dist="19050" dir="2700000" algn="tl" rotWithShape="0">
                    <a:schemeClr val="dk1">
                      <a:alpha val="40000"/>
                    </a:schemeClr>
                  </a:outerShdw>
                </a:effectLst>
                <a:latin typeface="Arial" panose="020B0604020202020204" pitchFamily="34" charset="0"/>
                <a:ea typeface="SimSun" panose="02010600030101010101" pitchFamily="2" charset="-122"/>
                <a:cs typeface="+mn-cs"/>
              </a:rPr>
              <a:t>In a call center, we can analyze the relationship between wait times of callers and number of complaints.</a:t>
            </a:r>
            <a:endParaRPr lang="en-US" sz="2000" noProof="1">
              <a:solidFill>
                <a:schemeClr val="tx1"/>
              </a:solidFill>
              <a:effectLst>
                <a:outerShdw blurRad="38100" dist="19050" dir="2700000" algn="tl" rotWithShape="0">
                  <a:schemeClr val="dk1">
                    <a:alpha val="40000"/>
                  </a:schemeClr>
                </a:outerShdw>
              </a:effectLst>
            </a:endParaRPr>
          </a:p>
          <a:p>
            <a:pPr>
              <a:buFont typeface="Arial" panose="020B0604020202020204" pitchFamily="34" charset="0"/>
            </a:pPr>
            <a:endParaRPr lang="en-US" sz="2000" noProof="1">
              <a:solidFill>
                <a:schemeClr val="tx1"/>
              </a:solidFill>
              <a:effectLst>
                <a:outerShdw blurRad="38100" dist="19050" dir="2700000" algn="tl" rotWithShape="0">
                  <a:schemeClr val="dk1">
                    <a:alpha val="40000"/>
                  </a:schemeClr>
                </a:outerShdw>
              </a:effectLst>
            </a:endParaRPr>
          </a:p>
        </p:txBody>
      </p:sp>
    </p:spTree>
  </p:cSld>
  <p:clrMapOvr>
    <a:masterClrMapping/>
  </p:clrMapOvr>
  <p:transition>
    <p:wheel spokes="8"/>
    <p:sndAc>
      <p:stSnd>
        <p:snd r:embed="rId2" name="suction.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500" fill="hold">
                                          <p:stCondLst>
                                            <p:cond delay="0"/>
                                          </p:stCondLst>
                                        </p:cTn>
                                        <p:tgtEl>
                                          <p:spTgt spid="7170"/>
                                        </p:tgtEl>
                                        <p:attrNameLst>
                                          <p:attrName>style.visibility</p:attrName>
                                        </p:attrNameLst>
                                      </p:cBhvr>
                                      <p:to>
                                        <p:strVal val="visible"/>
                                      </p:to>
                                    </p:set>
                                    <p:animEffect transition="in" filter="circle(in)">
                                      <p:cBhvr>
                                        <p:cTn id="7" dur="500"/>
                                        <p:tgtEl>
                                          <p:spTgt spid="717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500" fill="hold">
                                          <p:stCondLst>
                                            <p:cond delay="0"/>
                                          </p:stCondLst>
                                        </p:cTn>
                                        <p:tgtEl>
                                          <p:spTgt spid="2"/>
                                        </p:tgtEl>
                                        <p:attrNameLst>
                                          <p:attrName>style.visibility</p:attrName>
                                        </p:attrNameLst>
                                      </p:cBhvr>
                                      <p:to>
                                        <p:strVal val="visible"/>
                                      </p:to>
                                    </p:set>
                                    <p:animEffect transition="in" filter="box(in)">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nimBg="1"/>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p:nvPr/>
        </p:nvSpPr>
        <p:spPr>
          <a:xfrm>
            <a:off x="2107565" y="227965"/>
            <a:ext cx="7546335" cy="7108825"/>
          </a:xfrm>
          <a:prstGeom prst="rect">
            <a:avLst/>
          </a:prstGeom>
          <a:noFill/>
        </p:spPr>
        <p:txBody>
          <a:bodyPr wrap="square" rtlCol="0" anchor="t">
            <a:spAutoFit/>
          </a:bodyPr>
          <a:lstStyle/>
          <a:p>
            <a:r>
              <a:rPr lang="en-IN" altLang="en-US" sz="2000" noProof="1">
                <a:ln w="12700" cmpd="sng">
                  <a:solidFill>
                    <a:schemeClr val="tx1"/>
                  </a:solidFill>
                  <a:prstDash val="solid"/>
                </a:ln>
                <a:blipFill>
                  <a:blip r:embed="rId3"/>
                  <a:stretch>
                    <a:fillRect/>
                  </a:stretch>
                </a:blipFill>
                <a:latin typeface="Arial" panose="020B0604020202020204" pitchFamily="34" charset="0"/>
                <a:ea typeface="SimSun" panose="02010600030101010101" pitchFamily="2" charset="-122"/>
                <a:cs typeface="+mn-cs"/>
              </a:rPr>
              <a:t>3.</a:t>
            </a:r>
            <a:r>
              <a:rPr lang="en-US" sz="2000" noProof="1">
                <a:ln w="12700" cmpd="sng">
                  <a:solidFill>
                    <a:schemeClr val="tx1"/>
                  </a:solidFill>
                  <a:prstDash val="solid"/>
                </a:ln>
                <a:blipFill>
                  <a:blip r:embed="rId3"/>
                  <a:stretch>
                    <a:fillRect/>
                  </a:stretch>
                </a:blipFill>
                <a:latin typeface="Arial" panose="020B0604020202020204" pitchFamily="34" charset="0"/>
                <a:ea typeface="SimSun" panose="02010600030101010101" pitchFamily="2" charset="-122"/>
                <a:cs typeface="+mn-cs"/>
              </a:rPr>
              <a:t>Correcting Errors:</a:t>
            </a:r>
            <a:endParaRPr lang="en-US" sz="2000" noProof="1">
              <a:ln w="12700" cmpd="sng">
                <a:solidFill>
                  <a:schemeClr val="tx1"/>
                </a:solidFill>
                <a:prstDash val="solid"/>
              </a:ln>
              <a:blipFill>
                <a:blip r:embed="rId3"/>
                <a:stretch>
                  <a:fillRect/>
                </a:stretch>
              </a:blipFill>
            </a:endParaRPr>
          </a:p>
          <a:p>
            <a:pPr marL="285750" indent="-285750">
              <a:buFont typeface="Arial" panose="020B0604020202020204" pitchFamily="34" charset="0"/>
              <a:buChar char="•"/>
            </a:pPr>
            <a:r>
              <a:rPr lang="en-US" noProof="1">
                <a:latin typeface="Arial" panose="020B0604020202020204" pitchFamily="34" charset="0"/>
                <a:ea typeface="SimSun" panose="02010600030101010101" pitchFamily="2" charset="-122"/>
                <a:cs typeface="+mn-cs"/>
              </a:rPr>
              <a:t>Regression is not only great for lending empirical support to management decisions but also for identifying errors in judgment.</a:t>
            </a:r>
            <a:endParaRPr lang="en-US" noProof="1"/>
          </a:p>
          <a:p>
            <a:pPr marL="285750" indent="-285750">
              <a:buFont typeface="Arial" panose="020B0604020202020204" pitchFamily="34" charset="0"/>
              <a:buChar char="•"/>
            </a:pPr>
            <a:r>
              <a:rPr lang="en-US" noProof="1">
                <a:ln w="12700" cmpd="sng">
                  <a:solidFill>
                    <a:schemeClr val="tx1"/>
                  </a:solidFill>
                  <a:prstDash val="solid"/>
                </a:ln>
                <a:solidFill>
                  <a:schemeClr val="tx1"/>
                </a:solidFill>
                <a:latin typeface="Arial" panose="020B0604020202020204" pitchFamily="34" charset="0"/>
                <a:ea typeface="SimSun" panose="02010600030101010101" pitchFamily="2" charset="-122"/>
                <a:cs typeface="+mn-cs"/>
              </a:rPr>
              <a:t>For example,</a:t>
            </a:r>
            <a:r>
              <a:rPr lang="en-US" noProof="1">
                <a:latin typeface="Arial" panose="020B0604020202020204" pitchFamily="34" charset="0"/>
                <a:ea typeface="SimSun" panose="02010600030101010101" pitchFamily="2" charset="-122"/>
                <a:cs typeface="+mn-cs"/>
              </a:rPr>
              <a:t> a retail store manager may believe that extending shopping hours will greatly increase sales.</a:t>
            </a:r>
            <a:endParaRPr lang="en-US" noProof="1"/>
          </a:p>
          <a:p>
            <a:pPr marL="285750" indent="-285750">
              <a:buFont typeface="Arial" panose="020B0604020202020204" pitchFamily="34" charset="0"/>
              <a:buChar char="•"/>
            </a:pPr>
            <a:r>
              <a:rPr lang="en-US" noProof="1">
                <a:latin typeface="Arial" panose="020B0604020202020204" pitchFamily="34" charset="0"/>
                <a:ea typeface="SimSun" panose="02010600030101010101" pitchFamily="2" charset="-122"/>
                <a:cs typeface="+mn-cs"/>
              </a:rPr>
              <a:t>Hence, this analysis can provide quantitative support for decisions and prevent mistakes due to manager’s intuitions.</a:t>
            </a:r>
          </a:p>
          <a:p>
            <a:pPr>
              <a:buFont typeface="Arial" panose="020B0604020202020204" pitchFamily="34" charset="0"/>
            </a:pPr>
            <a:r>
              <a:rPr lang="en-IN" altLang="en-US" sz="2000" noProof="1">
                <a:ln w="12700" cmpd="sng">
                  <a:solidFill>
                    <a:schemeClr val="tx1"/>
                  </a:solidFill>
                  <a:prstDash val="solid"/>
                </a:ln>
                <a:blipFill>
                  <a:blip r:embed="rId3"/>
                </a:blipFill>
                <a:effectLst>
                  <a:outerShdw blurRad="12700" dist="38100" dir="2700000" algn="tl" rotWithShape="0">
                    <a:schemeClr val="bg1">
                      <a:lumMod val="50000"/>
                    </a:schemeClr>
                  </a:outerShdw>
                </a:effectLst>
                <a:latin typeface="Arial" panose="020B0604020202020204" pitchFamily="34" charset="0"/>
                <a:ea typeface="SimSun" panose="02010600030101010101" pitchFamily="2" charset="-122"/>
                <a:cs typeface="+mn-cs"/>
              </a:rPr>
              <a:t>4</a:t>
            </a:r>
            <a:r>
              <a:rPr lang="en-US" sz="2000" noProof="1">
                <a:ln w="12700" cmpd="sng">
                  <a:solidFill>
                    <a:schemeClr val="tx1"/>
                  </a:solidFill>
                  <a:prstDash val="solid"/>
                </a:ln>
                <a:blipFill>
                  <a:blip r:embed="rId3"/>
                </a:blipFill>
                <a:effectLst>
                  <a:outerShdw blurRad="12700" dist="38100" dir="2700000" algn="tl" rotWithShape="0">
                    <a:schemeClr val="bg1">
                      <a:lumMod val="50000"/>
                    </a:schemeClr>
                  </a:outerShdw>
                </a:effectLst>
                <a:latin typeface="Arial" panose="020B0604020202020204" pitchFamily="34" charset="0"/>
                <a:ea typeface="SimSun" panose="02010600030101010101" pitchFamily="2" charset="-122"/>
                <a:cs typeface="+mn-cs"/>
              </a:rPr>
              <a:t>. Supporting Decisions:</a:t>
            </a:r>
            <a:endParaRPr lang="en-US" sz="2000" noProof="1">
              <a:ln w="12700" cmpd="sng">
                <a:solidFill>
                  <a:schemeClr val="tx1"/>
                </a:solidFill>
                <a:prstDash val="solid"/>
              </a:ln>
              <a:blipFill>
                <a:blip r:embed="rId3"/>
              </a:blipFill>
              <a:effectLst>
                <a:outerShdw blurRad="12700" dist="38100" dir="2700000" algn="tl" rotWithShape="0">
                  <a:schemeClr val="bg1">
                    <a:lumMod val="50000"/>
                  </a:schemeClr>
                </a:outerShdw>
              </a:effectLst>
            </a:endParaRPr>
          </a:p>
          <a:p>
            <a:pPr marL="342900" indent="-342900">
              <a:buFont typeface="Arial" panose="020B0604020202020204" pitchFamily="34" charset="0"/>
              <a:buChar char="•"/>
            </a:pPr>
            <a:r>
              <a:rPr lang="en-IN" noProof="1">
                <a:solidFill>
                  <a:srgbClr val="000000"/>
                </a:solidFill>
                <a:latin typeface="Arial" panose="020B0604020202020204" pitchFamily="34" charset="0"/>
                <a:ea typeface="SimSun" panose="02010600030101010101" pitchFamily="2" charset="-122"/>
                <a:cs typeface="+mn-cs"/>
                <a:sym typeface="+mn-ea"/>
              </a:rPr>
              <a:t>Businesses today are overloaded with data on finances, operations and customer purchases. </a:t>
            </a:r>
            <a:endParaRPr lang="en-IN" noProof="1">
              <a:solidFill>
                <a:srgbClr val="000000"/>
              </a:solidFill>
              <a:sym typeface="+mn-ea"/>
            </a:endParaRPr>
          </a:p>
          <a:p>
            <a:pPr marL="342900" indent="-342900">
              <a:buFont typeface="Arial" panose="020B0604020202020204" pitchFamily="34" charset="0"/>
              <a:buChar char="•"/>
            </a:pPr>
            <a:r>
              <a:rPr lang="en-IN" noProof="1">
                <a:solidFill>
                  <a:srgbClr val="000000"/>
                </a:solidFill>
                <a:latin typeface="Arial" panose="020B0604020202020204" pitchFamily="34" charset="0"/>
                <a:ea typeface="SimSun" panose="02010600030101010101" pitchFamily="2" charset="-122"/>
                <a:cs typeface="+mn-cs"/>
                <a:sym typeface="+mn-ea"/>
              </a:rPr>
              <a:t>Increasingly, executives are now leaning on data analytics to make informed business decisions that have statistical significance, thus eliminating the intuition and gut feel. </a:t>
            </a:r>
            <a:endParaRPr lang="en-IN" noProof="1">
              <a:solidFill>
                <a:srgbClr val="000000"/>
              </a:solidFill>
              <a:sym typeface="+mn-ea"/>
            </a:endParaRPr>
          </a:p>
          <a:p>
            <a:pPr marL="342900" indent="-342900">
              <a:buFont typeface="Arial" panose="020B0604020202020204" pitchFamily="34" charset="0"/>
              <a:buChar char="•"/>
            </a:pPr>
            <a:r>
              <a:rPr lang="en-IN" noProof="1">
                <a:solidFill>
                  <a:srgbClr val="000000"/>
                </a:solidFill>
                <a:latin typeface="Arial" panose="020B0604020202020204" pitchFamily="34" charset="0"/>
                <a:ea typeface="SimSun" panose="02010600030101010101" pitchFamily="2" charset="-122"/>
                <a:cs typeface="+mn-cs"/>
                <a:sym typeface="+mn-ea"/>
              </a:rPr>
              <a:t>By reducing the tremendous amount of raw data into actionable information, regression analysis leads the way to smarter and more accurate decisions.</a:t>
            </a:r>
            <a:endParaRPr lang="en-US" noProof="1"/>
          </a:p>
          <a:p>
            <a:pPr>
              <a:buFont typeface="Arial" panose="020B0604020202020204" pitchFamily="34" charset="0"/>
            </a:pPr>
            <a:r>
              <a:rPr lang="en-IN" altLang="en-US" sz="2000" noProof="1">
                <a:ln w="12700" cmpd="sng">
                  <a:solidFill>
                    <a:schemeClr val="tx1"/>
                  </a:solidFill>
                  <a:prstDash val="solid"/>
                </a:ln>
                <a:blipFill>
                  <a:blip r:embed="rId3"/>
                  <a:tile tx="0" ty="0" sx="100000" sy="100000" flip="none" algn="tl"/>
                </a:blipFill>
                <a:effectLst>
                  <a:outerShdw blurRad="12700" dist="38100" dir="2700000" algn="tl" rotWithShape="0">
                    <a:schemeClr val="bg1">
                      <a:lumMod val="50000"/>
                    </a:schemeClr>
                  </a:outerShdw>
                </a:effectLst>
                <a:latin typeface="Arial" panose="020B0604020202020204" pitchFamily="34" charset="0"/>
                <a:ea typeface="SimSun" panose="02010600030101010101" pitchFamily="2" charset="-122"/>
                <a:cs typeface="+mn-cs"/>
              </a:rPr>
              <a:t>5</a:t>
            </a:r>
            <a:r>
              <a:rPr lang="en-US" sz="2000" noProof="1">
                <a:ln w="12700" cmpd="sng">
                  <a:solidFill>
                    <a:schemeClr val="tx1"/>
                  </a:solidFill>
                  <a:prstDash val="solid"/>
                </a:ln>
                <a:blipFill>
                  <a:blip r:embed="rId3"/>
                  <a:tile tx="0" ty="0" sx="100000" sy="100000" flip="none" algn="tl"/>
                </a:blipFill>
                <a:effectLst>
                  <a:outerShdw blurRad="12700" dist="38100" dir="2700000" algn="tl" rotWithShape="0">
                    <a:schemeClr val="bg1">
                      <a:lumMod val="50000"/>
                    </a:schemeClr>
                  </a:outerShdw>
                </a:effectLst>
                <a:latin typeface="Arial" panose="020B0604020202020204" pitchFamily="34" charset="0"/>
                <a:ea typeface="SimSun" panose="02010600030101010101" pitchFamily="2" charset="-122"/>
                <a:cs typeface="+mn-cs"/>
              </a:rPr>
              <a:t>.New Insights:</a:t>
            </a:r>
            <a:endParaRPr lang="en-US" sz="2000" noProof="1">
              <a:ln w="12700" cmpd="sng">
                <a:solidFill>
                  <a:schemeClr val="tx1"/>
                </a:solidFill>
                <a:prstDash val="solid"/>
              </a:ln>
              <a:blipFill>
                <a:blip r:embed="rId3"/>
                <a:tile tx="0" ty="0" sx="100000" sy="100000" flip="none" algn="tl"/>
              </a:blipFill>
              <a:effectLst>
                <a:outerShdw blurRad="12700" dist="38100" dir="2700000" algn="tl" rotWithShape="0">
                  <a:schemeClr val="bg1">
                    <a:lumMod val="50000"/>
                  </a:schemeClr>
                </a:outerShdw>
              </a:effectLst>
            </a:endParaRPr>
          </a:p>
          <a:p>
            <a:pPr marL="285750" indent="-285750">
              <a:buFont typeface="Arial" panose="020B0604020202020204" pitchFamily="34" charset="0"/>
              <a:buChar char="•"/>
            </a:pPr>
            <a:r>
              <a:rPr lang="en-US" noProof="1">
                <a:latin typeface="Arial" panose="020B0604020202020204" pitchFamily="34" charset="0"/>
                <a:ea typeface="SimSun" panose="02010600030101010101" pitchFamily="2" charset="-122"/>
                <a:cs typeface="+mn-cs"/>
              </a:rPr>
              <a:t>Over time businesses have gathered a large volume of unorganized data that has the potential to yield valuable insights.</a:t>
            </a:r>
            <a:endParaRPr lang="en-US" noProof="1"/>
          </a:p>
          <a:p>
            <a:pPr marL="285750" indent="-285750">
              <a:buFont typeface="Arial" panose="020B0604020202020204" pitchFamily="34" charset="0"/>
              <a:buChar char="•"/>
            </a:pPr>
            <a:r>
              <a:rPr lang="en-US" noProof="1">
                <a:latin typeface="Arial" panose="020B0604020202020204" pitchFamily="34" charset="0"/>
                <a:ea typeface="SimSun" panose="02010600030101010101" pitchFamily="2" charset="-122"/>
                <a:cs typeface="+mn-cs"/>
              </a:rPr>
              <a:t>However, this data is useless without proper analysis.</a:t>
            </a:r>
            <a:endParaRPr lang="en-US" noProof="1"/>
          </a:p>
          <a:p>
            <a:pPr marL="285750" indent="-285750">
              <a:buFont typeface="Arial" panose="020B0604020202020204" pitchFamily="34" charset="0"/>
              <a:buChar char="•"/>
            </a:pPr>
            <a:r>
              <a:rPr lang="en-US" noProof="1">
                <a:latin typeface="Arial" panose="020B0604020202020204" pitchFamily="34" charset="0"/>
                <a:ea typeface="SimSun" panose="02010600030101010101" pitchFamily="2" charset="-122"/>
                <a:cs typeface="+mn-cs"/>
              </a:rPr>
              <a:t>RA techniques can find a relationship between different variables by uncovering patterns that were previously unnoticed.</a:t>
            </a:r>
            <a:endParaRPr lang="en-US" noProof="1"/>
          </a:p>
          <a:p>
            <a:pPr marL="285750" indent="-285750">
              <a:buFont typeface="Arial" panose="020B0604020202020204" pitchFamily="34" charset="0"/>
              <a:buChar char="•"/>
            </a:pPr>
            <a:r>
              <a:rPr lang="en-US" noProof="1">
                <a:ln w="12700" cmpd="sng">
                  <a:solidFill>
                    <a:schemeClr val="tx1"/>
                  </a:solidFill>
                  <a:prstDash val="solid"/>
                </a:ln>
                <a:solidFill>
                  <a:schemeClr val="tx1"/>
                </a:solidFill>
                <a:latin typeface="Arial" panose="020B0604020202020204" pitchFamily="34" charset="0"/>
                <a:ea typeface="SimSun" panose="02010600030101010101" pitchFamily="2" charset="-122"/>
                <a:cs typeface="+mn-cs"/>
              </a:rPr>
              <a:t>For example,</a:t>
            </a:r>
            <a:r>
              <a:rPr lang="en-US" noProof="1">
                <a:latin typeface="Arial" panose="020B0604020202020204" pitchFamily="34" charset="0"/>
                <a:ea typeface="SimSun" panose="02010600030101010101" pitchFamily="2" charset="-122"/>
                <a:cs typeface="+mn-cs"/>
              </a:rPr>
              <a:t> analysis of data from point of sales systems and purchase accounts may highlight market patterns like increase in demand on certain days of the week or at certain times of the year. </a:t>
            </a:r>
          </a:p>
        </p:txBody>
      </p:sp>
    </p:spTree>
  </p:cSld>
  <p:clrMapOvr>
    <a:masterClrMapping/>
  </p:clrMapOvr>
  <p:transition>
    <p:wheel spokes="8"/>
    <p:sndAc>
      <p:stSnd>
        <p:snd r:embed="rId2" name="suction.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500"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157730" y="131444"/>
            <a:ext cx="5765800" cy="518160"/>
          </a:xfrm>
          <a:effectLst>
            <a:reflection blurRad="6350" stA="69000" endA="300" endPos="97000" dir="5400000" sy="-100000" algn="bl" rotWithShape="0"/>
          </a:effectLst>
        </p:spPr>
        <p:txBody>
          <a:bodyPr/>
          <a:lstStyle/>
          <a:p>
            <a:pPr fontAlgn="base"/>
            <a:r>
              <a:rPr lang="en-US" altLang="x-none" sz="2400" strike="noStrike" noProof="1">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Algerian" panose="04020705040A02060702" pitchFamily="82" charset="0"/>
                <a:cs typeface="Algerian" panose="04020705040A02060702" pitchFamily="82" charset="0"/>
                <a:sym typeface="+mn-ea"/>
              </a:rPr>
              <a:t>-:</a:t>
            </a:r>
            <a:r>
              <a:rPr lang="en-IN" altLang="en-US" sz="3200" strike="noStrike" noProof="1">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Algerian" panose="04020705040A02060702" pitchFamily="82" charset="0"/>
                <a:cs typeface="Algerian" panose="04020705040A02060702" pitchFamily="82" charset="0"/>
                <a:sym typeface="+mn-ea"/>
              </a:rPr>
              <a:t>CORRELATION ANALYSIS</a:t>
            </a:r>
            <a:r>
              <a:rPr lang="en-US" altLang="x-none" sz="2400" strike="noStrike" noProof="1">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Algerian" panose="04020705040A02060702" pitchFamily="82" charset="0"/>
                <a:cs typeface="Algerian" panose="04020705040A02060702" pitchFamily="82" charset="0"/>
                <a:sym typeface="+mn-ea"/>
              </a:rPr>
              <a:t>:-</a:t>
            </a:r>
          </a:p>
        </p:txBody>
      </p:sp>
      <p:sp>
        <p:nvSpPr>
          <p:cNvPr id="9218" name="Rectangle 97"/>
          <p:cNvSpPr/>
          <p:nvPr/>
        </p:nvSpPr>
        <p:spPr>
          <a:xfrm>
            <a:off x="2098675" y="2084388"/>
            <a:ext cx="7551738" cy="2060575"/>
          </a:xfrm>
          <a:prstGeom prst="rect">
            <a:avLst/>
          </a:prstGeom>
          <a:noFill/>
          <a:ln w="9525">
            <a:noFill/>
          </a:ln>
        </p:spPr>
        <p:txBody>
          <a:bodyPr wrap="square" anchor="t">
            <a:spAutoFit/>
          </a:bodyPr>
          <a:lstStyle/>
          <a:p>
            <a:pPr eaLnBrk="0" hangingPunct="0"/>
            <a:endParaRPr lang="en-US" altLang="en-US" sz="2000" dirty="0">
              <a:latin typeface="Arial" panose="020B0604020202020204" pitchFamily="34" charset="0"/>
              <a:ea typeface="SimSun" panose="02010600030101010101" pitchFamily="2" charset="-122"/>
            </a:endParaRPr>
          </a:p>
          <a:p>
            <a:pPr eaLnBrk="0" hangingPunct="0"/>
            <a:endParaRPr lang="en-US" altLang="en-US" dirty="0">
              <a:latin typeface="Arial" panose="020B0604020202020204" pitchFamily="34" charset="0"/>
              <a:ea typeface="SimSun" panose="02010600030101010101" pitchFamily="2" charset="-122"/>
            </a:endParaRPr>
          </a:p>
          <a:p>
            <a:pPr eaLnBrk="0" hangingPunct="0"/>
            <a:endParaRPr lang="en-US" altLang="en-US" dirty="0">
              <a:latin typeface="Arial" panose="020B0604020202020204" pitchFamily="34" charset="0"/>
              <a:ea typeface="SimSun" panose="02010600030101010101" pitchFamily="2" charset="-122"/>
            </a:endParaRPr>
          </a:p>
          <a:p>
            <a:pPr eaLnBrk="0" hangingPunct="0"/>
            <a:endParaRPr lang="en-US" altLang="en-US" dirty="0">
              <a:latin typeface="Arial" panose="020B0604020202020204" pitchFamily="34" charset="0"/>
              <a:ea typeface="SimSun" panose="02010600030101010101" pitchFamily="2" charset="-122"/>
            </a:endParaRPr>
          </a:p>
          <a:p>
            <a:pPr eaLnBrk="0" hangingPunct="0"/>
            <a:endParaRPr lang="en-US" altLang="en-US" dirty="0">
              <a:latin typeface="Arial" panose="020B0604020202020204" pitchFamily="34" charset="0"/>
              <a:ea typeface="SimSun" panose="02010600030101010101" pitchFamily="2" charset="-122"/>
            </a:endParaRPr>
          </a:p>
          <a:p>
            <a:pPr eaLnBrk="0" hangingPunct="0"/>
            <a:endParaRPr lang="en-US" altLang="en-US" dirty="0">
              <a:latin typeface="Arial" panose="020B0604020202020204" pitchFamily="34" charset="0"/>
              <a:ea typeface="SimSun" panose="02010600030101010101" pitchFamily="2" charset="-122"/>
            </a:endParaRPr>
          </a:p>
          <a:p>
            <a:pPr eaLnBrk="0" hangingPunct="0"/>
            <a:endParaRPr lang="en-IN" altLang="en-US" dirty="0">
              <a:latin typeface="Arial" panose="020B0604020202020204" pitchFamily="34" charset="0"/>
              <a:ea typeface="SimSun" panose="02010600030101010101" pitchFamily="2" charset="-122"/>
            </a:endParaRPr>
          </a:p>
        </p:txBody>
      </p:sp>
      <p:sp>
        <p:nvSpPr>
          <p:cNvPr id="5" name="Text Box 4"/>
          <p:cNvSpPr txBox="1"/>
          <p:nvPr/>
        </p:nvSpPr>
        <p:spPr>
          <a:xfrm>
            <a:off x="2157726" y="1252855"/>
            <a:ext cx="7493634" cy="5323206"/>
          </a:xfrm>
          <a:prstGeom prst="rect">
            <a:avLst/>
          </a:prstGeom>
          <a:noFill/>
        </p:spPr>
        <p:txBody>
          <a:bodyPr wrap="square" rtlCol="0" anchor="t">
            <a:spAutoFit/>
          </a:bodyPr>
          <a:lstStyle/>
          <a:p>
            <a:pPr marL="285750" indent="-285750">
              <a:buFont typeface="Arial" panose="020B0604020202020204" pitchFamily="34" charset="0"/>
              <a:buChar char="•"/>
            </a:pPr>
            <a:r>
              <a:rPr lang="en-US" sz="2400" noProof="1">
                <a:solidFill>
                  <a:schemeClr val="tx1"/>
                </a:solidFill>
                <a:effectLst>
                  <a:outerShdw blurRad="38100" dist="19050" dir="2700000" algn="tl" rotWithShape="0">
                    <a:schemeClr val="dk1">
                      <a:alpha val="40000"/>
                    </a:schemeClr>
                  </a:outerShdw>
                </a:effectLst>
                <a:latin typeface="Arial" panose="020B0604020202020204" pitchFamily="34" charset="0"/>
                <a:ea typeface="SimSun" panose="02010600030101010101" pitchFamily="2" charset="-122"/>
                <a:cs typeface="+mn-cs"/>
              </a:rPr>
              <a:t>Correlation analysis is a statistical method used to evaluate the strength of relationship between two quantitative variables. </a:t>
            </a:r>
          </a:p>
          <a:p>
            <a:pPr marL="285750" indent="-285750">
              <a:buFont typeface="Arial" panose="020B0604020202020204" pitchFamily="34" charset="0"/>
              <a:buChar char="•"/>
            </a:pPr>
            <a:r>
              <a:rPr lang="en-US" sz="2400" noProof="1">
                <a:solidFill>
                  <a:schemeClr val="tx1"/>
                </a:solidFill>
                <a:effectLst>
                  <a:outerShdw blurRad="38100" dist="19050" dir="2700000" algn="tl" rotWithShape="0">
                    <a:schemeClr val="dk1">
                      <a:alpha val="40000"/>
                    </a:schemeClr>
                  </a:outerShdw>
                </a:effectLst>
                <a:latin typeface="Arial" panose="020B0604020202020204" pitchFamily="34" charset="0"/>
                <a:ea typeface="SimSun" panose="02010600030101010101" pitchFamily="2" charset="-122"/>
                <a:cs typeface="+mn-cs"/>
              </a:rPr>
              <a:t>The variables may be two columns of a given data set of observations, often called a sample, or two components of a multivariate random variable with a known distribution. </a:t>
            </a:r>
            <a:endParaRPr lang="en-US" sz="2400" noProof="1">
              <a:solidFill>
                <a:schemeClr val="tx1"/>
              </a:solidFill>
              <a:effectLst>
                <a:outerShdw blurRad="38100" dist="19050" dir="2700000" algn="tl" rotWithShape="0">
                  <a:schemeClr val="dk1">
                    <a:alpha val="40000"/>
                  </a:schemeClr>
                </a:outerShdw>
              </a:effectLst>
            </a:endParaRPr>
          </a:p>
          <a:p>
            <a:pPr marL="285750" indent="-285750">
              <a:buFont typeface="Arial" panose="020B0604020202020204" pitchFamily="34" charset="0"/>
              <a:buChar char="•"/>
            </a:pPr>
            <a:r>
              <a:rPr lang="en-IN" altLang="en-US" sz="2400" noProof="1">
                <a:solidFill>
                  <a:schemeClr val="tx1"/>
                </a:solidFill>
                <a:effectLst>
                  <a:outerShdw blurRad="38100" dist="19050" dir="2700000" algn="tl" rotWithShape="0">
                    <a:schemeClr val="dk1">
                      <a:alpha val="40000"/>
                    </a:schemeClr>
                  </a:outerShdw>
                </a:effectLst>
                <a:latin typeface="Arial" panose="020B0604020202020204" pitchFamily="34" charset="0"/>
                <a:ea typeface="SimSun" panose="02010600030101010101" pitchFamily="2" charset="-122"/>
                <a:cs typeface="+mn-cs"/>
              </a:rPr>
              <a:t>I</a:t>
            </a:r>
            <a:r>
              <a:rPr lang="en-US" sz="2400" noProof="1">
                <a:solidFill>
                  <a:schemeClr val="tx1"/>
                </a:solidFill>
                <a:effectLst>
                  <a:outerShdw blurRad="38100" dist="19050" dir="2700000" algn="tl" rotWithShape="0">
                    <a:schemeClr val="dk1">
                      <a:alpha val="40000"/>
                    </a:schemeClr>
                  </a:outerShdw>
                </a:effectLst>
                <a:latin typeface="Arial" panose="020B0604020202020204" pitchFamily="34" charset="0"/>
                <a:ea typeface="SimSun" panose="02010600030101010101" pitchFamily="2" charset="-122"/>
                <a:cs typeface="+mn-cs"/>
              </a:rPr>
              <a:t>t is the process of studying the strength of that relationship with available statistical data.</a:t>
            </a:r>
            <a:endParaRPr lang="en-US" sz="2400" noProof="1">
              <a:solidFill>
                <a:schemeClr val="tx1"/>
              </a:solidFill>
              <a:effectLst>
                <a:outerShdw blurRad="38100" dist="19050" dir="2700000" algn="tl" rotWithShape="0">
                  <a:schemeClr val="dk1">
                    <a:alpha val="40000"/>
                  </a:schemeClr>
                </a:outerShdw>
              </a:effectLst>
            </a:endParaRPr>
          </a:p>
          <a:p>
            <a:pPr marL="285750" indent="-285750">
              <a:buFont typeface="Arial" panose="020B0604020202020204" pitchFamily="34" charset="0"/>
              <a:buChar char="•"/>
            </a:pPr>
            <a:r>
              <a:rPr lang="en-IN" altLang="en-US" sz="2800" noProof="1">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ea typeface="SimSun" panose="02010600030101010101" pitchFamily="2" charset="-122"/>
                <a:cs typeface="+mn-cs"/>
              </a:rPr>
              <a:t>T</a:t>
            </a:r>
            <a:r>
              <a:rPr lang="en-US" sz="2800" noProof="1">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ea typeface="SimSun" panose="02010600030101010101" pitchFamily="2" charset="-122"/>
                <a:cs typeface="+mn-cs"/>
              </a:rPr>
              <a:t>ypes of correlation </a:t>
            </a:r>
            <a:r>
              <a:rPr lang="en-IN" altLang="en-US" sz="2800" noProof="1">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ea typeface="SimSun" panose="02010600030101010101" pitchFamily="2" charset="-122"/>
                <a:cs typeface="+mn-cs"/>
              </a:rPr>
              <a:t>analysis</a:t>
            </a:r>
            <a:endParaRPr lang="en-US" sz="2800" noProof="1">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285750" indent="-285750">
              <a:buFont typeface="Arial" panose="020B0604020202020204" pitchFamily="34" charset="0"/>
              <a:buChar char="•"/>
            </a:pPr>
            <a:r>
              <a:rPr lang="en-US" sz="2400" noProof="1">
                <a:solidFill>
                  <a:schemeClr val="tx1"/>
                </a:solidFill>
                <a:effectLst>
                  <a:outerShdw blurRad="38100" dist="19050" dir="2700000" algn="tl" rotWithShape="0">
                    <a:schemeClr val="dk1">
                      <a:alpha val="40000"/>
                    </a:schemeClr>
                  </a:outerShdw>
                </a:effectLst>
                <a:latin typeface="Arial" panose="020B0604020202020204" pitchFamily="34" charset="0"/>
                <a:ea typeface="SimSun" panose="02010600030101010101" pitchFamily="2" charset="-122"/>
                <a:cs typeface="+mn-cs"/>
              </a:rPr>
              <a:t>Pearson correlation</a:t>
            </a:r>
            <a:endParaRPr lang="en-US" sz="2400" noProof="1">
              <a:solidFill>
                <a:schemeClr val="tx1"/>
              </a:solidFill>
              <a:effectLst>
                <a:outerShdw blurRad="38100" dist="19050" dir="2700000" algn="tl" rotWithShape="0">
                  <a:schemeClr val="dk1">
                    <a:alpha val="40000"/>
                  </a:schemeClr>
                </a:outerShdw>
              </a:effectLst>
            </a:endParaRPr>
          </a:p>
          <a:p>
            <a:pPr marL="285750" indent="-285750">
              <a:buFont typeface="Arial" panose="020B0604020202020204" pitchFamily="34" charset="0"/>
              <a:buChar char="•"/>
            </a:pPr>
            <a:r>
              <a:rPr lang="en-US" sz="2400" noProof="1">
                <a:solidFill>
                  <a:schemeClr val="tx1"/>
                </a:solidFill>
                <a:effectLst>
                  <a:outerShdw blurRad="38100" dist="19050" dir="2700000" algn="tl" rotWithShape="0">
                    <a:schemeClr val="dk1">
                      <a:alpha val="40000"/>
                    </a:schemeClr>
                  </a:outerShdw>
                </a:effectLst>
                <a:latin typeface="Arial" panose="020B0604020202020204" pitchFamily="34" charset="0"/>
                <a:ea typeface="SimSun" panose="02010600030101010101" pitchFamily="2" charset="-122"/>
                <a:cs typeface="+mn-cs"/>
              </a:rPr>
              <a:t>Kendall rank correlation</a:t>
            </a:r>
            <a:endParaRPr lang="en-US" sz="2400" noProof="1">
              <a:solidFill>
                <a:schemeClr val="tx1"/>
              </a:solidFill>
              <a:effectLst>
                <a:outerShdw blurRad="38100" dist="19050" dir="2700000" algn="tl" rotWithShape="0">
                  <a:schemeClr val="dk1">
                    <a:alpha val="40000"/>
                  </a:schemeClr>
                </a:outerShdw>
              </a:effectLst>
            </a:endParaRPr>
          </a:p>
          <a:p>
            <a:pPr marL="285750" indent="-285750">
              <a:buFont typeface="Arial" panose="020B0604020202020204" pitchFamily="34" charset="0"/>
              <a:buChar char="•"/>
            </a:pPr>
            <a:r>
              <a:rPr lang="en-US" sz="2400" noProof="1">
                <a:solidFill>
                  <a:schemeClr val="tx1"/>
                </a:solidFill>
                <a:effectLst>
                  <a:outerShdw blurRad="38100" dist="19050" dir="2700000" algn="tl" rotWithShape="0">
                    <a:schemeClr val="dk1">
                      <a:alpha val="40000"/>
                    </a:schemeClr>
                  </a:outerShdw>
                </a:effectLst>
                <a:latin typeface="Arial" panose="020B0604020202020204" pitchFamily="34" charset="0"/>
                <a:ea typeface="SimSun" panose="02010600030101010101" pitchFamily="2" charset="-122"/>
                <a:cs typeface="+mn-cs"/>
              </a:rPr>
              <a:t>Spearman correlation</a:t>
            </a:r>
            <a:endParaRPr lang="en-US" sz="2400" noProof="1">
              <a:solidFill>
                <a:schemeClr val="tx1"/>
              </a:solidFill>
              <a:effectLst>
                <a:outerShdw blurRad="38100" dist="19050" dir="2700000" algn="tl" rotWithShape="0">
                  <a:schemeClr val="dk1">
                    <a:alpha val="40000"/>
                  </a:schemeClr>
                </a:outerShdw>
              </a:effectLst>
            </a:endParaRPr>
          </a:p>
          <a:p>
            <a:pPr marL="285750" indent="-285750">
              <a:buFont typeface="Arial" panose="020B0604020202020204" pitchFamily="34" charset="0"/>
              <a:buChar char="•"/>
            </a:pPr>
            <a:r>
              <a:rPr lang="en-US" sz="2400" noProof="1">
                <a:solidFill>
                  <a:schemeClr val="tx1"/>
                </a:solidFill>
                <a:effectLst>
                  <a:outerShdw blurRad="38100" dist="19050" dir="2700000" algn="tl" rotWithShape="0">
                    <a:schemeClr val="dk1">
                      <a:alpha val="40000"/>
                    </a:schemeClr>
                  </a:outerShdw>
                </a:effectLst>
                <a:latin typeface="Arial" panose="020B0604020202020204" pitchFamily="34" charset="0"/>
                <a:ea typeface="SimSun" panose="02010600030101010101" pitchFamily="2" charset="-122"/>
                <a:cs typeface="+mn-cs"/>
              </a:rPr>
              <a:t>Point-Biserial correlation.</a:t>
            </a:r>
            <a:endParaRPr lang="en-US" sz="2400" noProof="1">
              <a:solidFill>
                <a:schemeClr val="tx1"/>
              </a:solidFill>
              <a:effectLst>
                <a:outerShdw blurRad="38100" dist="19050" dir="2700000" algn="tl" rotWithShape="0">
                  <a:schemeClr val="dk1">
                    <a:alpha val="40000"/>
                  </a:schemeClr>
                </a:outerShdw>
              </a:effectLst>
            </a:endParaRPr>
          </a:p>
        </p:txBody>
      </p:sp>
      <p:pic>
        <p:nvPicPr>
          <p:cNvPr id="9220" name="Content Placeholder 1"/>
          <p:cNvPicPr>
            <a:picLocks noGrp="1" noChangeAspect="1"/>
          </p:cNvPicPr>
          <p:nvPr>
            <p:ph idx="1"/>
          </p:nvPr>
        </p:nvPicPr>
        <p:blipFill>
          <a:blip r:embed="rId3" cstate="print"/>
          <a:stretch>
            <a:fillRect/>
          </a:stretch>
        </p:blipFill>
        <p:spPr>
          <a:xfrm>
            <a:off x="8312150" y="131763"/>
            <a:ext cx="1109663" cy="1103312"/>
          </a:xfrm>
          <a:ln/>
        </p:spPr>
      </p:pic>
    </p:spTree>
  </p:cSld>
  <p:clrMapOvr>
    <a:masterClrMapping/>
  </p:clrMapOvr>
  <p:transition>
    <p:wheel spokes="8"/>
    <p:sndAc>
      <p:stSnd>
        <p:snd r:embed="rId2" name="suction.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500" fill="hold">
                                          <p:stCondLst>
                                            <p:cond delay="0"/>
                                          </p:stCondLst>
                                        </p:cTn>
                                        <p:tgtEl>
                                          <p:spTgt spid="9220"/>
                                        </p:tgtEl>
                                        <p:attrNameLst>
                                          <p:attrName>style.visibility</p:attrName>
                                        </p:attrNameLst>
                                      </p:cBhvr>
                                      <p:to>
                                        <p:strVal val="visible"/>
                                      </p:to>
                                    </p:set>
                                    <p:animEffect transition="in" filter="circle(in)">
                                      <p:cBhvr>
                                        <p:cTn id="7" dur="500"/>
                                        <p:tgtEl>
                                          <p:spTgt spid="9220"/>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500" fill="hold">
                                          <p:stCondLst>
                                            <p:cond delay="0"/>
                                          </p:stCondLst>
                                        </p:cTn>
                                        <p:tgtEl>
                                          <p:spTgt spid="3"/>
                                        </p:tgtEl>
                                        <p:attrNameLst>
                                          <p:attrName>style.visibility</p:attrName>
                                        </p:attrNameLst>
                                      </p:cBhvr>
                                      <p:to>
                                        <p:strVal val="visible"/>
                                      </p:to>
                                    </p:set>
                                    <p:animEffect transition="in" filter="circle(i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7" presetClass="entr" presetSubtype="4" fill="hold" grpId="0" nodeType="clickEffect">
                                  <p:stCondLst>
                                    <p:cond delay="0"/>
                                  </p:stCondLst>
                                  <p:childTnLst>
                                    <p:set>
                                      <p:cBhvr>
                                        <p:cTn id="16" dur="500"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2089150" y="186689"/>
            <a:ext cx="7602220" cy="407670"/>
          </a:xfrm>
          <a:effectLst>
            <a:reflection blurRad="6350" stA="50000" endA="300" endPos="90000" dir="5400000" sy="-100000" algn="bl" rotWithShape="0"/>
          </a:effectLst>
        </p:spPr>
        <p:txBody>
          <a:bodyPr vert="horz" wrap="square" lIns="0" tIns="0" rIns="0" bIns="0" anchor="ctr"/>
          <a:lstStyle/>
          <a:p>
            <a:pPr eaLnBrk="1" fontAlgn="base" hangingPunct="1"/>
            <a:r>
              <a:rPr lang="en-US" altLang="x-none" sz="3600" strike="noStrike" noProof="1">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Algerian" panose="04020705040A02060702" pitchFamily="82" charset="0"/>
                <a:cs typeface="Algerian" panose="04020705040A02060702" pitchFamily="82" charset="0"/>
              </a:rPr>
              <a:t>-:</a:t>
            </a:r>
            <a:r>
              <a:rPr lang="en-US" altLang="x-none" sz="3600" strike="noStrike" noProof="1">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Algerian" panose="04020705040A02060702" pitchFamily="82" charset="0"/>
                <a:cs typeface="Algerian" panose="04020705040A02060702" pitchFamily="82" charset="0"/>
                <a:sym typeface="+mn-ea"/>
              </a:rPr>
              <a:t>APPLICATIONS </a:t>
            </a:r>
            <a:r>
              <a:rPr lang="en-IN" altLang="en-US" sz="3600" strike="noStrike" noProof="1">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Algerian" panose="04020705040A02060702" pitchFamily="82" charset="0"/>
                <a:cs typeface="Algerian" panose="04020705040A02060702" pitchFamily="82" charset="0"/>
                <a:sym typeface="+mn-ea"/>
              </a:rPr>
              <a:t>IN BUSSINESS</a:t>
            </a:r>
            <a:r>
              <a:rPr lang="en-US" altLang="x-none" sz="3600" strike="noStrike" noProof="1">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Algerian" panose="04020705040A02060702" pitchFamily="82" charset="0"/>
                <a:cs typeface="Algerian" panose="04020705040A02060702" pitchFamily="82" charset="0"/>
              </a:rPr>
              <a:t>:-</a:t>
            </a:r>
            <a:endParaRPr lang="en-US" altLang="x-none" sz="3600" strike="noStrike" noProof="1">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Algerian" panose="04020705040A02060702" pitchFamily="82" charset="0"/>
              <a:ea typeface="Arial" panose="020B0604020202020204" pitchFamily="34" charset="0"/>
              <a:cs typeface="Algerian" panose="04020705040A02060702" pitchFamily="82" charset="0"/>
            </a:endParaRPr>
          </a:p>
        </p:txBody>
      </p:sp>
      <p:sp>
        <p:nvSpPr>
          <p:cNvPr id="9222" name="Rectangle 6"/>
          <p:cNvSpPr>
            <a:spLocks noChangeArrowheads="1"/>
          </p:cNvSpPr>
          <p:nvPr/>
        </p:nvSpPr>
        <p:spPr bwMode="auto">
          <a:xfrm>
            <a:off x="2222500" y="1187450"/>
            <a:ext cx="7335838" cy="2124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pPr marL="285750" indent="-285750" fontAlgn="base">
              <a:buFont typeface="Arial" panose="020B0604020202020204" pitchFamily="34" charset="0"/>
              <a:buChar char="•"/>
            </a:pPr>
            <a:endParaRPr lang="en-US" altLang="x-none" strike="noStrike" noProof="1">
              <a:solidFill>
                <a:schemeClr val="tx1"/>
              </a:solidFill>
              <a:effectLst>
                <a:outerShdw blurRad="38100" dist="19050" dir="2700000" algn="tl" rotWithShape="0">
                  <a:schemeClr val="dk1">
                    <a:alpha val="40000"/>
                  </a:schemeClr>
                </a:outerShdw>
              </a:effectLst>
              <a:sym typeface="+mn-ea"/>
            </a:endParaRPr>
          </a:p>
          <a:p>
            <a:pPr marL="285750" indent="-285750" fontAlgn="base">
              <a:buFont typeface="Arial" panose="020B0604020202020204" pitchFamily="34" charset="0"/>
              <a:buChar char="•"/>
            </a:pPr>
            <a:endParaRPr lang="en-US" strike="noStrike" noProof="1"/>
          </a:p>
          <a:p>
            <a:pPr fontAlgn="base"/>
            <a:endParaRPr lang="en-US" altLang="x-none" strike="noStrike" noProof="1">
              <a:latin typeface="Arial" panose="020B0604020202020204" pitchFamily="34" charset="0"/>
            </a:endParaRPr>
          </a:p>
          <a:p>
            <a:pPr fontAlgn="base"/>
            <a:endParaRPr lang="en-US" altLang="x-none" strike="noStrike" noProof="1">
              <a:latin typeface="Arial" panose="020B0604020202020204" pitchFamily="34" charset="0"/>
            </a:endParaRPr>
          </a:p>
          <a:p>
            <a:pPr fontAlgn="base"/>
            <a:endParaRPr lang="en-US" altLang="x-none" strike="noStrike" noProof="1">
              <a:latin typeface="Arial" panose="020B0604020202020204" pitchFamily="34" charset="0"/>
            </a:endParaRPr>
          </a:p>
          <a:p>
            <a:pPr fontAlgn="base"/>
            <a:endParaRPr lang="en-US" altLang="x-none" strike="noStrike" noProof="1">
              <a:latin typeface="Arial" panose="020B0604020202020204" pitchFamily="34" charset="0"/>
            </a:endParaRPr>
          </a:p>
          <a:p>
            <a:pPr fontAlgn="base"/>
            <a:endParaRPr lang="en-US" altLang="x-none" sz="2400" strike="noStrike" noProof="1">
              <a:latin typeface="Arial" panose="020B0604020202020204" pitchFamily="34" charset="0"/>
            </a:endParaRPr>
          </a:p>
        </p:txBody>
      </p:sp>
      <p:sp>
        <p:nvSpPr>
          <p:cNvPr id="2" name="Text Box 1"/>
          <p:cNvSpPr txBox="1"/>
          <p:nvPr/>
        </p:nvSpPr>
        <p:spPr>
          <a:xfrm>
            <a:off x="2279650" y="1016000"/>
            <a:ext cx="7411720" cy="6185535"/>
          </a:xfrm>
          <a:prstGeom prst="rect">
            <a:avLst/>
          </a:prstGeom>
          <a:noFill/>
        </p:spPr>
        <p:txBody>
          <a:bodyPr wrap="square" rtlCol="0" anchor="t">
            <a:spAutoFit/>
          </a:bodyPr>
          <a:lstStyle/>
          <a:p>
            <a:pPr defTabSz="914400"/>
            <a:r>
              <a:rPr lang="en-IN" altLang="en-US" sz="2400" noProof="1">
                <a:ln w="12700" cmpd="sng">
                  <a:solidFill>
                    <a:schemeClr val="tx1"/>
                  </a:solidFill>
                  <a:prstDash val="solid"/>
                </a:ln>
                <a:blipFill>
                  <a:blip r:embed="rId3"/>
                </a:blipFill>
                <a:effectLst>
                  <a:outerShdw blurRad="12700" dist="38100" dir="2700000" algn="tl" rotWithShape="0">
                    <a:schemeClr val="bg1">
                      <a:lumMod val="50000"/>
                    </a:schemeClr>
                  </a:outerShdw>
                </a:effectLst>
                <a:latin typeface="Arial" panose="020B0604020202020204" pitchFamily="34" charset="0"/>
                <a:ea typeface="SimSun" panose="02010600030101010101" pitchFamily="2" charset="-122"/>
                <a:cs typeface="+mn-cs"/>
                <a:sym typeface="+mn-ea"/>
              </a:rPr>
              <a:t>1.</a:t>
            </a:r>
            <a:r>
              <a:rPr lang="en-US" altLang="x-none" sz="2400" noProof="1">
                <a:ln w="12700" cmpd="sng">
                  <a:solidFill>
                    <a:schemeClr val="tx1"/>
                  </a:solidFill>
                  <a:prstDash val="solid"/>
                </a:ln>
                <a:blipFill>
                  <a:blip r:embed="rId3"/>
                </a:blipFill>
                <a:effectLst>
                  <a:outerShdw blurRad="12700" dist="38100" dir="2700000" algn="tl" rotWithShape="0">
                    <a:schemeClr val="bg1">
                      <a:lumMod val="50000"/>
                    </a:schemeClr>
                  </a:outerShdw>
                </a:effectLst>
                <a:latin typeface="Arial" panose="020B0604020202020204" pitchFamily="34" charset="0"/>
                <a:ea typeface="SimSun" panose="02010600030101010101" pitchFamily="2" charset="-122"/>
                <a:cs typeface="+mn-cs"/>
                <a:sym typeface="+mn-ea"/>
              </a:rPr>
              <a:t>Projection Tool</a:t>
            </a:r>
            <a:r>
              <a:rPr lang="en-IN" altLang="en-US" sz="2400" noProof="1">
                <a:ln w="12700" cmpd="sng">
                  <a:solidFill>
                    <a:schemeClr val="tx1"/>
                  </a:solidFill>
                  <a:prstDash val="solid"/>
                </a:ln>
                <a:blipFill>
                  <a:blip r:embed="rId3"/>
                </a:blipFill>
                <a:effectLst>
                  <a:outerShdw blurRad="12700" dist="38100" dir="2700000" algn="tl" rotWithShape="0">
                    <a:schemeClr val="bg1">
                      <a:lumMod val="50000"/>
                    </a:schemeClr>
                  </a:outerShdw>
                </a:effectLst>
                <a:latin typeface="Arial" panose="020B0604020202020204" pitchFamily="34" charset="0"/>
                <a:ea typeface="SimSun" panose="02010600030101010101" pitchFamily="2" charset="-122"/>
                <a:cs typeface="+mn-cs"/>
                <a:sym typeface="+mn-ea"/>
              </a:rPr>
              <a:t>:</a:t>
            </a:r>
            <a:endParaRPr lang="en-IN" altLang="en-US" noProof="1">
              <a:ln w="12700" cmpd="sng">
                <a:solidFill>
                  <a:schemeClr val="tx1"/>
                </a:solidFill>
                <a:prstDash val="solid"/>
              </a:ln>
              <a:blipFill>
                <a:blip r:embed="rId3"/>
              </a:blipFill>
              <a:effectLst>
                <a:outerShdw blurRad="12700" dist="38100" dir="2700000" algn="tl" rotWithShape="0">
                  <a:schemeClr val="bg1">
                    <a:lumMod val="50000"/>
                  </a:schemeClr>
                </a:outerShdw>
              </a:effectLst>
              <a:latin typeface="Arial" panose="020B0604020202020204" pitchFamily="34" charset="0"/>
            </a:endParaRPr>
          </a:p>
          <a:p>
            <a:pPr marL="285750" indent="-285750" defTabSz="914400">
              <a:buFont typeface="Arial" panose="020B0604020202020204" pitchFamily="34" charset="0"/>
              <a:buChar char="•"/>
            </a:pPr>
            <a:r>
              <a:rPr lang="en-US" altLang="x-none" noProof="1">
                <a:solidFill>
                  <a:schemeClr val="tx1"/>
                </a:solidFill>
                <a:effectLst>
                  <a:outerShdw blurRad="38100" dist="19050" dir="2700000" algn="tl" rotWithShape="0">
                    <a:schemeClr val="dk1">
                      <a:alpha val="40000"/>
                    </a:schemeClr>
                  </a:outerShdw>
                </a:effectLst>
                <a:latin typeface="Arial" panose="020B0604020202020204" pitchFamily="34" charset="0"/>
                <a:ea typeface="SimSun" panose="02010600030101010101" pitchFamily="2" charset="-122"/>
                <a:cs typeface="+mn-cs"/>
                <a:sym typeface="+mn-ea"/>
              </a:rPr>
              <a:t>The most valuable use of a correlation is in predicting the future of a business direction.</a:t>
            </a:r>
            <a:endParaRPr lang="en-US" altLang="x-none" noProof="1">
              <a:solidFill>
                <a:schemeClr val="tx1"/>
              </a:solidFill>
              <a:effectLst>
                <a:outerShdw blurRad="38100" dist="19050" dir="2700000" algn="tl" rotWithShape="0">
                  <a:schemeClr val="dk1">
                    <a:alpha val="40000"/>
                  </a:schemeClr>
                </a:outerShdw>
              </a:effectLst>
              <a:latin typeface="Arial" panose="020B0604020202020204" pitchFamily="34" charset="0"/>
            </a:endParaRPr>
          </a:p>
          <a:p>
            <a:pPr marL="285750" indent="-285750" defTabSz="914400">
              <a:buFont typeface="Arial" panose="020B0604020202020204" pitchFamily="34" charset="0"/>
              <a:buChar char="•"/>
            </a:pPr>
            <a:r>
              <a:rPr lang="en-US" altLang="x-none" noProof="1">
                <a:solidFill>
                  <a:schemeClr val="tx1"/>
                </a:solidFill>
                <a:effectLst>
                  <a:outerShdw blurRad="38100" dist="19050" dir="2700000" algn="tl" rotWithShape="0">
                    <a:schemeClr val="dk1">
                      <a:alpha val="40000"/>
                    </a:schemeClr>
                  </a:outerShdw>
                </a:effectLst>
                <a:latin typeface="Arial" panose="020B0604020202020204" pitchFamily="34" charset="0"/>
                <a:ea typeface="SimSun" panose="02010600030101010101" pitchFamily="2" charset="-122"/>
                <a:cs typeface="+mn-cs"/>
                <a:sym typeface="+mn-ea"/>
              </a:rPr>
              <a:t>If marketers and salespeople can identify a correlation between the behavior of consumers and events and a particular type of product or service, they can take advantage of the relationship to boost business and ultimately profits.</a:t>
            </a:r>
            <a:endParaRPr lang="en-US" altLang="x-none" noProof="1">
              <a:solidFill>
                <a:schemeClr val="tx1"/>
              </a:solidFill>
              <a:effectLst>
                <a:outerShdw blurRad="38100" dist="19050" dir="2700000" algn="tl" rotWithShape="0">
                  <a:schemeClr val="dk1">
                    <a:alpha val="40000"/>
                  </a:schemeClr>
                </a:outerShdw>
              </a:effectLst>
              <a:latin typeface="Arial" panose="020B0604020202020204" pitchFamily="34" charset="0"/>
            </a:endParaRPr>
          </a:p>
          <a:p>
            <a:pPr defTabSz="914400">
              <a:buFont typeface="Arial" panose="020B0604020202020204" pitchFamily="34" charset="0"/>
            </a:pPr>
            <a:r>
              <a:rPr lang="en-IN" altLang="en-US" sz="2400" noProof="1">
                <a:ln w="12700" cmpd="sng">
                  <a:solidFill>
                    <a:schemeClr val="tx1"/>
                  </a:solidFill>
                  <a:prstDash val="solid"/>
                </a:ln>
                <a:blipFill>
                  <a:blip r:embed="rId3"/>
                  <a:tile tx="0" ty="0" sx="100000" sy="100000" flip="none" algn="tl"/>
                </a:blipFill>
                <a:effectLst>
                  <a:outerShdw blurRad="12700" dist="38100" dir="2700000" algn="tl" rotWithShape="0">
                    <a:schemeClr val="bg1">
                      <a:lumMod val="50000"/>
                    </a:schemeClr>
                  </a:outerShdw>
                </a:effectLst>
                <a:latin typeface="Arial" panose="020B0604020202020204" pitchFamily="34" charset="0"/>
                <a:ea typeface="SimSun" panose="02010600030101010101" pitchFamily="2" charset="-122"/>
                <a:cs typeface="+mn-cs"/>
                <a:sym typeface="+mn-ea"/>
              </a:rPr>
              <a:t>2.Direction Change:</a:t>
            </a:r>
            <a:endParaRPr lang="en-IN" altLang="en-US" sz="2400" noProof="1">
              <a:ln w="12700" cmpd="sng">
                <a:solidFill>
                  <a:schemeClr val="tx1"/>
                </a:solidFill>
                <a:prstDash val="solid"/>
              </a:ln>
              <a:blipFill>
                <a:blip r:embed="rId3"/>
                <a:tile tx="0" ty="0" sx="100000" sy="100000" flip="none" algn="tl"/>
              </a:blipFill>
              <a:effectLst>
                <a:outerShdw blurRad="12700" dist="38100" dir="2700000" algn="tl" rotWithShape="0">
                  <a:schemeClr val="bg1">
                    <a:lumMod val="50000"/>
                  </a:schemeClr>
                </a:outerShdw>
              </a:effectLst>
              <a:latin typeface="Arial" panose="020B0604020202020204" pitchFamily="34" charset="0"/>
            </a:endParaRPr>
          </a:p>
          <a:p>
            <a:pPr marL="285750" indent="-285750" defTabSz="914400">
              <a:buFont typeface="Arial" panose="020B0604020202020204" pitchFamily="34" charset="0"/>
              <a:buChar char="•"/>
            </a:pPr>
            <a:r>
              <a:rPr lang="en-IN" altLang="en-US" noProof="1">
                <a:solidFill>
                  <a:schemeClr val="tx1"/>
                </a:solidFill>
                <a:effectLst>
                  <a:outerShdw blurRad="38100" dist="19050" dir="2700000" algn="tl" rotWithShape="0">
                    <a:schemeClr val="dk1">
                      <a:alpha val="40000"/>
                    </a:schemeClr>
                  </a:outerShdw>
                </a:effectLst>
                <a:latin typeface="Arial" panose="020B0604020202020204" pitchFamily="34" charset="0"/>
                <a:ea typeface="SimSun" panose="02010600030101010101" pitchFamily="2" charset="-122"/>
                <a:cs typeface="+mn-cs"/>
                <a:sym typeface="+mn-ea"/>
              </a:rPr>
              <a:t>Just because a correlation is found does not mean it’s always a good thing for a business.Sometimes correlations work inversely.</a:t>
            </a:r>
            <a:endParaRPr lang="en-IN" altLang="en-US" noProof="1">
              <a:solidFill>
                <a:schemeClr val="tx1"/>
              </a:solidFill>
              <a:effectLst>
                <a:outerShdw blurRad="38100" dist="19050" dir="2700000" algn="tl" rotWithShape="0">
                  <a:schemeClr val="dk1">
                    <a:alpha val="40000"/>
                  </a:schemeClr>
                </a:outerShdw>
              </a:effectLst>
              <a:latin typeface="Arial" panose="020B0604020202020204" pitchFamily="34" charset="0"/>
            </a:endParaRPr>
          </a:p>
          <a:p>
            <a:pPr marL="285750" indent="-285750" defTabSz="914400">
              <a:buFont typeface="Arial" panose="020B0604020202020204" pitchFamily="34" charset="0"/>
              <a:buChar char="•"/>
            </a:pPr>
            <a:r>
              <a:rPr lang="en-IN" altLang="en-US" noProof="1">
                <a:solidFill>
                  <a:schemeClr val="tx1"/>
                </a:solidFill>
                <a:effectLst>
                  <a:outerShdw blurRad="38100" dist="19050" dir="2700000" algn="tl" rotWithShape="0">
                    <a:schemeClr val="dk1">
                      <a:alpha val="40000"/>
                    </a:schemeClr>
                  </a:outerShdw>
                </a:effectLst>
                <a:latin typeface="Arial" panose="020B0604020202020204" pitchFamily="34" charset="0"/>
                <a:ea typeface="SimSun" panose="02010600030101010101" pitchFamily="2" charset="-122"/>
                <a:cs typeface="+mn-cs"/>
                <a:sym typeface="+mn-ea"/>
              </a:rPr>
              <a:t>For instance, if inflation rises and job losses go up in a market, a business can see fewer sales on their product because of lower consumer purchasing.</a:t>
            </a:r>
            <a:endParaRPr lang="en-IN" altLang="en-US" noProof="1">
              <a:solidFill>
                <a:schemeClr val="tx1"/>
              </a:solidFill>
              <a:effectLst>
                <a:outerShdw blurRad="38100" dist="19050" dir="2700000" algn="tl" rotWithShape="0">
                  <a:schemeClr val="dk1">
                    <a:alpha val="40000"/>
                  </a:schemeClr>
                </a:outerShdw>
              </a:effectLst>
              <a:latin typeface="Arial" panose="020B0604020202020204" pitchFamily="34" charset="0"/>
            </a:endParaRPr>
          </a:p>
          <a:p>
            <a:pPr marL="285750" indent="-285750" defTabSz="914400">
              <a:buFont typeface="Arial" panose="020B0604020202020204" pitchFamily="34" charset="0"/>
              <a:buChar char="•"/>
            </a:pPr>
            <a:r>
              <a:rPr lang="en-IN" altLang="en-US" noProof="1">
                <a:solidFill>
                  <a:schemeClr val="tx1"/>
                </a:solidFill>
                <a:effectLst>
                  <a:outerShdw blurRad="38100" dist="19050" dir="2700000" algn="tl" rotWithShape="0">
                    <a:schemeClr val="dk1">
                      <a:alpha val="40000"/>
                    </a:schemeClr>
                  </a:outerShdw>
                </a:effectLst>
                <a:latin typeface="Arial" panose="020B0604020202020204" pitchFamily="34" charset="0"/>
                <a:ea typeface="SimSun" panose="02010600030101010101" pitchFamily="2" charset="-122"/>
                <a:cs typeface="+mn-cs"/>
                <a:sym typeface="+mn-ea"/>
              </a:rPr>
              <a:t>This shrinkage or opposite direction from the first factor is an inverse correlation, which a business would want to anticipate and avoid.</a:t>
            </a:r>
            <a:endParaRPr lang="en-IN" altLang="en-US" noProof="1">
              <a:solidFill>
                <a:schemeClr val="tx1"/>
              </a:solidFill>
              <a:effectLst>
                <a:outerShdw blurRad="38100" dist="19050" dir="2700000" algn="tl" rotWithShape="0">
                  <a:schemeClr val="dk1">
                    <a:alpha val="40000"/>
                  </a:schemeClr>
                </a:outerShdw>
              </a:effectLst>
              <a:sym typeface="+mn-ea"/>
            </a:endParaRPr>
          </a:p>
          <a:p>
            <a:pPr defTabSz="914400">
              <a:buFont typeface="Arial" panose="020B0604020202020204" pitchFamily="34" charset="0"/>
            </a:pPr>
            <a:r>
              <a:rPr lang="en-IN" altLang="en-US" sz="2400" noProof="1">
                <a:ln w="12700" cmpd="sng">
                  <a:solidFill>
                    <a:schemeClr val="tx1"/>
                  </a:solidFill>
                  <a:prstDash val="solid"/>
                </a:ln>
                <a:blipFill>
                  <a:blip r:embed="rId3"/>
                  <a:tile tx="0" ty="0" sx="100000" sy="100000" flip="none" algn="tl"/>
                </a:blipFill>
                <a:effectLst>
                  <a:outerShdw blurRad="12700" dist="38100" dir="2700000" algn="tl" rotWithShape="0">
                    <a:schemeClr val="bg1">
                      <a:lumMod val="50000"/>
                    </a:schemeClr>
                  </a:outerShdw>
                </a:effectLst>
                <a:latin typeface="Arial" panose="020B0604020202020204" pitchFamily="34" charset="0"/>
                <a:ea typeface="SimSun" panose="02010600030101010101" pitchFamily="2" charset="-122"/>
                <a:cs typeface="+mn-cs"/>
                <a:sym typeface="+mn-ea"/>
              </a:rPr>
              <a:t>3.</a:t>
            </a:r>
            <a:r>
              <a:rPr lang="en-US" sz="2400" noProof="1">
                <a:ln w="12700" cmpd="sng">
                  <a:solidFill>
                    <a:schemeClr val="tx1"/>
                  </a:solidFill>
                  <a:prstDash val="solid"/>
                </a:ln>
                <a:blipFill>
                  <a:blip r:embed="rId3"/>
                  <a:tile tx="0" ty="0" sx="100000" sy="100000" flip="none" algn="tl"/>
                </a:blipFill>
                <a:effectLst>
                  <a:outerShdw blurRad="12700" dist="38100" dir="2700000" algn="tl" rotWithShape="0">
                    <a:schemeClr val="bg1">
                      <a:lumMod val="50000"/>
                    </a:schemeClr>
                  </a:outerShdw>
                </a:effectLst>
                <a:latin typeface="Arial" panose="020B0604020202020204" pitchFamily="34" charset="0"/>
                <a:ea typeface="SimSun" panose="02010600030101010101" pitchFamily="2" charset="-122"/>
                <a:cs typeface="+mn-cs"/>
                <a:sym typeface="+mn-ea"/>
              </a:rPr>
              <a:t>Performance Measure</a:t>
            </a:r>
            <a:r>
              <a:rPr lang="en-IN" altLang="en-US" sz="2400" noProof="1">
                <a:ln w="12700" cmpd="sng">
                  <a:solidFill>
                    <a:schemeClr val="tx1"/>
                  </a:solidFill>
                  <a:prstDash val="solid"/>
                </a:ln>
                <a:blipFill>
                  <a:blip r:embed="rId3"/>
                  <a:tile tx="0" ty="0" sx="100000" sy="100000" flip="none" algn="tl"/>
                </a:blipFill>
                <a:effectLst>
                  <a:outerShdw blurRad="12700" dist="38100" dir="2700000" algn="tl" rotWithShape="0">
                    <a:schemeClr val="bg1">
                      <a:lumMod val="50000"/>
                    </a:schemeClr>
                  </a:outerShdw>
                </a:effectLst>
                <a:latin typeface="Arial" panose="020B0604020202020204" pitchFamily="34" charset="0"/>
                <a:ea typeface="SimSun" panose="02010600030101010101" pitchFamily="2" charset="-122"/>
                <a:cs typeface="+mn-cs"/>
                <a:sym typeface="+mn-ea"/>
              </a:rPr>
              <a:t>:</a:t>
            </a:r>
            <a:endParaRPr lang="en-IN" altLang="en-US" sz="2400" noProof="1">
              <a:ln w="12700" cmpd="sng">
                <a:solidFill>
                  <a:schemeClr val="tx1"/>
                </a:solidFill>
                <a:prstDash val="solid"/>
              </a:ln>
              <a:blipFill>
                <a:blip r:embed="rId3"/>
                <a:tile tx="0" ty="0" sx="100000" sy="100000" flip="none" algn="tl"/>
              </a:blipFill>
              <a:effectLst>
                <a:outerShdw blurRad="12700" dist="38100" dir="2700000" algn="tl" rotWithShape="0">
                  <a:schemeClr val="bg1">
                    <a:lumMod val="50000"/>
                  </a:schemeClr>
                </a:outerShdw>
              </a:effectLst>
            </a:endParaRPr>
          </a:p>
          <a:p>
            <a:pPr marL="285750" indent="-285750">
              <a:buFont typeface="Arial" panose="020B0604020202020204" pitchFamily="34" charset="0"/>
              <a:buChar char="•"/>
            </a:pPr>
            <a:r>
              <a:rPr lang="en-IN" altLang="en-US" noProof="1">
                <a:solidFill>
                  <a:schemeClr val="tx1"/>
                </a:solidFill>
                <a:effectLst>
                  <a:outerShdw blurRad="38100" dist="19050" dir="2700000" algn="tl" rotWithShape="0">
                    <a:schemeClr val="dk1">
                      <a:alpha val="40000"/>
                    </a:schemeClr>
                  </a:outerShdw>
                </a:effectLst>
                <a:latin typeface="Arial" panose="020B0604020202020204" pitchFamily="34" charset="0"/>
                <a:ea typeface="SimSun" panose="02010600030101010101" pitchFamily="2" charset="-122"/>
                <a:cs typeface="+mn-cs"/>
                <a:sym typeface="+mn-ea"/>
              </a:rPr>
              <a:t>Correlations in how production processes in a business currently operate can also lead to identifying efficiencies that save money. </a:t>
            </a:r>
            <a:endParaRPr lang="en-IN" altLang="en-US" noProof="1">
              <a:solidFill>
                <a:schemeClr val="tx1"/>
              </a:solidFill>
              <a:effectLst>
                <a:outerShdw blurRad="38100" dist="19050" dir="2700000" algn="tl" rotWithShape="0">
                  <a:schemeClr val="dk1">
                    <a:alpha val="40000"/>
                  </a:schemeClr>
                </a:outerShdw>
              </a:effectLst>
            </a:endParaRPr>
          </a:p>
          <a:p>
            <a:pPr marL="285750" indent="-285750">
              <a:buFont typeface="Arial" panose="020B0604020202020204" pitchFamily="34" charset="0"/>
              <a:buChar char="•"/>
            </a:pPr>
            <a:r>
              <a:rPr lang="en-IN" altLang="en-US" noProof="1">
                <a:solidFill>
                  <a:schemeClr val="tx1"/>
                </a:solidFill>
                <a:effectLst>
                  <a:outerShdw blurRad="38100" dist="19050" dir="2700000" algn="tl" rotWithShape="0">
                    <a:schemeClr val="dk1">
                      <a:alpha val="40000"/>
                    </a:schemeClr>
                  </a:outerShdw>
                </a:effectLst>
                <a:latin typeface="Arial" panose="020B0604020202020204" pitchFamily="34" charset="0"/>
                <a:ea typeface="SimSun" panose="02010600030101010101" pitchFamily="2" charset="-122"/>
                <a:cs typeface="+mn-cs"/>
                <a:sym typeface="+mn-ea"/>
              </a:rPr>
              <a:t>If patterns show that use of a particular material drives up costs of production, the correlation can lead managers to try and identify substitute supplies that lower manufacturing cost.</a:t>
            </a:r>
            <a:endParaRPr lang="en-IN" altLang="en-US" noProof="1">
              <a:solidFill>
                <a:schemeClr val="tx1"/>
              </a:solidFill>
              <a:effectLst>
                <a:outerShdw blurRad="38100" dist="19050" dir="2700000" algn="tl" rotWithShape="0">
                  <a:schemeClr val="dk1">
                    <a:alpha val="40000"/>
                  </a:schemeClr>
                </a:outerShdw>
              </a:effectLst>
              <a:sym typeface="+mn-ea"/>
            </a:endParaRPr>
          </a:p>
        </p:txBody>
      </p:sp>
    </p:spTree>
  </p:cSld>
  <p:clrMapOvr>
    <a:masterClrMapping/>
  </p:clrMapOvr>
  <p:transition>
    <p:wheel spokes="8"/>
    <p:sndAc>
      <p:stSnd>
        <p:snd r:embed="rId2" name="suction.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500" fill="hold">
                                          <p:stCondLst>
                                            <p:cond delay="0"/>
                                          </p:stCondLst>
                                        </p:cTn>
                                        <p:tgtEl>
                                          <p:spTgt spid="8194"/>
                                        </p:tgtEl>
                                        <p:attrNameLst>
                                          <p:attrName>style.visibility</p:attrName>
                                        </p:attrNameLst>
                                      </p:cBhvr>
                                      <p:to>
                                        <p:strVal val="visible"/>
                                      </p:to>
                                    </p:set>
                                    <p:anim calcmode="lin" valueType="num">
                                      <p:cBhvr additive="base">
                                        <p:cTn id="7" dur="500" fill="hold"/>
                                        <p:tgtEl>
                                          <p:spTgt spid="8194"/>
                                        </p:tgtEl>
                                        <p:attrNameLst>
                                          <p:attrName>ppt_x</p:attrName>
                                        </p:attrNameLst>
                                      </p:cBhvr>
                                      <p:tavLst>
                                        <p:tav tm="0">
                                          <p:val>
                                            <p:strVal val="#ppt_x"/>
                                          </p:val>
                                        </p:tav>
                                        <p:tav tm="100000">
                                          <p:val>
                                            <p:strVal val="#ppt_x"/>
                                          </p:val>
                                        </p:tav>
                                      </p:tavLst>
                                    </p:anim>
                                    <p:anim calcmode="lin" valueType="num">
                                      <p:cBhvr additive="base">
                                        <p:cTn id="8" dur="500" fill="hold"/>
                                        <p:tgtEl>
                                          <p:spTgt spid="819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3" presetClass="entr" presetSubtype="16" fill="hold" grpId="1" nodeType="clickEffect">
                                  <p:stCondLst>
                                    <p:cond delay="0"/>
                                  </p:stCondLst>
                                  <p:childTnLst>
                                    <p:set>
                                      <p:cBhvr>
                                        <p:cTn id="12" dur="500" fill="hold">
                                          <p:stCondLst>
                                            <p:cond delay="0"/>
                                          </p:stCondLst>
                                        </p:cTn>
                                        <p:tgtEl>
                                          <p:spTgt spid="2"/>
                                        </p:tgtEl>
                                        <p:attrNameLst>
                                          <p:attrName>style.visibility</p:attrName>
                                        </p:attrNameLst>
                                      </p:cBhvr>
                                      <p:to>
                                        <p:strVal val="visible"/>
                                      </p:to>
                                    </p:set>
                                    <p:animEffect transition="in" filter="plus(in)">
                                      <p:cBhvr>
                                        <p:cTn id="1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animBg="1"/>
      <p:bldP spid="2"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4242" y="655320"/>
            <a:ext cx="4440555" cy="485140"/>
          </a:xfrm>
          <a:effectLst>
            <a:reflection blurRad="6350" stA="50000" endA="300" endPos="90000" dir="5400000" sy="-100000" algn="bl" rotWithShape="0"/>
          </a:effectLst>
        </p:spPr>
        <p:txBody>
          <a:bodyPr>
            <a:scene3d>
              <a:camera prst="orthographicFront"/>
              <a:lightRig rig="threePt" dir="t"/>
            </a:scene3d>
          </a:bodyPr>
          <a:lstStyle/>
          <a:p>
            <a:pPr fontAlgn="base"/>
            <a:r>
              <a:rPr lang="en-IN" altLang="en-US" strike="noStrike" noProof="1">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Algerian" panose="04020705040A02060702" pitchFamily="82" charset="0"/>
                <a:cs typeface="Algerian" panose="04020705040A02060702" pitchFamily="82" charset="0"/>
              </a:rPr>
              <a:t>-:CONCLUSION:-</a:t>
            </a:r>
          </a:p>
        </p:txBody>
      </p:sp>
      <p:pic>
        <p:nvPicPr>
          <p:cNvPr id="11266" name="Content Placeholder 1"/>
          <p:cNvPicPr>
            <a:picLocks noGrp="1" noChangeAspect="1"/>
          </p:cNvPicPr>
          <p:nvPr>
            <p:ph idx="1"/>
          </p:nvPr>
        </p:nvPicPr>
        <p:blipFill>
          <a:blip r:embed="rId3"/>
          <a:stretch>
            <a:fillRect/>
          </a:stretch>
        </p:blipFill>
        <p:spPr>
          <a:xfrm>
            <a:off x="7270750" y="192088"/>
            <a:ext cx="1828800" cy="1828800"/>
          </a:xfrm>
          <a:ln/>
        </p:spPr>
      </p:pic>
      <p:sp>
        <p:nvSpPr>
          <p:cNvPr id="4" name="Text Box 3"/>
          <p:cNvSpPr txBox="1"/>
          <p:nvPr/>
        </p:nvSpPr>
        <p:spPr>
          <a:xfrm>
            <a:off x="2124075" y="2168525"/>
            <a:ext cx="7502525" cy="4092575"/>
          </a:xfrm>
          <a:prstGeom prst="rect">
            <a:avLst/>
          </a:prstGeom>
          <a:noFill/>
        </p:spPr>
        <p:txBody>
          <a:bodyPr wrap="square" rtlCol="0" anchor="t">
            <a:spAutoFit/>
          </a:bodyPr>
          <a:lstStyle/>
          <a:p>
            <a:pPr marL="285750" indent="-285750">
              <a:buFont typeface="Arial" panose="020B0604020202020204" pitchFamily="34" charset="0"/>
              <a:buChar char="•"/>
            </a:pPr>
            <a:r>
              <a:rPr lang="en-IN" sz="2000" noProof="1" smtClean="0">
                <a:solidFill>
                  <a:schemeClr val="tx1"/>
                </a:solidFill>
                <a:effectLst>
                  <a:outerShdw blurRad="38100" dist="19050" dir="2700000" algn="tl" rotWithShape="0">
                    <a:schemeClr val="dk1">
                      <a:alpha val="40000"/>
                    </a:schemeClr>
                  </a:outerShdw>
                </a:effectLst>
                <a:latin typeface="Arial" panose="020B0604020202020204" pitchFamily="34" charset="0"/>
                <a:ea typeface="SimSun" panose="02010600030101010101" pitchFamily="2" charset="-122"/>
                <a:cs typeface="+mn-cs"/>
                <a:sym typeface="+mn-ea"/>
              </a:rPr>
              <a:t>In any business there is a communication system which certain number of lines to communication data and voice communication we need to know the probability of how many lines are working at one time.</a:t>
            </a:r>
            <a:endParaRPr lang="en-IN" sz="2000" noProof="1" smtClean="0">
              <a:solidFill>
                <a:schemeClr val="tx1"/>
              </a:solidFill>
              <a:effectLst>
                <a:outerShdw blurRad="38100" dist="19050" dir="2700000" algn="tl" rotWithShape="0">
                  <a:schemeClr val="dk1">
                    <a:alpha val="40000"/>
                  </a:schemeClr>
                </a:outerShdw>
              </a:effectLst>
              <a:sym typeface="+mn-ea"/>
            </a:endParaRPr>
          </a:p>
          <a:p>
            <a:pPr marL="285750" indent="-285750">
              <a:buFont typeface="Arial" panose="020B0604020202020204" pitchFamily="34" charset="0"/>
              <a:buChar char="•"/>
            </a:pPr>
            <a:r>
              <a:rPr lang="en-US" sz="2000" noProof="1">
                <a:solidFill>
                  <a:schemeClr val="tx1"/>
                </a:solidFill>
                <a:effectLst>
                  <a:outerShdw blurRad="38100" dist="19050" dir="2700000" algn="tl" rotWithShape="0">
                    <a:schemeClr val="dk1">
                      <a:alpha val="40000"/>
                    </a:schemeClr>
                  </a:outerShdw>
                </a:effectLst>
                <a:latin typeface="Arial" panose="020B0604020202020204" pitchFamily="34" charset="0"/>
                <a:ea typeface="SimSun" panose="02010600030101010101" pitchFamily="2" charset="-122"/>
                <a:cs typeface="+mn-cs"/>
                <a:sym typeface="+mn-ea"/>
              </a:rPr>
              <a:t>Regressions not only allow us to determine whether a relationship exists but also to identify how strong that relationship is.The regression coefficient would determine which variables have the strongest relationship with the dependent variable</a:t>
            </a:r>
            <a:r>
              <a:rPr lang="en-US" sz="2000" noProof="1" smtClean="0">
                <a:solidFill>
                  <a:schemeClr val="tx1"/>
                </a:solidFill>
                <a:effectLst>
                  <a:outerShdw blurRad="38100" dist="19050" dir="2700000" algn="tl" rotWithShape="0">
                    <a:schemeClr val="dk1">
                      <a:alpha val="40000"/>
                    </a:schemeClr>
                  </a:outerShdw>
                </a:effectLst>
                <a:latin typeface="Arial" panose="020B0604020202020204" pitchFamily="34" charset="0"/>
                <a:ea typeface="SimSun" panose="02010600030101010101" pitchFamily="2" charset="-122"/>
                <a:cs typeface="+mn-cs"/>
                <a:sym typeface="+mn-ea"/>
              </a:rPr>
              <a:t>.</a:t>
            </a:r>
            <a:endParaRPr lang="en-US" sz="2000" noProof="1" smtClean="0">
              <a:solidFill>
                <a:schemeClr val="tx1"/>
              </a:solidFill>
              <a:effectLst>
                <a:outerShdw blurRad="38100" dist="19050" dir="2700000" algn="tl" rotWithShape="0">
                  <a:schemeClr val="dk1">
                    <a:alpha val="40000"/>
                  </a:schemeClr>
                </a:outerShdw>
              </a:effectLst>
              <a:sym typeface="+mn-ea"/>
            </a:endParaRPr>
          </a:p>
          <a:p>
            <a:pPr marL="285750" indent="-285750">
              <a:buFont typeface="Arial" panose="020B0604020202020204" pitchFamily="34" charset="0"/>
              <a:buChar char="•"/>
            </a:pPr>
            <a:r>
              <a:rPr lang="en-US" sz="2000" noProof="1">
                <a:solidFill>
                  <a:schemeClr val="tx1"/>
                </a:solidFill>
                <a:effectLst>
                  <a:outerShdw blurRad="38100" dist="19050" dir="2700000" algn="tl" rotWithShape="0">
                    <a:schemeClr val="dk1">
                      <a:alpha val="40000"/>
                    </a:schemeClr>
                  </a:outerShdw>
                </a:effectLst>
                <a:latin typeface="Arial" panose="020B0604020202020204" pitchFamily="34" charset="0"/>
                <a:ea typeface="SimSun" panose="02010600030101010101" pitchFamily="2" charset="-122"/>
                <a:cs typeface="+mn-cs"/>
                <a:sym typeface="+mn-ea"/>
              </a:rPr>
              <a:t>In business is a statistical method used to find the relations between two or more independent and dependent variables. One variable is independent and its impact on the other dependent variables is measured</a:t>
            </a:r>
            <a:endParaRPr lang="en-IN" altLang="en-US" sz="2000" noProof="1">
              <a:solidFill>
                <a:schemeClr val="tx1"/>
              </a:solidFill>
              <a:effectLst>
                <a:outerShdw blurRad="38100" dist="19050" dir="2700000" algn="tl" rotWithShape="0">
                  <a:schemeClr val="dk1">
                    <a:alpha val="40000"/>
                  </a:schemeClr>
                </a:outerShdw>
              </a:effectLst>
              <a:latin typeface="Arial" panose="020B0604020202020204" pitchFamily="34" charset="0"/>
              <a:ea typeface="SimSun" panose="02010600030101010101" pitchFamily="2" charset="-122"/>
              <a:cs typeface="+mn-cs"/>
              <a:sym typeface="+mn-ea"/>
            </a:endParaRPr>
          </a:p>
        </p:txBody>
      </p:sp>
    </p:spTree>
  </p:cSld>
  <p:clrMapOvr>
    <a:masterClrMapping/>
  </p:clrMapOvr>
  <p:transition>
    <p:wheel spokes="8"/>
    <p:sndAc>
      <p:stSnd>
        <p:snd r:embed="rId2" name="suction.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500" fill="hold">
                                          <p:stCondLst>
                                            <p:cond delay="0"/>
                                          </p:stCondLst>
                                        </p:cTn>
                                        <p:tgtEl>
                                          <p:spTgt spid="11266"/>
                                        </p:tgtEl>
                                        <p:attrNameLst>
                                          <p:attrName>style.visibility</p:attrName>
                                        </p:attrNameLst>
                                      </p:cBhvr>
                                      <p:to>
                                        <p:strVal val="visible"/>
                                      </p:to>
                                    </p:set>
                                    <p:animEffect transition="in" filter="circle(in)">
                                      <p:cBhvr>
                                        <p:cTn id="7" dur="500"/>
                                        <p:tgtEl>
                                          <p:spTgt spid="1126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500"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0" nodeType="clickEffect">
                                  <p:stCondLst>
                                    <p:cond delay="0"/>
                                  </p:stCondLst>
                                  <p:childTnLst>
                                    <p:set>
                                      <p:cBhvr>
                                        <p:cTn id="17" dur="500" fill="hold">
                                          <p:stCondLst>
                                            <p:cond delay="0"/>
                                          </p:stCondLst>
                                        </p:cTn>
                                        <p:tgtEl>
                                          <p:spTgt spid="4"/>
                                        </p:tgtEl>
                                        <p:attrNameLst>
                                          <p:attrName>style.visibility</p:attrName>
                                        </p:attrNameLst>
                                      </p:cBhvr>
                                      <p:to>
                                        <p:strVal val="visible"/>
                                      </p:to>
                                    </p:set>
                                    <p:animEffect transition="in" filter="box(in)">
                                      <p:cBhvr>
                                        <p:cTn id="1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Content Placeholder 17" descr="Picture1-01[1]"/>
          <p:cNvPicPr>
            <a:picLocks noGrp="1" noChangeAspect="1"/>
          </p:cNvPicPr>
          <p:nvPr>
            <p:ph idx="1"/>
          </p:nvPr>
        </p:nvPicPr>
        <p:blipFill>
          <a:blip r:embed="rId4"/>
          <a:stretch>
            <a:fillRect/>
          </a:stretch>
        </p:blipFill>
        <p:spPr>
          <a:xfrm>
            <a:off x="2174875" y="99059"/>
            <a:ext cx="7470140" cy="7361556"/>
          </a:xfrm>
          <a:effectLst>
            <a:softEdge rad="825500"/>
          </a:effectLst>
        </p:spPr>
      </p:pic>
    </p:spTree>
  </p:cSld>
  <p:clrMapOvr>
    <a:masterClrMapping/>
  </p:clrMapOvr>
  <p:transition>
    <p:wheel spokes="8"/>
    <p:sndAc>
      <p:stSnd>
        <p:snd r:embed="rId3" name="suction.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2000" fill="hold">
                                          <p:stCondLst>
                                            <p:cond delay="0"/>
                                          </p:stCondLst>
                                        </p:cTn>
                                        <p:tgtEl>
                                          <p:spTgt spid="18"/>
                                        </p:tgtEl>
                                        <p:attrNameLst>
                                          <p:attrName>style.visibility</p:attrName>
                                        </p:attrNameLst>
                                      </p:cBhvr>
                                      <p:to>
                                        <p:strVal val="visible"/>
                                      </p:to>
                                    </p:set>
                                    <p:animEffect transition="in" filter="wheel(1)">
                                      <p:cBhvr>
                                        <p:cTn id="7" dur="2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默认设计模板">
  <a:themeElements>
    <a:clrScheme name="默认设计模板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默认设计模板">
      <a:majorFont>
        <a:latin typeface="Calibri Light"/>
        <a:ea typeface="宋体"/>
        <a:cs typeface=""/>
      </a:majorFont>
      <a:minorFont>
        <a:latin typeface="Calibri"/>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rgbClr val="000000"/>
            </a:solidFill>
            <a:effectLst/>
            <a:latin typeface="Arial" panose="020B0604020202020204" pitchFamily="34" charset="0"/>
            <a:ea typeface="Noto Sans CJK SC Regular" charset="0"/>
            <a:cs typeface="Noto Sans CJK SC Regular" charset="0"/>
            <a:sym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rgbClr val="000000"/>
            </a:solidFill>
            <a:effectLst/>
            <a:latin typeface="Arial" panose="020B0604020202020204" pitchFamily="34" charset="0"/>
            <a:ea typeface="Noto Sans CJK SC Regular" charset="0"/>
            <a:cs typeface="Noto Sans CJK SC Regular" charset="0"/>
            <a:sym typeface="Arial" panose="020B0604020202020204" pitchFamily="34" charset="0"/>
          </a:defRPr>
        </a:defPPr>
      </a:lstStyle>
    </a:lnDef>
  </a:objectDefaults>
  <a:extraClrSchemeLst>
    <a:extraClrScheme>
      <a:clrScheme name="默认设计模板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默认设计模板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默认设计模板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默认设计模板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默认设计模板">
  <a:themeElements>
    <a:clrScheme name="默认设计模板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默认设计模板">
      <a:majorFont>
        <a:latin typeface="Calibri Light"/>
        <a:ea typeface="宋体"/>
        <a:cs typeface=""/>
      </a:majorFont>
      <a:minorFont>
        <a:latin typeface="Calibri"/>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rgbClr val="000000"/>
            </a:solidFill>
            <a:effectLst/>
            <a:latin typeface="Arial" panose="020B0604020202020204" pitchFamily="34" charset="0"/>
            <a:ea typeface="Noto Sans CJK SC Regular" charset="0"/>
            <a:cs typeface="Noto Sans CJK SC Regular" charset="0"/>
            <a:sym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rgbClr val="000000"/>
            </a:solidFill>
            <a:effectLst/>
            <a:latin typeface="Arial" panose="020B0604020202020204" pitchFamily="34" charset="0"/>
            <a:ea typeface="Noto Sans CJK SC Regular" charset="0"/>
            <a:cs typeface="Noto Sans CJK SC Regular" charset="0"/>
            <a:sym typeface="Arial" panose="020B0604020202020204" pitchFamily="34" charset="0"/>
          </a:defRPr>
        </a:defPPr>
      </a:lstStyle>
    </a:lnDef>
  </a:objectDefaults>
  <a:extraClrSchemeLst>
    <a:extraClrScheme>
      <a:clrScheme name="默认设计模板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默认设计模板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默认设计模板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默认设计模板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942</Words>
  <Application>WPS Presentation</Application>
  <PresentationFormat>Custom</PresentationFormat>
  <Paragraphs>74</Paragraphs>
  <Slides>9</Slides>
  <Notes>1</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默认设计模板</vt:lpstr>
      <vt:lpstr>1_默认设计模板</vt:lpstr>
      <vt:lpstr>Slide 1</vt:lpstr>
      <vt:lpstr> -:INTRODUCTION:-</vt:lpstr>
      <vt:lpstr>-:REGRESSION ANALYSIS:-</vt:lpstr>
      <vt:lpstr>-:APPLICATIONS IN BUSSINESS:-</vt:lpstr>
      <vt:lpstr>Slide 5</vt:lpstr>
      <vt:lpstr>-:CORRELATION ANALYSIS:-</vt:lpstr>
      <vt:lpstr>-:APPLICATIONS IN BUSSINESS:-</vt:lpstr>
      <vt:lpstr>-:CONCLUSION:-</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 years Perspective Plan  (2018-23)</dc:title>
  <dc:creator>Gouri Sahu</dc:creator>
  <cp:lastModifiedBy>user</cp:lastModifiedBy>
  <cp:revision>33</cp:revision>
  <dcterms:created xsi:type="dcterms:W3CDTF">2018-01-17T01:58:50Z</dcterms:created>
  <dcterms:modified xsi:type="dcterms:W3CDTF">2021-03-02T05:24:41Z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1033-11.2.0.9669</vt:lpwstr>
  </property>
</Properties>
</file>