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0"/>
  </p:notesMasterIdLst>
  <p:sldIdLst>
    <p:sldId id="402" r:id="rId4"/>
    <p:sldId id="415" r:id="rId5"/>
    <p:sldId id="416" r:id="rId6"/>
    <p:sldId id="417" r:id="rId7"/>
    <p:sldId id="419" r:id="rId8"/>
    <p:sldId id="4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50" y="77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850C-D4BB-4858-A577-CD5D3B98244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72AB-C501-4915-961C-7D57DA2F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s://www.oracle.com/java/technologies/downloads/#java8-windows" TargetMode="External"/><Relationship Id="rId7" Type="http://schemas.openxmlformats.org/officeDocument/2006/relationships/hyperlink" Target="https://courseware.cutm.ac.in/courses/android-app-developmen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veloper.android.com/studio/install#windows" TargetMode="External"/><Relationship Id="rId5" Type="http://schemas.openxmlformats.org/officeDocument/2006/relationships/hyperlink" Target="https://developer.android.com/studio" TargetMode="External"/><Relationship Id="rId4" Type="http://schemas.openxmlformats.org/officeDocument/2006/relationships/hyperlink" Target="https://phoenixnap.com/kb/install-java-windows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5" y="-5977649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0F6691-2A5A-46D3-36EC-284035393FB7}"/>
              </a:ext>
            </a:extLst>
          </p:cNvPr>
          <p:cNvSpPr txBox="1"/>
          <p:nvPr/>
        </p:nvSpPr>
        <p:spPr>
          <a:xfrm>
            <a:off x="3661549" y="1430610"/>
            <a:ext cx="780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C00000"/>
                </a:solidFill>
              </a:rPr>
              <a:t>CUTM1036 : Android App Development</a:t>
            </a:r>
          </a:p>
          <a:p>
            <a:pPr algn="ctr"/>
            <a:r>
              <a:rPr lang="en-IN" sz="2400" dirty="0"/>
              <a:t>(Credits 2-2-2</a:t>
            </a:r>
            <a:r>
              <a:rPr lang="en-IN" sz="3200" dirty="0"/>
              <a:t>)</a:t>
            </a:r>
            <a:endParaRPr lang="en-IN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3C257-22F2-944C-192C-6950CE66DCB0}"/>
              </a:ext>
            </a:extLst>
          </p:cNvPr>
          <p:cNvSpPr txBox="1"/>
          <p:nvPr/>
        </p:nvSpPr>
        <p:spPr>
          <a:xfrm>
            <a:off x="8519271" y="3870195"/>
            <a:ext cx="2948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By,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I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Dr DHAWALESWAR RAO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1EEA92-D529-CF4B-D978-9E0DEAE7245E}"/>
              </a:ext>
            </a:extLst>
          </p:cNvPr>
          <p:cNvSpPr/>
          <p:nvPr/>
        </p:nvSpPr>
        <p:spPr>
          <a:xfrm rot="5400000">
            <a:off x="6018558" y="-2676595"/>
            <a:ext cx="144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F310B4-0295-ECF9-32AC-E72056E4B3D0}"/>
              </a:ext>
            </a:extLst>
          </p:cNvPr>
          <p:cNvSpPr/>
          <p:nvPr/>
        </p:nvSpPr>
        <p:spPr>
          <a:xfrm rot="5400000">
            <a:off x="6073142" y="-2368698"/>
            <a:ext cx="45719" cy="120533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3D8EFD-21F1-6019-3BE5-2E81849962CC}"/>
              </a:ext>
            </a:extLst>
          </p:cNvPr>
          <p:cNvSpPr/>
          <p:nvPr/>
        </p:nvSpPr>
        <p:spPr>
          <a:xfrm rot="5400000">
            <a:off x="6058549" y="-2938165"/>
            <a:ext cx="45719" cy="12046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030" name="Picture 6" descr="Android Applications Development Company. Developing for Android">
            <a:extLst>
              <a:ext uri="{FF2B5EF4-FFF2-40B4-BE49-F238E27FC236}">
                <a16:creationId xmlns:a16="http://schemas.microsoft.com/office/drawing/2014/main" id="{C021F3D4-967F-0FA0-A957-32099D4B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36" y="56858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6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B6CCA6-B230-CCAA-D4E9-3211304DBA2A}"/>
              </a:ext>
            </a:extLst>
          </p:cNvPr>
          <p:cNvSpPr txBox="1"/>
          <p:nvPr/>
        </p:nvSpPr>
        <p:spPr>
          <a:xfrm>
            <a:off x="230945" y="2040921"/>
            <a:ext cx="1024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rgbClr val="C00000"/>
                </a:solidFill>
              </a:rPr>
              <a:t>Download, Install and Configure the Android App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DAC8F-49A9-7C91-2331-B21ADCBFADD0}"/>
              </a:ext>
            </a:extLst>
          </p:cNvPr>
          <p:cNvSpPr txBox="1"/>
          <p:nvPr/>
        </p:nvSpPr>
        <p:spPr>
          <a:xfrm>
            <a:off x="732235" y="2418855"/>
            <a:ext cx="112851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IN" dirty="0"/>
              <a:t>We are going to use Android Studio for developing Android apps. The prerequisites are:</a:t>
            </a:r>
          </a:p>
          <a:p>
            <a:pPr marL="285750" indent="-285750">
              <a:buFontTx/>
              <a:buChar char="-"/>
            </a:pPr>
            <a:endParaRPr lang="en-IN" dirty="0"/>
          </a:p>
          <a:p>
            <a:pPr marL="857250" lvl="1" indent="-400050">
              <a:buAutoNum type="romanLcParenBoth"/>
            </a:pPr>
            <a:r>
              <a:rPr lang="en-IN" dirty="0">
                <a:solidFill>
                  <a:srgbClr val="C00000"/>
                </a:solidFill>
              </a:rPr>
              <a:t>JAVA JDK </a:t>
            </a:r>
          </a:p>
          <a:p>
            <a:pPr lvl="1"/>
            <a:r>
              <a:rPr lang="en-IN" dirty="0"/>
              <a:t>			- Download: </a:t>
            </a:r>
            <a:r>
              <a:rPr lang="en-IN" dirty="0">
                <a:hlinkClick r:id="rId3"/>
              </a:rPr>
              <a:t>https://www.oracle.com/java/technologies/downloads/#java8-windows</a:t>
            </a:r>
            <a:endParaRPr lang="en-IN" dirty="0"/>
          </a:p>
          <a:p>
            <a:pPr lvl="1"/>
            <a:r>
              <a:rPr lang="en-IN" dirty="0"/>
              <a:t>			- Install : </a:t>
            </a:r>
            <a:r>
              <a:rPr lang="en-IN" dirty="0">
                <a:hlinkClick r:id="rId4"/>
              </a:rPr>
              <a:t>https://phoenixnap.com/kb/install-java-windows</a:t>
            </a:r>
            <a:endParaRPr lang="en-IN" dirty="0"/>
          </a:p>
          <a:p>
            <a:pPr lvl="1"/>
            <a:r>
              <a:rPr lang="en-IN" dirty="0"/>
              <a:t>			- Set the path in Environment </a:t>
            </a:r>
            <a:r>
              <a:rPr lang="en-IN" dirty="0" err="1"/>
              <a:t>Variables</a:t>
            </a:r>
            <a:r>
              <a:rPr lang="en-IN" dirty="0" err="1">
                <a:sym typeface="Wingdings" panose="05000000000000000000" pitchFamily="2" charset="2"/>
              </a:rPr>
              <a:t>System</a:t>
            </a:r>
            <a:r>
              <a:rPr lang="en-IN" dirty="0">
                <a:sym typeface="Wingdings" panose="05000000000000000000" pitchFamily="2" charset="2"/>
              </a:rPr>
              <a:t> </a:t>
            </a:r>
            <a:r>
              <a:rPr lang="en-IN" dirty="0" err="1">
                <a:sym typeface="Wingdings" panose="05000000000000000000" pitchFamily="2" charset="2"/>
              </a:rPr>
              <a:t>variableNew</a:t>
            </a:r>
            <a:r>
              <a:rPr lang="en-IN" dirty="0"/>
              <a:t> :</a:t>
            </a:r>
          </a:p>
          <a:p>
            <a:pPr lvl="1"/>
            <a:r>
              <a:rPr lang="en-IN" dirty="0"/>
              <a:t>				Variable name:  JAVA_HOME</a:t>
            </a:r>
          </a:p>
          <a:p>
            <a:pPr lvl="1"/>
            <a:r>
              <a:rPr lang="en-IN" dirty="0"/>
              <a:t>				Variable value:  </a:t>
            </a:r>
            <a:r>
              <a:rPr lang="pt-BR" dirty="0"/>
              <a:t>C:\Program Files\Java\jdk-19</a:t>
            </a:r>
          </a:p>
          <a:p>
            <a:pPr lvl="1"/>
            <a:endParaRPr lang="en-IN" dirty="0"/>
          </a:p>
          <a:p>
            <a:pPr lvl="1"/>
            <a:r>
              <a:rPr lang="en-IN" dirty="0">
                <a:solidFill>
                  <a:srgbClr val="C00000"/>
                </a:solidFill>
              </a:rPr>
              <a:t>(ii) ANDROID STUDIO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			</a:t>
            </a:r>
            <a:r>
              <a:rPr lang="en-IN" dirty="0"/>
              <a:t>- Download </a:t>
            </a:r>
            <a:r>
              <a:rPr lang="en-IN" dirty="0">
                <a:hlinkClick r:id="rId5"/>
              </a:rPr>
              <a:t>https://developer.android.com/studio</a:t>
            </a:r>
            <a:endParaRPr lang="en-IN" dirty="0"/>
          </a:p>
          <a:p>
            <a:pPr lvl="1"/>
            <a:r>
              <a:rPr lang="en-IN" dirty="0"/>
              <a:t>			- Install :  </a:t>
            </a:r>
            <a:r>
              <a:rPr lang="en-IN" dirty="0">
                <a:hlinkClick r:id="rId6"/>
              </a:rPr>
              <a:t>https://developer.android.com/studio/install#windows</a:t>
            </a:r>
            <a:endParaRPr lang="en-IN" dirty="0"/>
          </a:p>
          <a:p>
            <a:pPr lvl="1"/>
            <a:r>
              <a:rPr lang="en-IN" dirty="0"/>
              <a:t>			- Run Android Studio as a ADMINISTRATOR: 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7A804-E4A6-7CA0-019C-A23EC02EE584}"/>
              </a:ext>
            </a:extLst>
          </p:cNvPr>
          <p:cNvSpPr txBox="1"/>
          <p:nvPr/>
        </p:nvSpPr>
        <p:spPr>
          <a:xfrm>
            <a:off x="230945" y="503383"/>
            <a:ext cx="1012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rgbClr val="C00000"/>
                </a:solidFill>
              </a:rPr>
              <a:t>Courseware Syllabus</a:t>
            </a:r>
            <a:r>
              <a:rPr lang="en-IN" b="1" dirty="0">
                <a:solidFill>
                  <a:srgbClr val="C00000"/>
                </a:solidFill>
              </a:rPr>
              <a:t>:  </a:t>
            </a:r>
            <a:r>
              <a:rPr lang="en-IN" dirty="0">
                <a:hlinkClick r:id="rId7"/>
              </a:rPr>
              <a:t>https://courseware.cutm.ac.in/courses/android-app-development/</a:t>
            </a:r>
            <a:endParaRPr lang="en-IN" dirty="0"/>
          </a:p>
          <a:p>
            <a:endParaRPr lang="en-IN" dirty="0"/>
          </a:p>
        </p:txBody>
      </p:sp>
      <p:pic>
        <p:nvPicPr>
          <p:cNvPr id="2050" name="Picture 2" descr="53 Android studio ideas | android studio, android, application android">
            <a:extLst>
              <a:ext uri="{FF2B5EF4-FFF2-40B4-BE49-F238E27FC236}">
                <a16:creationId xmlns:a16="http://schemas.microsoft.com/office/drawing/2014/main" id="{755A60BE-5D5E-AF27-CBAF-DDD2F79FA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72" y="5265140"/>
            <a:ext cx="1452636" cy="10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download Java logo | Language logo, Vector logo, Java">
            <a:extLst>
              <a:ext uri="{FF2B5EF4-FFF2-40B4-BE49-F238E27FC236}">
                <a16:creationId xmlns:a16="http://schemas.microsoft.com/office/drawing/2014/main" id="{7FF8A770-4FAE-B298-05D0-4F439F98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41" y="3301460"/>
            <a:ext cx="1198902" cy="11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8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C946A-DF50-1F9A-4EC0-A394441A5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84" y="326552"/>
            <a:ext cx="3945898" cy="2910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DA37A-BFD1-187B-C578-54824EFF1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84" y="1316161"/>
            <a:ext cx="5006288" cy="491278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8AD46B-A7D9-877C-129D-D2FC34C15FE4}"/>
              </a:ext>
            </a:extLst>
          </p:cNvPr>
          <p:cNvCxnSpPr>
            <a:cxnSpLocks/>
          </p:cNvCxnSpPr>
          <p:nvPr/>
        </p:nvCxnSpPr>
        <p:spPr>
          <a:xfrm>
            <a:off x="5292000" y="2629989"/>
            <a:ext cx="8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softEdge rad="0"/>
          </a:effectLst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7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62579-C685-EF7B-6BEC-5CED1E18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37" y="347490"/>
            <a:ext cx="7908982" cy="58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4294978-E000-4818-465F-B461D772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63" y="484354"/>
            <a:ext cx="8140877" cy="564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9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DC8E9E-1972-D9E2-230F-AF07A65B72D3}"/>
              </a:ext>
            </a:extLst>
          </p:cNvPr>
          <p:cNvSpPr txBox="1"/>
          <p:nvPr/>
        </p:nvSpPr>
        <p:spPr>
          <a:xfrm>
            <a:off x="374467" y="314236"/>
            <a:ext cx="107414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i="1" dirty="0"/>
              <a:t>Does android support other languages than java?</a:t>
            </a:r>
          </a:p>
          <a:p>
            <a:endParaRPr lang="en-IN" b="1" i="1" dirty="0"/>
          </a:p>
          <a:p>
            <a:r>
              <a:rPr lang="en-IN" dirty="0"/>
              <a:t>Yes, an android app can be developed in C/C++ also using android NDK (Native Development Kit). It makes the performance faster. It should be used with Android SDK.</a:t>
            </a:r>
          </a:p>
        </p:txBody>
      </p:sp>
    </p:spTree>
    <p:extLst>
      <p:ext uri="{BB962C8B-B14F-4D97-AF65-F5344CB8AC3E}">
        <p14:creationId xmlns:p14="http://schemas.microsoft.com/office/powerpoint/2010/main" val="18245469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229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DHAWALESWAR RAO</cp:lastModifiedBy>
  <cp:revision>181</cp:revision>
  <dcterms:created xsi:type="dcterms:W3CDTF">2019-01-14T06:35:35Z</dcterms:created>
  <dcterms:modified xsi:type="dcterms:W3CDTF">2023-01-21T14:04:45Z</dcterms:modified>
</cp:coreProperties>
</file>