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081A-37C1-4050-8247-1B7F599F03AB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F295-76F3-4B4B-BE26-30DA993D5E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arco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RFID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4144" y="546105"/>
            <a:ext cx="6026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RFID(Radio </a:t>
            </a:r>
            <a:r>
              <a:rPr lang="en-US" sz="3200" dirty="0" err="1" smtClean="0"/>
              <a:t>frquency</a:t>
            </a:r>
            <a:r>
              <a:rPr lang="en-US" sz="3200" dirty="0" smtClean="0"/>
              <a:t> identification)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18" y="1767590"/>
            <a:ext cx="7411598" cy="442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656"/>
            <a:ext cx="8229600" cy="560150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Radio-frequency identification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RFID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uses electromagnetic  fields to automatically identify and track tags attached to objects.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RFID system consists of a tiny radio transponder, a radio receiver and transmitter. When triggered by an electromagnetic interrogation pulse from a nearby RFID reader device, the tag transmits digital data, usually an identifying inventory number, back to the reader. This number can be used to track inventory goods.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two types of RFID tags: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Passive tags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powered by energy from the RFID reader's interrogating  radio waves.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tags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powered by a battery and thus can be read at a greater range from the RFID reader, up to hundreds of meters.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9331" y="1019331"/>
            <a:ext cx="71802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Unlike a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tooltip="Barcode"/>
              </a:rPr>
              <a:t>barcode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tag does not need to be within the line of sight of the reader, so it may be embedded in the tracked object.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RFID tags are used in many industries. For example, an RFID tag attached to an automobile during production can be used to track its progress through the assembly line.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RFID Operation Sequence of Communication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302" y="1691499"/>
            <a:ext cx="71802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Host Manages Reader(s) and Issues </a:t>
            </a:r>
            <a:r>
              <a:rPr lang="en-US" dirty="0" err="1"/>
              <a:t>CommandsReader</a:t>
            </a:r>
            <a:r>
              <a:rPr lang="en-US" dirty="0"/>
              <a:t> and tag communicate via RF </a:t>
            </a:r>
            <a:r>
              <a:rPr lang="en-US" dirty="0" smtClean="0"/>
              <a:t>signal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Carrier </a:t>
            </a:r>
            <a:r>
              <a:rPr lang="en-US" dirty="0"/>
              <a:t>signal generated by the reader (upon request from the host application)Carrier signal sent out through the </a:t>
            </a:r>
            <a:r>
              <a:rPr lang="en-US" dirty="0" smtClean="0"/>
              <a:t>antennas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Carrier </a:t>
            </a:r>
            <a:r>
              <a:rPr lang="en-US" dirty="0"/>
              <a:t>signal hits tag(s)Tag receives and modifies carrier </a:t>
            </a:r>
            <a:r>
              <a:rPr lang="en-US" dirty="0" smtClean="0"/>
              <a:t>signal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Antennas </a:t>
            </a:r>
            <a:r>
              <a:rPr lang="en-US" dirty="0"/>
              <a:t>receive the modulated signal and send them to the </a:t>
            </a:r>
            <a:r>
              <a:rPr lang="en-US" dirty="0" smtClean="0"/>
              <a:t>Reader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Reader </a:t>
            </a:r>
            <a:r>
              <a:rPr lang="en-US" dirty="0"/>
              <a:t>decodes the </a:t>
            </a:r>
            <a:r>
              <a:rPr lang="en-US" dirty="0" smtClean="0"/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Results </a:t>
            </a:r>
            <a:r>
              <a:rPr lang="en-US" dirty="0"/>
              <a:t>returned to the host </a:t>
            </a:r>
            <a:r>
              <a:rPr lang="en-US" dirty="0" smtClean="0"/>
              <a:t>application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NOTE</a:t>
            </a:r>
            <a:r>
              <a:rPr lang="en-US" dirty="0"/>
              <a:t>: Bullet 5 - Tag is NOT actually generating and transmitting a signal. The Tag modifies the signal and sends it back to the reader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Intermec </a:t>
            </a:r>
            <a:r>
              <a:rPr lang="en-US" dirty="0"/>
              <a:t>tags are “passive tags” because they are NOT generating and transmitting their own signal.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RFID</vt:lpstr>
      <vt:lpstr>Slide 2</vt:lpstr>
      <vt:lpstr>Slide 3</vt:lpstr>
      <vt:lpstr>Slide 4</vt:lpstr>
      <vt:lpstr>RFID Operation Sequence of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RFID</dc:title>
  <dc:creator>om</dc:creator>
  <cp:lastModifiedBy>om</cp:lastModifiedBy>
  <cp:revision>1</cp:revision>
  <dcterms:created xsi:type="dcterms:W3CDTF">2023-07-07T01:48:24Z</dcterms:created>
  <dcterms:modified xsi:type="dcterms:W3CDTF">2023-07-07T02:00:00Z</dcterms:modified>
</cp:coreProperties>
</file>