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Role of Agriculture in </a:t>
            </a:r>
            <a:r>
              <a:rPr lang="en-IN" sz="2400" smtClean="0">
                <a:latin typeface="Times New Roman" pitchFamily="18" charset="0"/>
                <a:cs typeface="Times New Roman" pitchFamily="18" charset="0"/>
              </a:rPr>
              <a:t>Indian Economy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INTRODUCTION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Agriculture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is the backbone of Indian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economy. Agriculture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is the most important occupation for most of the Indian families.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 India, agriculture contributes about 16% of total GDP &amp; 10% of total exports.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About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75% people are living in rural areas and are still dependent on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Agriculture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Agriculture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is the most important sector of Indian Economy. Indian agriculture sector accounts for 18 per cent of India's gross domestic product (GDP) and provides employment to 50% of the countries workforce. India is the world's largest producer of pulses, rice, wheat, spices and spice products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algn="just"/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Agriculture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is an important sector of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Indian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economy as it contribute about 17% to the total GDP and provides employment to over 60% of population. Agriculture is the only major source of food supply as it is providing regular supply food to such a huge size of population of our country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Indian agriculture is plagued by several problems; some of them are natural and some others are manmade.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Small and fragmented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land-holdings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Seeds: ...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Manures, Fertilizers and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Biocides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Irrigation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Lack of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mechanization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Soil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erosion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Agricultural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Marketing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Inadequate storage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facilities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>
              <a:buNone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Importance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of Agriculture in Indian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Economy</a:t>
            </a:r>
          </a:p>
          <a:p>
            <a:pPr fontAlgn="base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Agricultural influence on national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income</a:t>
            </a:r>
          </a:p>
          <a:p>
            <a:pPr fontAlgn="base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Agriculture plays vital role in generating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employment</a:t>
            </a:r>
          </a:p>
          <a:p>
            <a:pPr fontAlgn="base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Agriculture makes provision for food for the ever increasing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population</a:t>
            </a:r>
          </a:p>
          <a:p>
            <a:pPr fontAlgn="base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Contribution to capital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formation</a:t>
            </a:r>
          </a:p>
          <a:p>
            <a:pPr fontAlgn="base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Supply of raw material to agro-based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industries </a:t>
            </a:r>
          </a:p>
          <a:p>
            <a:pPr fontAlgn="base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Market for industrial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products</a:t>
            </a:r>
          </a:p>
          <a:p>
            <a:pPr fontAlgn="base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Influence on internal and external trade and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commerce</a:t>
            </a:r>
          </a:p>
          <a:p>
            <a:pPr fontAlgn="base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Contribution in government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budget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109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Role of Agriculture in Indian Economy</vt:lpstr>
      <vt:lpstr>Slide 2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ndurg</dc:creator>
  <cp:lastModifiedBy>ndurg</cp:lastModifiedBy>
  <cp:revision>12</cp:revision>
  <dcterms:created xsi:type="dcterms:W3CDTF">2006-08-16T00:00:00Z</dcterms:created>
  <dcterms:modified xsi:type="dcterms:W3CDTF">2020-06-08T05:16:47Z</dcterms:modified>
</cp:coreProperties>
</file>