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  <p:sldMasterId id="2147483669" r:id="rId3"/>
    <p:sldMasterId id="2147483676" r:id="rId4"/>
    <p:sldMasterId id="2147483678" r:id="rId5"/>
    <p:sldMasterId id="2147483684" r:id="rId6"/>
    <p:sldMasterId id="2147483887" r:id="rId7"/>
  </p:sldMasterIdLst>
  <p:sldIdLst>
    <p:sldId id="283" r:id="rId8"/>
    <p:sldId id="279" r:id="rId9"/>
    <p:sldId id="268" r:id="rId10"/>
    <p:sldId id="269" r:id="rId11"/>
    <p:sldId id="270" r:id="rId12"/>
    <p:sldId id="277" r:id="rId13"/>
    <p:sldId id="271" r:id="rId14"/>
    <p:sldId id="278" r:id="rId15"/>
    <p:sldId id="272" r:id="rId16"/>
    <p:sldId id="273" r:id="rId17"/>
    <p:sldId id="274" r:id="rId18"/>
    <p:sldId id="275" r:id="rId19"/>
    <p:sldId id="276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10" d="100"/>
          <a:sy n="110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983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83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DF104C-BD67-4257-9C2F-AECCD3630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8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2220-A6FA-4602-90C9-0509DC37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3B5B2-9BEF-4112-B809-9B90661B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8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18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2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18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A13298-6FFD-4830-9930-13465808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7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90A5-8A36-447A-913A-AB91A95E4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2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ECB0-48C1-4D26-A343-D05EF5008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6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45C14-764E-4C7E-9ADE-1F06F125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5A7E-B66B-4F66-AC25-B290850E8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75A2-8E8E-4A3A-9B93-B773D4C65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52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91B3-82B7-43A9-BEEB-42A632280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3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4D013-E803-4504-B715-02C4CDE2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7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473F-1E01-4B2E-A709-21DA03A7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1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5AD5-0813-4818-B71C-AE97D99D3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6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E25B-E738-4582-9768-0F712E223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96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ED48-6B0C-454C-A4A8-BBC01EBCC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8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12496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497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C9A584-EAB5-4903-9BD4-37458D9DB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E432-B8E7-4BC0-B348-2120A9D19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E75A-22CA-4543-9B82-877073DF3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FB6A-C043-4884-BF8D-74A9976C4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15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921-539F-4ECA-BA41-E4A2BD5EE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8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E2418-53A7-4F3E-935A-8594F5B0B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8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0371-DA9C-4D50-B8F4-B77C834D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022A-7DF4-4C3A-824F-8A861E8D0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1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0BA2-F650-4F4C-B179-D6E40FF3A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6889-4389-400B-9C65-DAB0D2A58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03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C1F4-1B8B-4130-A906-B1F1702D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4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2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2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77F89-D422-4D7C-A886-877AC6BF7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</p:grpSp>
      <p:sp>
        <p:nvSpPr>
          <p:cNvPr id="1515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A3E819-97C4-450A-A281-3D06E4FE4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5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1347-618F-45D3-8AD3-CB3EEA520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1487-2D8D-488D-94CD-A8F65A3F0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6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68D5-80A4-4DAC-928A-D65360C37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7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0D46-22BC-4ACC-82D0-F2F67E19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2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49E6-9720-4832-8B75-81F68135F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B25AE-497B-46A8-A86C-AD834F011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8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ECF1-3DAE-446D-9B4A-77F841B2C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4B0A-678F-40D6-8341-2842959CF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7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DB95-10E0-4268-8E7B-994461A32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4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4128-67E6-4A16-8476-8D57BCEE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7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4291-250A-4F0F-9E82-59A716AA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5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160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E07D11-B1FA-425B-A246-432220D07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3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C505-A6E0-404A-BC73-637E46ED5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0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65A4-9FCB-47DB-85BC-28777C21A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34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BBFB-54EE-4366-B0E8-F1F501B12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1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EC51-83B3-4FED-B301-F0949C86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8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FCBE-B69A-4C85-8E9A-276C218C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0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1F4D-CB8A-4629-A322-43203B01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9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3855-810D-43E9-8D5E-0B076F3B9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82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B7DF9-2BD3-4620-BDB7-954B6BEC7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6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0274-4E8A-40E7-9D9B-166E189EE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4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18920-8230-46B8-B507-B9ECEEF19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7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8F62-3EF5-4D28-8CD6-1067EBBCF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06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75E12F-BE0F-4C8F-9E39-0C1A4FB64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26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790C-4DF5-4E57-8484-10BD2274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9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FDE7-0BEC-4655-9C3C-4B43297D8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6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E679-96BC-4954-9CDD-4C7C44A4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33ED-34AA-4613-AC12-71B61BB39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3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C670-8110-4551-88A7-6EBB7A5EF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8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A5F86-EBD8-41FB-81D4-497234CBF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C29E4-48C9-4D66-B5BC-F997E6688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5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86BA-845D-40B9-88B8-196B53F0E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9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4CCFC-BB53-48DA-9F5E-0CD00784B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50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A642-3800-40B2-854A-2493DB686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54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8325-9633-4A0F-AAD1-CDA9A7979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88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AF690-548F-4173-B244-952088D14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0640AE-AE38-430A-8105-DD0FBCF32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92942-35D3-4AEF-B506-FD3745B8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6CEF-B642-472B-8A1C-590AEEF8A5F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E3777-6CBB-41D6-8862-C4B1ECBB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18C626-62F4-42FE-81C5-E6583CCC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90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6205A-AD07-488C-BE12-74F89BC1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5BFD1-078E-46F7-B037-9256BBB2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A8FF79-8799-471F-AA2A-7DA5D823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F94A-1640-4733-B9BD-84E08176325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44BD91-BE9A-441B-ACBE-A71D8F8B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C0D40B-3D58-4925-B593-5485DDCE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54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F352B-C7F8-4115-82CE-AA5DBDCE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44F236-F5EC-4007-8FFA-A45B7261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2CEA51-DA93-49EE-8C2F-5EE0BEFE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C2-0B46-4CB6-A04A-9006DFC054A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85B73E-2482-4FE5-A41E-6B3467B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EC8E51-3124-453A-8049-28906EB8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D38B-6148-42A0-AE1A-71EFA4AD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7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4C522-2728-4A5F-90F4-EF0A8E7F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318E9-B5F6-407F-BD5D-577E7FC3C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003179-8FCB-40E8-B8A5-8CF8D1A10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0BD12D-C924-429B-ADAC-C79B958B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67-A2E9-45CF-9DA0-5F6A62D0EA6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DD2FF3-40E3-47CC-87F9-3AC1446E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8529F3-3596-43FF-984C-CA3CDFF7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8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CA805-B4EA-4862-BCF8-8643B5EF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7B2CFC-511A-47D6-B3EE-F00282CF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144F05-70FE-4593-AA21-4CFA30E2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83DE7F-602D-4463-BA1C-ADF3442E6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5D3125-B792-4351-A6B2-813F4C193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07E6E39-68B2-422B-8198-659659F9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7F52-8326-41F6-B69E-24B3351D5B8D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2CAF5E-E8B3-4095-B7FE-EFFBE9D8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1BF744-52E0-45F8-B198-A039E1F7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20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267DB-D2C5-45A5-8332-42B525B2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475A20-F172-400C-B0A6-A56B14D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FAB3-03A1-4E75-9B96-5CBEE1BE47C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91B415-266E-4FDA-B537-8145901C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1AE4A1-1D87-4EFD-A32A-FA66BF49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66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545EFE-B75E-4C94-B3A7-F847954C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F26B-971C-4535-BDF8-68AF7EB05F8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F5967F-2503-498F-ADA0-A180A2EF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A3A4B7-7D28-41FC-8505-F742F5F6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666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30FEB-82C4-4600-BE33-FC213F76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C3FAF2-4D2C-4F66-BEE7-6D155C16B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21FCE2-DBA2-419B-9208-F7F4C224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CD9E6D-8F54-4375-ADF8-5EF8E48C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D6D9-213E-42CC-8FEB-A76E00319BF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EEE92E-047F-4BEE-97CF-A755890E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8488D4-D348-411C-91EF-B04EBDB9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45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EB643-91A5-41A3-9305-5079F89B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8BF18D-74B6-4DCC-A450-6A3F099C7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DB0D20-4E4A-4126-8E42-F9B44E8E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86CF89-B943-43C4-874C-8417F428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D88-7D2A-4D9B-8D5A-AE0598B8BC7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4DDFB-DFB5-416D-B4AE-3C5B5E2B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571227-00FF-4CB4-BDEC-A7EA9B9C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131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ECC41-AB07-4163-B494-4F249B3C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109A7F-1BB4-4525-BF2A-C98602B39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3DFD8B-C3DA-4C64-8EA3-A873E2B0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CFEE-48BA-466B-A404-BA4593E6FD0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E95F5E-1EAE-4CC0-847F-BC900395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E5CED3-FFC7-473A-AE2C-D03BBE93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1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7918218-AC4F-4B41-B2DF-F29711239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772470-6A6F-4F31-A979-D8E4D8F85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DEFF4-0440-4646-B819-BCC59896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FC1E-ED1D-4A05-86EE-24BA03AC6FE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07-07-2021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C2721-E2C0-4824-8CE2-AAAA18C2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CA760-A99D-42D5-B18A-796645C2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9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99E3-07C9-4255-9AE4-1E1C944D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03BD1-C643-4C6F-823B-8E12DF20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9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72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972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72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972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972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972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73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973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3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3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3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5A03A58-6C0F-49C3-84AB-A4186D7B5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3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4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512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08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grpSp>
          <p:nvGrpSpPr>
            <p:cNvPr id="51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14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14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14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14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14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208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08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98D82C8-BFE0-4E73-ABDE-77FBD286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615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91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615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5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616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grpSp>
          <p:nvGrpSpPr>
            <p:cNvPr id="616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616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6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6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6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6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7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8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12394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94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4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4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4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341D52F-BA50-45BE-96A5-C422F083E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05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05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05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718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718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  <p:sp>
          <p:nvSpPr>
            <p:cNvPr id="718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IN"/>
            </a:p>
          </p:txBody>
        </p:sp>
      </p:grpSp>
      <p:sp>
        <p:nvSpPr>
          <p:cNvPr id="1505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180B6E8-06C0-424D-9F31-261CBDC55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159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AD7027E-BF23-406D-8CF3-0EB669364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8DF9FA-B1CF-4A42-A316-4B3FAD27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184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184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4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  <p:sp>
          <p:nvSpPr>
            <p:cNvPr id="184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84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0DF5EE-FE23-4817-9ECA-DA85E24B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8F1155-05D0-415C-988A-675ED00F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39B819-1A56-404C-A658-99CF16479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D9D48C-22FE-46EA-8DC8-D0E854B80ABE}" type="datetime1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07-07-2021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3E0BE3-A52A-4994-9CBD-8D197F78C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83EAA2-EDFB-4513-A51D-B613F9D9B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B074337-37C2-4EC8-BB7B-2CF3AB49DF42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0132BA9-F2C8-42D0-9DF8-269A3036B1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07" y="548236"/>
            <a:ext cx="524479" cy="9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BCAAF-3DF5-4C27-8377-A3069477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5886" y="2195219"/>
            <a:ext cx="4451332" cy="2166836"/>
          </a:xfrm>
        </p:spPr>
        <p:txBody>
          <a:bodyPr anchor="b"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Industrial </a:t>
            </a:r>
            <a:r>
              <a:rPr lang="en-US" sz="2700" b="1" dirty="0" smtClean="0">
                <a:solidFill>
                  <a:schemeClr val="bg1"/>
                </a:solidFill>
              </a:rPr>
              <a:t>Automation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SCADA-2</a:t>
            </a:r>
            <a:r>
              <a:rPr lang="en-IN" b="1" dirty="0">
                <a:solidFill>
                  <a:schemeClr val="bg1"/>
                </a:solidFill>
              </a:rPr>
              <a:t/>
            </a:r>
            <a:br>
              <a:rPr lang="en-IN" b="1" dirty="0">
                <a:solidFill>
                  <a:schemeClr val="bg1"/>
                </a:solidFill>
              </a:rPr>
            </a:b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857250"/>
            <a:ext cx="4629587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4518116" cy="51435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418EE2-015D-4ED1-BAFB-8B8AFAF00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1224153"/>
            <a:ext cx="2419248" cy="33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PROCESS</a:t>
            </a:r>
          </a:p>
        </p:txBody>
      </p:sp>
      <p:pic>
        <p:nvPicPr>
          <p:cNvPr id="38915" name="Picture 4" descr="chemical_scad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41500"/>
            <a:ext cx="6096000" cy="486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39" name="Picture 4" descr="filters_scad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31975"/>
            <a:ext cx="6096000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GAS &amp; WATER PIPELINE</a:t>
            </a:r>
          </a:p>
        </p:txBody>
      </p:sp>
      <p:pic>
        <p:nvPicPr>
          <p:cNvPr id="40963" name="Picture 4" descr="SCADA_pipelin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828800"/>
            <a:ext cx="73152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SLUDGE PROCESS</a:t>
            </a:r>
          </a:p>
        </p:txBody>
      </p:sp>
      <p:pic>
        <p:nvPicPr>
          <p:cNvPr id="41987" name="Picture 4" descr="sludge_scad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7010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LAKE FILTER</a:t>
            </a:r>
          </a:p>
        </p:txBody>
      </p:sp>
      <p:pic>
        <p:nvPicPr>
          <p:cNvPr id="43011" name="Picture 4" descr="sys-FW_Overview_Ful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22438"/>
            <a:ext cx="8229600" cy="488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RESERVIOR MANAGEMENT</a:t>
            </a:r>
          </a:p>
        </p:txBody>
      </p:sp>
      <p:pic>
        <p:nvPicPr>
          <p:cNvPr id="44035" name="Picture 4" descr="site_ca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7400"/>
            <a:ext cx="7543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accent1"/>
                </a:solidFill>
              </a:rPr>
              <a:t>CEMENT FACTORY PROCESS</a:t>
            </a:r>
          </a:p>
        </p:txBody>
      </p:sp>
      <p:pic>
        <p:nvPicPr>
          <p:cNvPr id="45059" name="Picture 8" descr="cement_diagram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72390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45227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smtClean="0"/>
              <a:t>SCADA</a:t>
            </a:r>
            <a:br>
              <a:rPr lang="en-US" sz="5400" b="1" i="1" smtClean="0"/>
            </a:br>
            <a:r>
              <a:rPr lang="en-US" sz="2800" b="1" i="1" smtClean="0"/>
              <a:t>SUPERVISORY CONTROL AND DATA ACQUISITION</a:t>
            </a:r>
            <a:endParaRPr lang="en-US" sz="5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SCRIPTS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the combination of logical operators which are written in a statement.</a:t>
            </a:r>
          </a:p>
          <a:p>
            <a:pPr eaLnBrk="1" hangingPunct="1"/>
            <a:r>
              <a:rPr lang="en-US" smtClean="0"/>
              <a:t>It is used to run the applications made or stimulate before final execution.</a:t>
            </a:r>
          </a:p>
          <a:p>
            <a:pPr eaLnBrk="1" hangingPunct="1"/>
            <a:r>
              <a:rPr lang="en-US" smtClean="0"/>
              <a:t>Various types of scripts make project execution simpler for programmer.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SECURITY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 application has to be secured from unauthorized users by different security levels .</a:t>
            </a:r>
          </a:p>
          <a:p>
            <a:pPr eaLnBrk="1" hangingPunct="1"/>
            <a:r>
              <a:rPr lang="en-US" smtClean="0"/>
              <a:t>In SCADA this security can be given as a whole as well as individually.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RECIPE MANAGEMENT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of the finest feature of any scada .</a:t>
            </a:r>
          </a:p>
          <a:p>
            <a:pPr eaLnBrk="1" hangingPunct="1"/>
            <a:r>
              <a:rPr lang="en-US" smtClean="0"/>
              <a:t>It explains that we can maintain various recipes of different process and implement it on the process.</a:t>
            </a:r>
          </a:p>
          <a:p>
            <a:pPr eaLnBrk="1" hangingPunct="1"/>
            <a:r>
              <a:rPr lang="en-US" smtClean="0"/>
              <a:t>All the recipes are stored in a single server and it can be fetched by any client server from any area to run the process.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NETWORKING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It explains we can share SCADA applications on LAN or Internet as well exchange of data is possible.</a:t>
            </a:r>
          </a:p>
          <a:p>
            <a:pPr eaLnBrk="1" hangingPunct="1">
              <a:defRPr/>
            </a:pPr>
            <a:r>
              <a:rPr lang="en-US" smtClean="0"/>
              <a:t>Lot many Networking protocols are supported by Scada software.</a:t>
            </a:r>
          </a:p>
          <a:p>
            <a:pPr eaLnBrk="1" hangingPunct="1">
              <a:defRPr/>
            </a:pPr>
            <a:r>
              <a:rPr lang="en-US" smtClean="0"/>
              <a:t>Can be put on networking with other peripherals and processors with various networking topologies.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COST ANALYSIS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 of SCADA is decided by two factors.  	Number of tags and packages.</a:t>
            </a:r>
          </a:p>
          <a:p>
            <a:pPr eaLnBrk="1" hangingPunct="1"/>
            <a:r>
              <a:rPr lang="en-US" smtClean="0"/>
              <a:t>Packages are    DRN  and  RN     </a:t>
            </a:r>
          </a:p>
          <a:p>
            <a:pPr eaLnBrk="1" hangingPunct="1"/>
            <a:r>
              <a:rPr lang="en-US" smtClean="0"/>
              <a:t>DRN stands for development ,runtime &amp; networking.</a:t>
            </a:r>
          </a:p>
          <a:p>
            <a:pPr eaLnBrk="1" hangingPunct="1"/>
            <a:r>
              <a:rPr lang="en-US" smtClean="0"/>
              <a:t>RN  stands for run and networking.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TAGNAMES &amp; TAGTYPES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Every symbol used in software has to be specified name .</a:t>
            </a:r>
          </a:p>
          <a:p>
            <a:pPr eaLnBrk="1" hangingPunct="1">
              <a:defRPr/>
            </a:pPr>
            <a:r>
              <a:rPr lang="en-US" smtClean="0"/>
              <a:t>The logical name given to any symbol is said to be tagname.</a:t>
            </a:r>
          </a:p>
          <a:p>
            <a:pPr eaLnBrk="1" hangingPunct="1">
              <a:defRPr/>
            </a:pPr>
            <a:r>
              <a:rPr lang="en-US" smtClean="0"/>
              <a:t>Tagtypes defines the symbol category.	It may be discrete , analog or strings.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Scada Applications</a:t>
            </a:r>
          </a:p>
        </p:txBody>
      </p:sp>
      <p:pic>
        <p:nvPicPr>
          <p:cNvPr id="37891" name="Picture 4" descr="aeration_scad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00200"/>
            <a:ext cx="5710238" cy="471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234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Tahoma</vt:lpstr>
      <vt:lpstr>Arial</vt:lpstr>
      <vt:lpstr>Wingdings</vt:lpstr>
      <vt:lpstr>Calibri</vt:lpstr>
      <vt:lpstr>Times New Roman</vt:lpstr>
      <vt:lpstr>Verdana</vt:lpstr>
      <vt:lpstr>Garamond</vt:lpstr>
      <vt:lpstr>Curtain Call</vt:lpstr>
      <vt:lpstr>Mountain Top</vt:lpstr>
      <vt:lpstr>Competition</vt:lpstr>
      <vt:lpstr>Orbit</vt:lpstr>
      <vt:lpstr>Cliff</vt:lpstr>
      <vt:lpstr>Stream</vt:lpstr>
      <vt:lpstr>Office Theme</vt:lpstr>
      <vt:lpstr>Industrial Automation SCADA-2 </vt:lpstr>
      <vt:lpstr>SCADA SUPERVISORY CONTROL AND DATA ACQUISITION</vt:lpstr>
      <vt:lpstr>SCRIPTS </vt:lpstr>
      <vt:lpstr>SECURITY </vt:lpstr>
      <vt:lpstr>RECIPE MANAGEMENT</vt:lpstr>
      <vt:lpstr>NETWORKING</vt:lpstr>
      <vt:lpstr>COST ANALYSIS</vt:lpstr>
      <vt:lpstr>TAGNAMES &amp; TAGTYPES</vt:lpstr>
      <vt:lpstr>Scada Applications</vt:lpstr>
      <vt:lpstr>CHEMICAL PROCESS</vt:lpstr>
      <vt:lpstr>PowerPoint Presentation</vt:lpstr>
      <vt:lpstr>GAS &amp; WATER PIPELINE</vt:lpstr>
      <vt:lpstr>SLUDGE PROCESS</vt:lpstr>
      <vt:lpstr>LAKE FILTER</vt:lpstr>
      <vt:lpstr>RESERVIOR MANAGEMENT</vt:lpstr>
      <vt:lpstr>CEMENT FACTORY PROCESS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SCADA</dc:title>
  <dc:creator>ajit</dc:creator>
  <cp:lastModifiedBy>JOY CHOUDHURY</cp:lastModifiedBy>
  <cp:revision>67</cp:revision>
  <dcterms:created xsi:type="dcterms:W3CDTF">2007-08-12T09:51:58Z</dcterms:created>
  <dcterms:modified xsi:type="dcterms:W3CDTF">2021-07-07T02:31:31Z</dcterms:modified>
</cp:coreProperties>
</file>