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5" d="100"/>
          <a:sy n="85" d="100"/>
        </p:scale>
        <p:origin x="13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05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</Words>
  <Application>Microsoft Office PowerPoint</Application>
  <PresentationFormat>On-screen Show (4:3)</PresentationFormat>
  <Paragraphs>51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sangram routray</cp:lastModifiedBy>
  <cp:revision>1</cp:revision>
  <dcterms:created xsi:type="dcterms:W3CDTF">2023-07-04T20:27:21Z</dcterms:created>
  <dcterms:modified xsi:type="dcterms:W3CDTF">2023-07-04T20:29:12Z</dcterms:modified>
</cp:coreProperties>
</file>