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sldIdLst>
    <p:sldId id="271"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302" r:id="rId16"/>
    <p:sldId id="303" r:id="rId17"/>
    <p:sldId id="304" r:id="rId18"/>
    <p:sldId id="305" r:id="rId19"/>
    <p:sldId id="306" r:id="rId20"/>
    <p:sldId id="307" r:id="rId21"/>
    <p:sldId id="308" r:id="rId22"/>
    <p:sldId id="309" r:id="rId23"/>
    <p:sldId id="273" r:id="rId24"/>
    <p:sldId id="274" r:id="rId25"/>
    <p:sldId id="275" r:id="rId26"/>
    <p:sldId id="276" r:id="rId27"/>
    <p:sldId id="277" r:id="rId28"/>
    <p:sldId id="278" r:id="rId29"/>
    <p:sldId id="279" r:id="rId30"/>
    <p:sldId id="280" r:id="rId31"/>
    <p:sldId id="281" r:id="rId32"/>
    <p:sldId id="282" r:id="rId33"/>
    <p:sldId id="283" r:id="rId34"/>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1pPr>
    <a:lvl2pPr marL="742950" indent="-28575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2pPr>
    <a:lvl3pPr marL="11430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3pPr>
    <a:lvl4pPr marL="16002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4pPr>
    <a:lvl5pPr marL="20574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5pPr>
    <a:lvl6pPr marL="2286000" algn="l" defTabSz="914400" rtl="0" eaLnBrk="1" latinLnBrk="0" hangingPunct="1">
      <a:defRPr kern="1200">
        <a:solidFill>
          <a:schemeClr val="bg1"/>
        </a:solidFill>
        <a:latin typeface="Arial" charset="0"/>
        <a:ea typeface="Noto Sans CJK SC Regular" charset="0"/>
        <a:cs typeface="Noto Sans CJK SC Regular" charset="0"/>
      </a:defRPr>
    </a:lvl6pPr>
    <a:lvl7pPr marL="2743200" algn="l" defTabSz="914400" rtl="0" eaLnBrk="1" latinLnBrk="0" hangingPunct="1">
      <a:defRPr kern="1200">
        <a:solidFill>
          <a:schemeClr val="bg1"/>
        </a:solidFill>
        <a:latin typeface="Arial" charset="0"/>
        <a:ea typeface="Noto Sans CJK SC Regular" charset="0"/>
        <a:cs typeface="Noto Sans CJK SC Regular" charset="0"/>
      </a:defRPr>
    </a:lvl7pPr>
    <a:lvl8pPr marL="3200400" algn="l" defTabSz="914400" rtl="0" eaLnBrk="1" latinLnBrk="0" hangingPunct="1">
      <a:defRPr kern="1200">
        <a:solidFill>
          <a:schemeClr val="bg1"/>
        </a:solidFill>
        <a:latin typeface="Arial" charset="0"/>
        <a:ea typeface="Noto Sans CJK SC Regular" charset="0"/>
        <a:cs typeface="Noto Sans CJK SC Regular" charset="0"/>
      </a:defRPr>
    </a:lvl8pPr>
    <a:lvl9pPr marL="3657600" algn="l" defTabSz="914400" rtl="0" eaLnBrk="1" latinLnBrk="0" hangingPunct="1">
      <a:defRPr kern="1200">
        <a:solidFill>
          <a:schemeClr val="bg1"/>
        </a:solidFill>
        <a:latin typeface="Arial" charset="0"/>
        <a:ea typeface="Noto Sans CJK SC Regular" charset="0"/>
        <a:cs typeface="Noto Sans CJK SC Regular"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362" y="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559675" cy="10691813"/>
          </a:xfrm>
          <a:prstGeom prst="roundRect">
            <a:avLst>
              <a:gd name="adj" fmla="val 19"/>
            </a:avLst>
          </a:prstGeom>
          <a:solidFill>
            <a:srgbClr val="FFFFFF"/>
          </a:solidFill>
          <a:ln w="9360" cap="sq">
            <a:noFill/>
            <a:miter lim="800000"/>
            <a:headEnd/>
            <a:tailEnd/>
          </a:ln>
          <a:effectLst/>
        </p:spPr>
        <p:txBody>
          <a:bodyPr wrap="none" anchor="ctr"/>
          <a:lstStyle/>
          <a:p>
            <a:pPr eaLnBrk="1">
              <a:lnSpc>
                <a:spcPct val="93000"/>
              </a:lnSpc>
              <a:buClr>
                <a:srgbClr val="000000"/>
              </a:buClr>
              <a:buSzPct val="100000"/>
              <a:buFont typeface="Times New Roman" pitchFamily="16" charset="0"/>
              <a:buNone/>
              <a:defRPr/>
            </a:pPr>
            <a:endParaRPr lang="en-IN" altLang="en-US"/>
          </a:p>
        </p:txBody>
      </p:sp>
      <p:sp>
        <p:nvSpPr>
          <p:cNvPr id="3075"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pPr eaLnBrk="1">
              <a:lnSpc>
                <a:spcPct val="93000"/>
              </a:lnSpc>
              <a:buClr>
                <a:srgbClr val="000000"/>
              </a:buClr>
              <a:buSzPct val="100000"/>
              <a:buFont typeface="Times New Roman" pitchFamily="16" charset="0"/>
              <a:buNone/>
              <a:defRPr/>
            </a:pPr>
            <a:endParaRPr lang="en-IN" altLang="en-US"/>
          </a:p>
        </p:txBody>
      </p:sp>
      <p:sp>
        <p:nvSpPr>
          <p:cNvPr id="3076" name="Rectangle 3"/>
          <p:cNvSpPr>
            <a:spLocks noGrp="1" noChangeArrowheads="1"/>
          </p:cNvSpPr>
          <p:nvPr>
            <p:ph type="sldImg"/>
          </p:nvPr>
        </p:nvSpPr>
        <p:spPr bwMode="auto">
          <a:xfrm>
            <a:off x="1106488" y="812800"/>
            <a:ext cx="5340350" cy="4003675"/>
          </a:xfrm>
          <a:prstGeom prst="rect">
            <a:avLst/>
          </a:prstGeom>
          <a:noFill/>
          <a:ln w="9525">
            <a:noFill/>
            <a:round/>
            <a:headEnd/>
            <a:tailEnd/>
          </a:ln>
        </p:spPr>
      </p:sp>
      <p:sp>
        <p:nvSpPr>
          <p:cNvPr id="2" name="Rectangle 4"/>
          <p:cNvSpPr>
            <a:spLocks noGrp="1" noChangeArrowheads="1"/>
          </p:cNvSpPr>
          <p:nvPr>
            <p:ph type="body"/>
          </p:nvPr>
        </p:nvSpPr>
        <p:spPr bwMode="auto">
          <a:xfrm>
            <a:off x="755650" y="5078413"/>
            <a:ext cx="6043613" cy="48069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p>
            <a:pPr lvl="0"/>
            <a:endParaRPr lang="en-US" noProof="0" smtClean="0"/>
          </a:p>
        </p:txBody>
      </p:sp>
      <p:sp>
        <p:nvSpPr>
          <p:cNvPr id="2053" name="Rectangle 5"/>
          <p:cNvSpPr>
            <a:spLocks noGrp="1" noChangeArrowheads="1"/>
          </p:cNvSpPr>
          <p:nvPr>
            <p:ph type="hdr"/>
          </p:nvPr>
        </p:nvSpPr>
        <p:spPr bwMode="auto">
          <a:xfrm>
            <a:off x="1511300" y="5880100"/>
            <a:ext cx="6043613" cy="48069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4" name="Rectangle 6"/>
          <p:cNvSpPr>
            <a:spLocks noGrp="1" noChangeArrowheads="1"/>
          </p:cNvSpPr>
          <p:nvPr>
            <p:ph type="dt"/>
          </p:nvPr>
        </p:nvSpPr>
        <p:spPr bwMode="auto">
          <a:xfrm>
            <a:off x="0" y="10156825"/>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5" name="Rectangle 7"/>
          <p:cNvSpPr>
            <a:spLocks noGrp="1" noChangeArrowheads="1"/>
          </p:cNvSpPr>
          <p:nvPr>
            <p:ph type="ftr"/>
          </p:nvPr>
        </p:nvSpPr>
        <p:spPr bwMode="auto">
          <a:xfrm>
            <a:off x="0" y="0"/>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6" name="Rectangle 8"/>
          <p:cNvSpPr>
            <a:spLocks noGrp="1" noChangeArrowheads="1"/>
          </p:cNvSpPr>
          <p:nvPr>
            <p:ph type="sldNum"/>
          </p:nvPr>
        </p:nvSpPr>
        <p:spPr bwMode="auto">
          <a:xfrm>
            <a:off x="4278313" y="0"/>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fld id="{0376AF9C-8123-4C20-88E3-38B34DBF7D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2DA4CAA2-5FCE-4BD4-9F07-B3D548970BC5}"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E4D7F514-DEBA-4D3E-B731-DD7AF4E1D00B}"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5362" cy="584676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03238" y="301625"/>
            <a:ext cx="6648450" cy="5846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F85A2F2E-0B39-45F6-B581-AB3BDE80C556}"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26913EC1-BB1E-41ED-8BF1-DC8203CE8014}"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0D34A30C-831A-4C2C-A4EB-776AF3BA36EA}"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03238" y="1768475"/>
            <a:ext cx="4456112"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111750" y="1768475"/>
            <a:ext cx="44577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7DF78DBE-262D-4332-AF42-80BFB7E8272B}"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pPr>
              <a:defRPr/>
            </a:pPr>
            <a:fld id="{0B8E3CC7-C212-44A8-8179-FE2BA9DA7B84}"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pPr>
              <a:defRPr/>
            </a:pPr>
            <a:fld id="{354A56C6-6798-4FF2-8D87-27F8983298BF}"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a:defRPr/>
            </a:lvl1pPr>
          </a:lstStyle>
          <a:p>
            <a:pPr>
              <a:defRPr/>
            </a:pPr>
            <a:fld id="{F3F6E2F2-AC57-4ACD-A8FB-8AB14290099D}"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651DBFD2-F35D-45D5-8686-4F7A4B0C8994}"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6A53AD8C-CFAA-4511-8D98-21A009D39725}"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srcRect/>
          <a:stretch>
            <a:fillRect/>
          </a:stretch>
        </p:blipFill>
        <p:spPr bwMode="auto">
          <a:xfrm>
            <a:off x="195263" y="30163"/>
            <a:ext cx="9805987" cy="7559675"/>
          </a:xfrm>
          <a:prstGeom prst="rect">
            <a:avLst/>
          </a:prstGeom>
          <a:noFill/>
          <a:ln w="9525">
            <a:noFill/>
            <a:round/>
            <a:headEnd/>
            <a:tailEnd/>
          </a:ln>
        </p:spPr>
      </p:pic>
      <p:sp>
        <p:nvSpPr>
          <p:cNvPr id="1027" name="Rectangle 2"/>
          <p:cNvSpPr>
            <a:spLocks noGrp="1" noChangeArrowheads="1"/>
          </p:cNvSpPr>
          <p:nvPr>
            <p:ph type="title"/>
          </p:nvPr>
        </p:nvSpPr>
        <p:spPr bwMode="auto">
          <a:xfrm>
            <a:off x="503238" y="301625"/>
            <a:ext cx="9066212" cy="12573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8" name="Rectangle 3"/>
          <p:cNvSpPr>
            <a:spLocks noGrp="1" noChangeArrowheads="1"/>
          </p:cNvSpPr>
          <p:nvPr>
            <p:ph type="body" idx="1"/>
          </p:nvPr>
        </p:nvSpPr>
        <p:spPr bwMode="auto">
          <a:xfrm>
            <a:off x="503238" y="1768475"/>
            <a:ext cx="9066212" cy="4379913"/>
          </a:xfrm>
          <a:prstGeom prst="rect">
            <a:avLst/>
          </a:prstGeom>
          <a:noFill/>
          <a:ln w="9525">
            <a:noFill/>
            <a:round/>
            <a:headEnd/>
            <a:tailEnd/>
          </a:ln>
        </p:spPr>
        <p:txBody>
          <a:bodyPr vert="horz" wrap="square" lIns="0" tIns="2844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4"/>
          <p:cNvSpPr>
            <a:spLocks noGrp="1" noChangeArrowheads="1"/>
          </p:cNvSpPr>
          <p:nvPr>
            <p:ph type="dt"/>
          </p:nvPr>
        </p:nvSpPr>
        <p:spPr bwMode="auto">
          <a:xfrm>
            <a:off x="3448050" y="6886575"/>
            <a:ext cx="3190875"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29" name="Rectangle 5"/>
          <p:cNvSpPr>
            <a:spLocks noGrp="1" noChangeArrowheads="1"/>
          </p:cNvSpPr>
          <p:nvPr>
            <p:ph type="ftr"/>
          </p:nvPr>
        </p:nvSpPr>
        <p:spPr bwMode="auto">
          <a:xfrm>
            <a:off x="7227888" y="6886575"/>
            <a:ext cx="3190875"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ct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30" name="Rectangle 6"/>
          <p:cNvSpPr>
            <a:spLocks noGrp="1" noChangeArrowheads="1"/>
          </p:cNvSpPr>
          <p:nvPr>
            <p:ph type="sldNum"/>
          </p:nvPr>
        </p:nvSpPr>
        <p:spPr bwMode="auto">
          <a:xfrm>
            <a:off x="503238" y="6886575"/>
            <a:ext cx="2343150"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fld id="{268A7689-56E9-4C6F-BE11-DCC4CCC858A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pitchFamily="16"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pitchFamily="16"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pitchFamily="16"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itchFamily="16"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2"/>
          <p:cNvSpPr>
            <a:spLocks noGrp="1"/>
          </p:cNvSpPr>
          <p:nvPr>
            <p:ph type="subTitle" idx="1"/>
          </p:nvPr>
        </p:nvSpPr>
        <p:spPr>
          <a:xfrm>
            <a:off x="1727200" y="3203575"/>
            <a:ext cx="7777163" cy="3313113"/>
          </a:xfrm>
        </p:spPr>
        <p:txBody>
          <a:bodyPr/>
          <a:lstStyle/>
          <a:p>
            <a:r>
              <a:rPr lang="en-IN" altLang="en-US" b="1" dirty="0" smtClean="0">
                <a:solidFill>
                  <a:schemeClr val="tx1"/>
                </a:solidFill>
                <a:latin typeface="Times New Roman" pitchFamily="18" charset="0"/>
                <a:cs typeface="Times New Roman" pitchFamily="18" charset="0"/>
              </a:rPr>
              <a:t>ABC01(0-4-0</a:t>
            </a:r>
            <a:r>
              <a:rPr lang="en-IN" altLang="en-US" b="1" dirty="0" smtClean="0">
                <a:solidFill>
                  <a:schemeClr val="tx1"/>
                </a:solidFill>
                <a:latin typeface="Times New Roman" pitchFamily="18" charset="0"/>
                <a:cs typeface="Times New Roman" pitchFamily="18" charset="0"/>
              </a:rPr>
              <a:t>)</a:t>
            </a:r>
            <a:r>
              <a:rPr lang="en-IN" altLang="en-US" dirty="0" smtClean="0">
                <a:solidFill>
                  <a:schemeClr val="tx1"/>
                </a:solidFill>
              </a:rPr>
              <a:t>     </a:t>
            </a:r>
          </a:p>
          <a:p>
            <a:r>
              <a:rPr lang="en-IN" b="1" dirty="0" smtClean="0">
                <a:solidFill>
                  <a:schemeClr val="tx1"/>
                </a:solidFill>
                <a:latin typeface="Times New Roman" pitchFamily="18" charset="0"/>
                <a:cs typeface="Times New Roman" pitchFamily="18" charset="0"/>
              </a:rPr>
              <a:t>Session</a:t>
            </a:r>
            <a:r>
              <a:rPr lang="en-IN" b="1" dirty="0" smtClean="0">
                <a:solidFill>
                  <a:schemeClr val="tx1"/>
                </a:solidFill>
                <a:latin typeface="Times New Roman" pitchFamily="18" charset="0"/>
                <a:cs typeface="Times New Roman" pitchFamily="18" charset="0"/>
              </a:rPr>
              <a:t>: 2</a:t>
            </a:r>
          </a:p>
          <a:p>
            <a:pPr eaLnBrk="1"/>
            <a:endParaRPr lang="en-IN" b="1" dirty="0" smtClean="0">
              <a:latin typeface="Times New Roman" pitchFamily="18" charset="0"/>
              <a:cs typeface="Times New Roman" pitchFamily="18" charset="0"/>
            </a:endParaRPr>
          </a:p>
          <a:p>
            <a:pPr eaLnBrk="1"/>
            <a:r>
              <a:rPr lang="en-IN" b="1" dirty="0" smtClean="0">
                <a:solidFill>
                  <a:srgbClr val="FF0000"/>
                </a:solidFill>
                <a:latin typeface="Times New Roman" pitchFamily="18" charset="0"/>
                <a:cs typeface="Times New Roman" pitchFamily="18" charset="0"/>
              </a:rPr>
              <a:t>Skills </a:t>
            </a:r>
            <a:r>
              <a:rPr lang="en-IN" b="1" dirty="0" smtClean="0">
                <a:solidFill>
                  <a:srgbClr val="FF0000"/>
                </a:solidFill>
                <a:latin typeface="Times New Roman" pitchFamily="18" charset="0"/>
                <a:cs typeface="Times New Roman" pitchFamily="18" charset="0"/>
              </a:rPr>
              <a:t>of cleaning of poultry layers in case of deep litter system for broiler and layers- partial replacement of litter material in case of layer birds, sterilization techniques of littering material, feeders and water fountain etc.</a:t>
            </a:r>
            <a:endParaRPr lang="en-IN" altLang="en-US" b="1" dirty="0" smtClean="0">
              <a:solidFill>
                <a:srgbClr val="FF0000"/>
              </a:solidFill>
              <a:latin typeface="Times New Roman" pitchFamily="18" charset="0"/>
              <a:cs typeface="Times New Roman" pitchFamily="18" charset="0"/>
            </a:endParaRPr>
          </a:p>
        </p:txBody>
      </p:sp>
      <p:sp>
        <p:nvSpPr>
          <p:cNvPr id="4" name="TextBox 4"/>
          <p:cNvSpPr txBox="1">
            <a:spLocks noChangeArrowheads="1"/>
          </p:cNvSpPr>
          <p:nvPr/>
        </p:nvSpPr>
        <p:spPr bwMode="auto">
          <a:xfrm>
            <a:off x="3456954" y="683493"/>
            <a:ext cx="5111750" cy="523875"/>
          </a:xfrm>
          <a:prstGeom prst="rect">
            <a:avLst/>
          </a:prstGeom>
          <a:noFill/>
          <a:ln w="9525">
            <a:noFill/>
            <a:miter lim="800000"/>
            <a:headEnd/>
            <a:tailEnd/>
          </a:ln>
        </p:spPr>
        <p:txBody>
          <a:bodyPr wrap="none">
            <a:spAutoFit/>
          </a:bodyPr>
          <a:lstStyle/>
          <a:p>
            <a:r>
              <a:rPr lang="en-IN" sz="2800" b="1" dirty="0">
                <a:solidFill>
                  <a:schemeClr val="tx1"/>
                </a:solidFill>
                <a:latin typeface="Times New Roman" pitchFamily="18" charset="0"/>
                <a:cs typeface="Times New Roman" pitchFamily="18" charset="0"/>
              </a:rPr>
              <a:t>Skill course on Poultry Farming</a:t>
            </a:r>
            <a:endParaRPr lang="en-IN"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20031" y="2124493"/>
            <a:ext cx="6946515" cy="3297086"/>
          </a:xfrm>
          <a:prstGeom prst="rect">
            <a:avLst/>
          </a:prstGeom>
        </p:spPr>
        <p:txBody>
          <a:bodyPr vert="horz" wrap="square" lIns="0" tIns="13999" rIns="0" bIns="0" rtlCol="0">
            <a:spAutoFit/>
          </a:bodyPr>
          <a:lstStyle/>
          <a:p>
            <a:pPr marL="296083" marR="5600" indent="-282784">
              <a:spcBef>
                <a:spcPts val="110"/>
              </a:spcBef>
              <a:buClr>
                <a:srgbClr val="2CA1BE"/>
              </a:buClr>
              <a:buSzPct val="66666"/>
              <a:buFont typeface="Arial"/>
              <a:buChar char=""/>
              <a:tabLst>
                <a:tab pos="900848" algn="l"/>
                <a:tab pos="901549" algn="l"/>
              </a:tabLst>
            </a:pPr>
            <a:r>
              <a:rPr dirty="0"/>
              <a:t>	</a:t>
            </a:r>
            <a:r>
              <a:rPr sz="3000" spc="83" dirty="0">
                <a:solidFill>
                  <a:schemeClr val="tx1"/>
                </a:solidFill>
                <a:latin typeface="Times New Roman" pitchFamily="18" charset="0"/>
                <a:cs typeface="Times New Roman" pitchFamily="18" charset="0"/>
              </a:rPr>
              <a:t>The </a:t>
            </a:r>
            <a:r>
              <a:rPr sz="3000" spc="182" dirty="0">
                <a:solidFill>
                  <a:schemeClr val="tx1"/>
                </a:solidFill>
                <a:latin typeface="Times New Roman" pitchFamily="18" charset="0"/>
                <a:cs typeface="Times New Roman" pitchFamily="18" charset="0"/>
              </a:rPr>
              <a:t>amount </a:t>
            </a:r>
            <a:r>
              <a:rPr sz="3000" spc="215" dirty="0">
                <a:solidFill>
                  <a:schemeClr val="tx1"/>
                </a:solidFill>
                <a:latin typeface="Times New Roman" pitchFamily="18" charset="0"/>
                <a:cs typeface="Times New Roman" pitchFamily="18" charset="0"/>
              </a:rPr>
              <a:t>of </a:t>
            </a:r>
            <a:r>
              <a:rPr sz="3000" spc="171" dirty="0">
                <a:solidFill>
                  <a:schemeClr val="tx1"/>
                </a:solidFill>
                <a:latin typeface="Times New Roman" pitchFamily="18" charset="0"/>
                <a:cs typeface="Times New Roman" pitchFamily="18" charset="0"/>
              </a:rPr>
              <a:t>moisture </a:t>
            </a:r>
            <a:r>
              <a:rPr sz="3000" spc="193" dirty="0">
                <a:solidFill>
                  <a:schemeClr val="tx1"/>
                </a:solidFill>
                <a:latin typeface="Times New Roman" pitchFamily="18" charset="0"/>
                <a:cs typeface="Times New Roman" pitchFamily="18" charset="0"/>
              </a:rPr>
              <a:t>in </a:t>
            </a:r>
            <a:r>
              <a:rPr sz="3000" spc="187" dirty="0">
                <a:solidFill>
                  <a:schemeClr val="tx1"/>
                </a:solidFill>
                <a:latin typeface="Times New Roman" pitchFamily="18" charset="0"/>
                <a:cs typeface="Times New Roman" pitchFamily="18" charset="0"/>
              </a:rPr>
              <a:t>poultry  </a:t>
            </a:r>
            <a:r>
              <a:rPr sz="3000" spc="176" dirty="0">
                <a:solidFill>
                  <a:schemeClr val="tx1"/>
                </a:solidFill>
                <a:latin typeface="Times New Roman" pitchFamily="18" charset="0"/>
                <a:cs typeface="Times New Roman" pitchFamily="18" charset="0"/>
              </a:rPr>
              <a:t>bedding </a:t>
            </a:r>
            <a:r>
              <a:rPr sz="3000" spc="116" dirty="0">
                <a:solidFill>
                  <a:schemeClr val="tx1"/>
                </a:solidFill>
                <a:latin typeface="Times New Roman" pitchFamily="18" charset="0"/>
                <a:cs typeface="Times New Roman" pitchFamily="18" charset="0"/>
              </a:rPr>
              <a:t>affects </a:t>
            </a:r>
            <a:r>
              <a:rPr sz="3000" spc="138" dirty="0">
                <a:solidFill>
                  <a:schemeClr val="tx1"/>
                </a:solidFill>
                <a:latin typeface="Times New Roman" pitchFamily="18" charset="0"/>
                <a:cs typeface="Times New Roman" pitchFamily="18" charset="0"/>
              </a:rPr>
              <a:t>performance, </a:t>
            </a:r>
            <a:r>
              <a:rPr sz="3000" spc="143" dirty="0">
                <a:solidFill>
                  <a:schemeClr val="tx1"/>
                </a:solidFill>
                <a:latin typeface="Times New Roman" pitchFamily="18" charset="0"/>
                <a:cs typeface="Times New Roman" pitchFamily="18" charset="0"/>
              </a:rPr>
              <a:t>health </a:t>
            </a:r>
            <a:r>
              <a:rPr sz="3000" spc="126" dirty="0">
                <a:solidFill>
                  <a:schemeClr val="tx1"/>
                </a:solidFill>
                <a:latin typeface="Times New Roman" pitchFamily="18" charset="0"/>
                <a:cs typeface="Times New Roman" pitchFamily="18" charset="0"/>
              </a:rPr>
              <a:t>and</a:t>
            </a:r>
            <a:r>
              <a:rPr sz="3000" spc="-72" dirty="0">
                <a:solidFill>
                  <a:schemeClr val="tx1"/>
                </a:solidFill>
                <a:latin typeface="Times New Roman" pitchFamily="18" charset="0"/>
                <a:cs typeface="Times New Roman" pitchFamily="18" charset="0"/>
              </a:rPr>
              <a:t> </a:t>
            </a:r>
            <a:r>
              <a:rPr sz="3000" spc="55" dirty="0">
                <a:solidFill>
                  <a:schemeClr val="tx1"/>
                </a:solidFill>
                <a:latin typeface="Times New Roman" pitchFamily="18" charset="0"/>
                <a:cs typeface="Times New Roman" pitchFamily="18" charset="0"/>
              </a:rPr>
              <a:t>even  </a:t>
            </a:r>
            <a:r>
              <a:rPr sz="3000" spc="165" dirty="0">
                <a:solidFill>
                  <a:schemeClr val="tx1"/>
                </a:solidFill>
                <a:latin typeface="Times New Roman" pitchFamily="18" charset="0"/>
                <a:cs typeface="Times New Roman" pitchFamily="18" charset="0"/>
              </a:rPr>
              <a:t>fuel</a:t>
            </a:r>
            <a:r>
              <a:rPr sz="3000" spc="77" dirty="0">
                <a:solidFill>
                  <a:schemeClr val="tx1"/>
                </a:solidFill>
                <a:latin typeface="Times New Roman" pitchFamily="18" charset="0"/>
                <a:cs typeface="Times New Roman" pitchFamily="18" charset="0"/>
              </a:rPr>
              <a:t> </a:t>
            </a:r>
            <a:r>
              <a:rPr sz="3000" spc="105" dirty="0">
                <a:solidFill>
                  <a:schemeClr val="tx1"/>
                </a:solidFill>
                <a:latin typeface="Times New Roman" pitchFamily="18" charset="0"/>
                <a:cs typeface="Times New Roman" pitchFamily="18" charset="0"/>
              </a:rPr>
              <a:t>costs.</a:t>
            </a:r>
            <a:endParaRPr sz="3000" dirty="0">
              <a:solidFill>
                <a:schemeClr val="tx1"/>
              </a:solidFill>
              <a:latin typeface="Times New Roman" pitchFamily="18" charset="0"/>
              <a:cs typeface="Times New Roman" pitchFamily="18" charset="0"/>
            </a:endParaRPr>
          </a:p>
          <a:p>
            <a:pPr marL="296083" marR="636264" indent="-282784">
              <a:spcBef>
                <a:spcPts val="441"/>
              </a:spcBef>
              <a:buClr>
                <a:srgbClr val="2CA1BE"/>
              </a:buClr>
              <a:buSzPct val="66666"/>
              <a:buFont typeface="Arial"/>
              <a:buChar char=""/>
              <a:tabLst>
                <a:tab pos="415077" algn="l"/>
                <a:tab pos="416476" algn="l"/>
              </a:tabLst>
            </a:pPr>
            <a:r>
              <a:rPr dirty="0">
                <a:solidFill>
                  <a:schemeClr val="tx1"/>
                </a:solidFill>
                <a:latin typeface="Times New Roman" pitchFamily="18" charset="0"/>
                <a:cs typeface="Times New Roman" pitchFamily="18" charset="0"/>
              </a:rPr>
              <a:t>	</a:t>
            </a:r>
            <a:r>
              <a:rPr sz="3000" spc="94" dirty="0">
                <a:solidFill>
                  <a:schemeClr val="tx1"/>
                </a:solidFill>
                <a:latin typeface="Times New Roman" pitchFamily="18" charset="0"/>
                <a:cs typeface="Times New Roman" pitchFamily="18" charset="0"/>
              </a:rPr>
              <a:t>Ideally, </a:t>
            </a:r>
            <a:r>
              <a:rPr sz="3000" spc="171" dirty="0">
                <a:solidFill>
                  <a:schemeClr val="tx1"/>
                </a:solidFill>
                <a:latin typeface="Times New Roman" pitchFamily="18" charset="0"/>
                <a:cs typeface="Times New Roman" pitchFamily="18" charset="0"/>
              </a:rPr>
              <a:t>moisture </a:t>
            </a:r>
            <a:r>
              <a:rPr sz="3000" spc="72" dirty="0">
                <a:solidFill>
                  <a:schemeClr val="tx1"/>
                </a:solidFill>
                <a:latin typeface="Times New Roman" pitchFamily="18" charset="0"/>
                <a:cs typeface="Times New Roman" pitchFamily="18" charset="0"/>
              </a:rPr>
              <a:t>levels </a:t>
            </a:r>
            <a:r>
              <a:rPr sz="3000" spc="165" dirty="0">
                <a:solidFill>
                  <a:schemeClr val="tx1"/>
                </a:solidFill>
                <a:latin typeface="Times New Roman" pitchFamily="18" charset="0"/>
                <a:cs typeface="Times New Roman" pitchFamily="18" charset="0"/>
              </a:rPr>
              <a:t>should </a:t>
            </a:r>
            <a:r>
              <a:rPr sz="3000" spc="215" dirty="0">
                <a:solidFill>
                  <a:schemeClr val="tx1"/>
                </a:solidFill>
                <a:latin typeface="Times New Roman" pitchFamily="18" charset="0"/>
                <a:cs typeface="Times New Roman" pitchFamily="18" charset="0"/>
              </a:rPr>
              <a:t>not</a:t>
            </a:r>
            <a:r>
              <a:rPr sz="3000" spc="33" dirty="0">
                <a:solidFill>
                  <a:schemeClr val="tx1"/>
                </a:solidFill>
                <a:latin typeface="Times New Roman" pitchFamily="18" charset="0"/>
                <a:cs typeface="Times New Roman" pitchFamily="18" charset="0"/>
              </a:rPr>
              <a:t> </a:t>
            </a:r>
            <a:r>
              <a:rPr sz="3000" spc="88" dirty="0">
                <a:solidFill>
                  <a:schemeClr val="tx1"/>
                </a:solidFill>
                <a:latin typeface="Times New Roman" pitchFamily="18" charset="0"/>
                <a:cs typeface="Times New Roman" pitchFamily="18" charset="0"/>
              </a:rPr>
              <a:t>exceed  </a:t>
            </a:r>
            <a:r>
              <a:rPr sz="3000" spc="154" dirty="0">
                <a:solidFill>
                  <a:schemeClr val="tx1"/>
                </a:solidFill>
                <a:latin typeface="Times New Roman" pitchFamily="18" charset="0"/>
                <a:cs typeface="Times New Roman" pitchFamily="18" charset="0"/>
              </a:rPr>
              <a:t>25-30% </a:t>
            </a:r>
            <a:r>
              <a:rPr sz="3000" spc="126" dirty="0">
                <a:solidFill>
                  <a:schemeClr val="tx1"/>
                </a:solidFill>
                <a:latin typeface="Times New Roman" pitchFamily="18" charset="0"/>
                <a:cs typeface="Times New Roman" pitchFamily="18" charset="0"/>
              </a:rPr>
              <a:t>and </a:t>
            </a:r>
            <a:r>
              <a:rPr sz="3000" spc="-303" dirty="0">
                <a:solidFill>
                  <a:schemeClr val="tx1"/>
                </a:solidFill>
                <a:latin typeface="Times New Roman" pitchFamily="18" charset="0"/>
                <a:cs typeface="Times New Roman" pitchFamily="18" charset="0"/>
              </a:rPr>
              <a:t>RH% </a:t>
            </a:r>
            <a:r>
              <a:rPr sz="3000" spc="160" dirty="0">
                <a:solidFill>
                  <a:schemeClr val="tx1"/>
                </a:solidFill>
                <a:latin typeface="Times New Roman" pitchFamily="18" charset="0"/>
                <a:cs typeface="Times New Roman" pitchFamily="18" charset="0"/>
              </a:rPr>
              <a:t>should </a:t>
            </a:r>
            <a:r>
              <a:rPr sz="3000" spc="105" dirty="0">
                <a:solidFill>
                  <a:schemeClr val="tx1"/>
                </a:solidFill>
                <a:latin typeface="Times New Roman" pitchFamily="18" charset="0"/>
                <a:cs typeface="Times New Roman" pitchFamily="18" charset="0"/>
              </a:rPr>
              <a:t>be </a:t>
            </a:r>
            <a:r>
              <a:rPr sz="3000" spc="121" dirty="0">
                <a:solidFill>
                  <a:schemeClr val="tx1"/>
                </a:solidFill>
                <a:latin typeface="Times New Roman" pitchFamily="18" charset="0"/>
                <a:cs typeface="Times New Roman" pitchFamily="18" charset="0"/>
              </a:rPr>
              <a:t>managed  </a:t>
            </a:r>
            <a:r>
              <a:rPr sz="3000" spc="138" dirty="0">
                <a:solidFill>
                  <a:schemeClr val="tx1"/>
                </a:solidFill>
                <a:latin typeface="Times New Roman" pitchFamily="18" charset="0"/>
                <a:cs typeface="Times New Roman" pitchFamily="18" charset="0"/>
              </a:rPr>
              <a:t>constantly </a:t>
            </a:r>
            <a:r>
              <a:rPr sz="3000" spc="116" dirty="0">
                <a:solidFill>
                  <a:schemeClr val="tx1"/>
                </a:solidFill>
                <a:latin typeface="Times New Roman" pitchFamily="18" charset="0"/>
                <a:cs typeface="Times New Roman" pitchFamily="18" charset="0"/>
              </a:rPr>
              <a:t>between</a:t>
            </a:r>
            <a:r>
              <a:rPr sz="3000" spc="77" dirty="0">
                <a:solidFill>
                  <a:schemeClr val="tx1"/>
                </a:solidFill>
                <a:latin typeface="Times New Roman" pitchFamily="18" charset="0"/>
                <a:cs typeface="Times New Roman" pitchFamily="18" charset="0"/>
              </a:rPr>
              <a:t> </a:t>
            </a:r>
            <a:r>
              <a:rPr sz="3000" spc="149" dirty="0">
                <a:solidFill>
                  <a:schemeClr val="tx1"/>
                </a:solidFill>
                <a:latin typeface="Times New Roman" pitchFamily="18" charset="0"/>
                <a:cs typeface="Times New Roman" pitchFamily="18" charset="0"/>
              </a:rPr>
              <a:t>50-70%.</a:t>
            </a:r>
            <a:endParaRPr sz="3000" dirty="0">
              <a:solidFill>
                <a:schemeClr val="tx1"/>
              </a:solidFill>
              <a:latin typeface="Times New Roman" pitchFamily="18" charset="0"/>
              <a:cs typeface="Times New Roman" pitchFamily="18" charset="0"/>
            </a:endParaRPr>
          </a:p>
        </p:txBody>
      </p:sp>
      <p:sp>
        <p:nvSpPr>
          <p:cNvPr id="3" name="object 3"/>
          <p:cNvSpPr/>
          <p:nvPr/>
        </p:nvSpPr>
        <p:spPr>
          <a:xfrm>
            <a:off x="2376016" y="346064"/>
            <a:ext cx="6901519" cy="107683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76016" y="395461"/>
            <a:ext cx="6139872" cy="4031889"/>
          </a:xfrm>
          <a:prstGeom prst="rect">
            <a:avLst/>
          </a:prstGeom>
        </p:spPr>
        <p:txBody>
          <a:bodyPr vert="horz" wrap="square" lIns="0" tIns="68596" rIns="0" bIns="0" rtlCol="0">
            <a:spAutoFit/>
          </a:bodyPr>
          <a:lstStyle/>
          <a:p>
            <a:pPr marL="296083" indent="-282784">
              <a:spcBef>
                <a:spcPts val="540"/>
              </a:spcBef>
              <a:buClr>
                <a:srgbClr val="2CA1BE"/>
              </a:buClr>
              <a:buSzPct val="66666"/>
              <a:buFont typeface="Arial"/>
              <a:buChar char=""/>
              <a:tabLst>
                <a:tab pos="296083" algn="l"/>
                <a:tab pos="296783" algn="l"/>
              </a:tabLst>
            </a:pPr>
            <a:r>
              <a:rPr sz="3000" b="1" spc="44" dirty="0">
                <a:solidFill>
                  <a:schemeClr val="tx1"/>
                </a:solidFill>
                <a:latin typeface="Times New Roman" pitchFamily="18" charset="0"/>
                <a:cs typeface="Times New Roman" pitchFamily="18" charset="0"/>
              </a:rPr>
              <a:t>More than </a:t>
            </a:r>
            <a:r>
              <a:rPr sz="3000" b="1" spc="225" dirty="0">
                <a:solidFill>
                  <a:schemeClr val="tx1"/>
                </a:solidFill>
                <a:latin typeface="Times New Roman" pitchFamily="18" charset="0"/>
                <a:cs typeface="Times New Roman" pitchFamily="18" charset="0"/>
              </a:rPr>
              <a:t>30 </a:t>
            </a:r>
            <a:r>
              <a:rPr sz="3000" b="1" spc="-661" dirty="0">
                <a:solidFill>
                  <a:schemeClr val="tx1"/>
                </a:solidFill>
                <a:latin typeface="Times New Roman" pitchFamily="18" charset="0"/>
                <a:cs typeface="Times New Roman" pitchFamily="18" charset="0"/>
              </a:rPr>
              <a:t>% </a:t>
            </a:r>
            <a:r>
              <a:rPr sz="3000" b="1" spc="33" dirty="0">
                <a:solidFill>
                  <a:schemeClr val="tx1"/>
                </a:solidFill>
                <a:latin typeface="Times New Roman" pitchFamily="18" charset="0"/>
                <a:cs typeface="Times New Roman" pitchFamily="18" charset="0"/>
              </a:rPr>
              <a:t>following </a:t>
            </a:r>
            <a:r>
              <a:rPr sz="3000" b="1" spc="28" dirty="0">
                <a:solidFill>
                  <a:schemeClr val="tx1"/>
                </a:solidFill>
                <a:latin typeface="Times New Roman" pitchFamily="18" charset="0"/>
                <a:cs typeface="Times New Roman" pitchFamily="18" charset="0"/>
              </a:rPr>
              <a:t>problems</a:t>
            </a:r>
            <a:r>
              <a:rPr sz="3000" b="1" spc="-39" dirty="0">
                <a:solidFill>
                  <a:schemeClr val="tx1"/>
                </a:solidFill>
                <a:latin typeface="Times New Roman" pitchFamily="18" charset="0"/>
                <a:cs typeface="Times New Roman" pitchFamily="18" charset="0"/>
              </a:rPr>
              <a:t> </a:t>
            </a:r>
            <a:r>
              <a:rPr sz="3000" b="1" spc="-11" dirty="0">
                <a:solidFill>
                  <a:schemeClr val="tx1"/>
                </a:solidFill>
                <a:latin typeface="Times New Roman" pitchFamily="18" charset="0"/>
                <a:cs typeface="Times New Roman" pitchFamily="18" charset="0"/>
              </a:rPr>
              <a:t>arise</a:t>
            </a:r>
            <a:endParaRPr sz="3000" dirty="0">
              <a:solidFill>
                <a:schemeClr val="tx1"/>
              </a:solidFill>
              <a:latin typeface="Times New Roman" pitchFamily="18" charset="0"/>
              <a:cs typeface="Times New Roman" pitchFamily="18" charset="0"/>
            </a:endParaRPr>
          </a:p>
          <a:p>
            <a:pPr marL="296083" indent="-282784">
              <a:spcBef>
                <a:spcPts val="441"/>
              </a:spcBef>
              <a:buClr>
                <a:srgbClr val="2CA1BE"/>
              </a:buClr>
              <a:buSzPct val="66666"/>
              <a:buChar char=""/>
              <a:tabLst>
                <a:tab pos="296083" algn="l"/>
                <a:tab pos="296783" algn="l"/>
              </a:tabLst>
            </a:pPr>
            <a:r>
              <a:rPr sz="3000" spc="33" dirty="0">
                <a:solidFill>
                  <a:schemeClr val="tx1"/>
                </a:solidFill>
                <a:latin typeface="Times New Roman" pitchFamily="18" charset="0"/>
                <a:cs typeface="Times New Roman" pitchFamily="18" charset="0"/>
              </a:rPr>
              <a:t>Become </a:t>
            </a:r>
            <a:r>
              <a:rPr sz="3000" spc="143" dirty="0">
                <a:solidFill>
                  <a:schemeClr val="tx1"/>
                </a:solidFill>
                <a:latin typeface="Times New Roman" pitchFamily="18" charset="0"/>
                <a:cs typeface="Times New Roman" pitchFamily="18" charset="0"/>
              </a:rPr>
              <a:t>wet </a:t>
            </a:r>
            <a:r>
              <a:rPr sz="3000" spc="126" dirty="0">
                <a:solidFill>
                  <a:schemeClr val="tx1"/>
                </a:solidFill>
                <a:latin typeface="Times New Roman" pitchFamily="18" charset="0"/>
                <a:cs typeface="Times New Roman" pitchFamily="18" charset="0"/>
              </a:rPr>
              <a:t>and </a:t>
            </a:r>
            <a:r>
              <a:rPr sz="3000" spc="243" dirty="0">
                <a:solidFill>
                  <a:schemeClr val="tx1"/>
                </a:solidFill>
                <a:latin typeface="Times New Roman" pitchFamily="18" charset="0"/>
                <a:cs typeface="Times New Roman" pitchFamily="18" charset="0"/>
              </a:rPr>
              <a:t>form</a:t>
            </a:r>
            <a:r>
              <a:rPr sz="3000" spc="126" dirty="0">
                <a:solidFill>
                  <a:schemeClr val="tx1"/>
                </a:solidFill>
                <a:latin typeface="Times New Roman" pitchFamily="18" charset="0"/>
                <a:cs typeface="Times New Roman" pitchFamily="18" charset="0"/>
              </a:rPr>
              <a:t> </a:t>
            </a:r>
            <a:r>
              <a:rPr sz="3000" spc="55" dirty="0">
                <a:solidFill>
                  <a:schemeClr val="tx1"/>
                </a:solidFill>
                <a:latin typeface="Times New Roman" pitchFamily="18" charset="0"/>
                <a:cs typeface="Times New Roman" pitchFamily="18" charset="0"/>
              </a:rPr>
              <a:t>cakes</a:t>
            </a:r>
            <a:endParaRPr sz="3000" dirty="0">
              <a:solidFill>
                <a:schemeClr val="tx1"/>
              </a:solidFill>
              <a:latin typeface="Times New Roman" pitchFamily="18" charset="0"/>
              <a:cs typeface="Times New Roman" pitchFamily="18" charset="0"/>
            </a:endParaRPr>
          </a:p>
          <a:p>
            <a:pPr marL="296083" indent="-282784">
              <a:spcBef>
                <a:spcPts val="435"/>
              </a:spcBef>
              <a:buClr>
                <a:srgbClr val="2CA1BE"/>
              </a:buClr>
              <a:buSzPct val="66666"/>
              <a:buChar char=""/>
              <a:tabLst>
                <a:tab pos="296083" algn="l"/>
                <a:tab pos="296783" algn="l"/>
              </a:tabLst>
            </a:pPr>
            <a:r>
              <a:rPr sz="3000" spc="61" dirty="0">
                <a:solidFill>
                  <a:schemeClr val="tx1"/>
                </a:solidFill>
                <a:latin typeface="Times New Roman" pitchFamily="18" charset="0"/>
                <a:cs typeface="Times New Roman" pitchFamily="18" charset="0"/>
              </a:rPr>
              <a:t>Generate </a:t>
            </a:r>
            <a:r>
              <a:rPr sz="3000" spc="171" dirty="0">
                <a:solidFill>
                  <a:schemeClr val="tx1"/>
                </a:solidFill>
                <a:latin typeface="Times New Roman" pitchFamily="18" charset="0"/>
                <a:cs typeface="Times New Roman" pitchFamily="18" charset="0"/>
              </a:rPr>
              <a:t>more </a:t>
            </a:r>
            <a:r>
              <a:rPr sz="3000" spc="116" dirty="0">
                <a:solidFill>
                  <a:schemeClr val="tx1"/>
                </a:solidFill>
                <a:latin typeface="Times New Roman" pitchFamily="18" charset="0"/>
                <a:cs typeface="Times New Roman" pitchFamily="18" charset="0"/>
              </a:rPr>
              <a:t>heat </a:t>
            </a:r>
            <a:r>
              <a:rPr sz="3000" spc="138" dirty="0">
                <a:solidFill>
                  <a:schemeClr val="tx1"/>
                </a:solidFill>
                <a:latin typeface="Times New Roman" pitchFamily="18" charset="0"/>
                <a:cs typeface="Times New Roman" pitchFamily="18" charset="0"/>
              </a:rPr>
              <a:t>due </a:t>
            </a:r>
            <a:r>
              <a:rPr sz="3000" spc="225" dirty="0">
                <a:solidFill>
                  <a:schemeClr val="tx1"/>
                </a:solidFill>
                <a:latin typeface="Times New Roman" pitchFamily="18" charset="0"/>
                <a:cs typeface="Times New Roman" pitchFamily="18" charset="0"/>
              </a:rPr>
              <a:t>to</a:t>
            </a:r>
            <a:r>
              <a:rPr sz="3000" spc="28" dirty="0">
                <a:solidFill>
                  <a:schemeClr val="tx1"/>
                </a:solidFill>
                <a:latin typeface="Times New Roman" pitchFamily="18" charset="0"/>
                <a:cs typeface="Times New Roman" pitchFamily="18" charset="0"/>
              </a:rPr>
              <a:t> </a:t>
            </a:r>
            <a:r>
              <a:rPr sz="3000" spc="176" dirty="0">
                <a:solidFill>
                  <a:schemeClr val="tx1"/>
                </a:solidFill>
                <a:latin typeface="Times New Roman" pitchFamily="18" charset="0"/>
                <a:cs typeface="Times New Roman" pitchFamily="18" charset="0"/>
              </a:rPr>
              <a:t>fermentation</a:t>
            </a:r>
            <a:endParaRPr sz="3000" dirty="0">
              <a:solidFill>
                <a:schemeClr val="tx1"/>
              </a:solidFill>
              <a:latin typeface="Times New Roman" pitchFamily="18" charset="0"/>
              <a:cs typeface="Times New Roman" pitchFamily="18" charset="0"/>
            </a:endParaRPr>
          </a:p>
          <a:p>
            <a:pPr marL="296083" indent="-282784">
              <a:spcBef>
                <a:spcPts val="451"/>
              </a:spcBef>
              <a:buClr>
                <a:srgbClr val="2CA1BE"/>
              </a:buClr>
              <a:buSzPct val="66666"/>
              <a:buChar char=""/>
              <a:tabLst>
                <a:tab pos="296083" algn="l"/>
                <a:tab pos="296783" algn="l"/>
              </a:tabLst>
            </a:pPr>
            <a:r>
              <a:rPr sz="3000" spc="116" dirty="0">
                <a:solidFill>
                  <a:schemeClr val="tx1"/>
                </a:solidFill>
                <a:latin typeface="Times New Roman" pitchFamily="18" charset="0"/>
                <a:cs typeface="Times New Roman" pitchFamily="18" charset="0"/>
              </a:rPr>
              <a:t>More </a:t>
            </a:r>
            <a:r>
              <a:rPr sz="3000" spc="154" dirty="0">
                <a:solidFill>
                  <a:schemeClr val="tx1"/>
                </a:solidFill>
                <a:latin typeface="Times New Roman" pitchFamily="18" charset="0"/>
                <a:cs typeface="Times New Roman" pitchFamily="18" charset="0"/>
              </a:rPr>
              <a:t>ammonia</a:t>
            </a:r>
            <a:r>
              <a:rPr sz="3000" spc="99" dirty="0">
                <a:solidFill>
                  <a:schemeClr val="tx1"/>
                </a:solidFill>
                <a:latin typeface="Times New Roman" pitchFamily="18" charset="0"/>
                <a:cs typeface="Times New Roman" pitchFamily="18" charset="0"/>
              </a:rPr>
              <a:t> </a:t>
            </a:r>
            <a:r>
              <a:rPr sz="3000" spc="72" dirty="0">
                <a:solidFill>
                  <a:schemeClr val="tx1"/>
                </a:solidFill>
                <a:latin typeface="Times New Roman" pitchFamily="18" charset="0"/>
                <a:cs typeface="Times New Roman" pitchFamily="18" charset="0"/>
              </a:rPr>
              <a:t>gas</a:t>
            </a:r>
            <a:endParaRPr sz="3000" dirty="0">
              <a:solidFill>
                <a:schemeClr val="tx1"/>
              </a:solidFill>
              <a:latin typeface="Times New Roman" pitchFamily="18" charset="0"/>
              <a:cs typeface="Times New Roman" pitchFamily="18" charset="0"/>
            </a:endParaRPr>
          </a:p>
          <a:p>
            <a:pPr marL="296083" indent="-282784">
              <a:spcBef>
                <a:spcPts val="435"/>
              </a:spcBef>
              <a:buClr>
                <a:srgbClr val="2CA1BE"/>
              </a:buClr>
              <a:buSzPct val="66666"/>
              <a:buChar char=""/>
              <a:tabLst>
                <a:tab pos="296083" algn="l"/>
                <a:tab pos="296783" algn="l"/>
              </a:tabLst>
            </a:pPr>
            <a:r>
              <a:rPr sz="3000" spc="105" dirty="0">
                <a:solidFill>
                  <a:schemeClr val="tx1"/>
                </a:solidFill>
                <a:latin typeface="Times New Roman" pitchFamily="18" charset="0"/>
                <a:cs typeface="Times New Roman" pitchFamily="18" charset="0"/>
              </a:rPr>
              <a:t>Coccidiosis</a:t>
            </a:r>
            <a:endParaRPr sz="3000" dirty="0">
              <a:solidFill>
                <a:schemeClr val="tx1"/>
              </a:solidFill>
              <a:latin typeface="Times New Roman" pitchFamily="18" charset="0"/>
              <a:cs typeface="Times New Roman" pitchFamily="18" charset="0"/>
            </a:endParaRPr>
          </a:p>
          <a:p>
            <a:pPr marL="296083" indent="-282784">
              <a:spcBef>
                <a:spcPts val="441"/>
              </a:spcBef>
              <a:buClr>
                <a:srgbClr val="2CA1BE"/>
              </a:buClr>
              <a:buSzPct val="66666"/>
              <a:buChar char=""/>
              <a:tabLst>
                <a:tab pos="296083" algn="l"/>
                <a:tab pos="296783" algn="l"/>
              </a:tabLst>
            </a:pPr>
            <a:r>
              <a:rPr sz="3000" spc="66" dirty="0">
                <a:solidFill>
                  <a:schemeClr val="tx1"/>
                </a:solidFill>
                <a:latin typeface="Times New Roman" pitchFamily="18" charset="0"/>
                <a:cs typeface="Times New Roman" pitchFamily="18" charset="0"/>
              </a:rPr>
              <a:t>Parasitic </a:t>
            </a:r>
            <a:r>
              <a:rPr sz="3000" spc="126" dirty="0">
                <a:solidFill>
                  <a:schemeClr val="tx1"/>
                </a:solidFill>
                <a:latin typeface="Times New Roman" pitchFamily="18" charset="0"/>
                <a:cs typeface="Times New Roman" pitchFamily="18" charset="0"/>
              </a:rPr>
              <a:t>and </a:t>
            </a:r>
            <a:r>
              <a:rPr sz="3000" spc="143" dirty="0">
                <a:solidFill>
                  <a:schemeClr val="tx1"/>
                </a:solidFill>
                <a:latin typeface="Times New Roman" pitchFamily="18" charset="0"/>
                <a:cs typeface="Times New Roman" pitchFamily="18" charset="0"/>
              </a:rPr>
              <a:t>respiratory</a:t>
            </a:r>
            <a:r>
              <a:rPr sz="3000" spc="99" dirty="0">
                <a:solidFill>
                  <a:schemeClr val="tx1"/>
                </a:solidFill>
                <a:latin typeface="Times New Roman" pitchFamily="18" charset="0"/>
                <a:cs typeface="Times New Roman" pitchFamily="18" charset="0"/>
              </a:rPr>
              <a:t> </a:t>
            </a:r>
            <a:r>
              <a:rPr sz="3000" spc="55" dirty="0">
                <a:solidFill>
                  <a:schemeClr val="tx1"/>
                </a:solidFill>
                <a:latin typeface="Times New Roman" pitchFamily="18" charset="0"/>
                <a:cs typeface="Times New Roman" pitchFamily="18" charset="0"/>
              </a:rPr>
              <a:t>diseases</a:t>
            </a:r>
            <a:endParaRPr sz="3000" dirty="0">
              <a:solidFill>
                <a:schemeClr val="tx1"/>
              </a:solidFill>
              <a:latin typeface="Times New Roman" pitchFamily="18" charset="0"/>
              <a:cs typeface="Times New Roman" pitchFamily="18" charset="0"/>
            </a:endParaRPr>
          </a:p>
        </p:txBody>
      </p:sp>
      <p:sp>
        <p:nvSpPr>
          <p:cNvPr id="3" name="object 3"/>
          <p:cNvSpPr/>
          <p:nvPr/>
        </p:nvSpPr>
        <p:spPr>
          <a:xfrm>
            <a:off x="7224448" y="4503884"/>
            <a:ext cx="2436151" cy="304058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59992" y="995918"/>
            <a:ext cx="7055939" cy="5310457"/>
          </a:xfrm>
          <a:prstGeom prst="rect">
            <a:avLst/>
          </a:prstGeom>
        </p:spPr>
        <p:txBody>
          <a:bodyPr vert="horz" wrap="square" lIns="0" tIns="13999" rIns="0" bIns="0" rtlCol="0">
            <a:spAutoFit/>
          </a:bodyPr>
          <a:lstStyle/>
          <a:p>
            <a:pPr marL="296083" marR="1609209" indent="-282784">
              <a:spcBef>
                <a:spcPts val="110"/>
              </a:spcBef>
              <a:buClr>
                <a:srgbClr val="2CA1BE"/>
              </a:buClr>
              <a:buSzPct val="66666"/>
              <a:buChar char=""/>
              <a:tabLst>
                <a:tab pos="296083" algn="l"/>
                <a:tab pos="296783" algn="l"/>
              </a:tabLst>
            </a:pPr>
            <a:r>
              <a:rPr sz="3000" spc="116" dirty="0">
                <a:solidFill>
                  <a:schemeClr val="tx1"/>
                </a:solidFill>
                <a:latin typeface="Times New Roman" pitchFamily="18" charset="0"/>
                <a:cs typeface="Times New Roman" pitchFamily="18" charset="0"/>
              </a:rPr>
              <a:t>More </a:t>
            </a:r>
            <a:r>
              <a:rPr sz="3000" spc="204" dirty="0">
                <a:solidFill>
                  <a:schemeClr val="tx1"/>
                </a:solidFill>
                <a:latin typeface="Times New Roman" pitchFamily="18" charset="0"/>
                <a:cs typeface="Times New Roman" pitchFamily="18" charset="0"/>
              </a:rPr>
              <a:t>humidity </a:t>
            </a:r>
            <a:r>
              <a:rPr sz="3000" spc="-171" dirty="0">
                <a:solidFill>
                  <a:schemeClr val="tx1"/>
                </a:solidFill>
                <a:latin typeface="Times New Roman" pitchFamily="18" charset="0"/>
                <a:cs typeface="Times New Roman" pitchFamily="18" charset="0"/>
              </a:rPr>
              <a:t>– </a:t>
            </a:r>
            <a:r>
              <a:rPr sz="3000" spc="138" dirty="0">
                <a:solidFill>
                  <a:schemeClr val="tx1"/>
                </a:solidFill>
                <a:latin typeface="Times New Roman" pitchFamily="18" charset="0"/>
                <a:cs typeface="Times New Roman" pitchFamily="18" charset="0"/>
              </a:rPr>
              <a:t>wet </a:t>
            </a:r>
            <a:r>
              <a:rPr sz="3000" spc="193" dirty="0">
                <a:solidFill>
                  <a:schemeClr val="tx1"/>
                </a:solidFill>
                <a:latin typeface="Times New Roman" pitchFamily="18" charset="0"/>
                <a:cs typeface="Times New Roman" pitchFamily="18" charset="0"/>
              </a:rPr>
              <a:t>litter </a:t>
            </a:r>
            <a:r>
              <a:rPr sz="3000" spc="-171" dirty="0">
                <a:solidFill>
                  <a:schemeClr val="tx1"/>
                </a:solidFill>
                <a:latin typeface="Times New Roman" pitchFamily="18" charset="0"/>
                <a:cs typeface="Times New Roman" pitchFamily="18" charset="0"/>
              </a:rPr>
              <a:t>– </a:t>
            </a:r>
            <a:r>
              <a:rPr sz="3000" spc="83" dirty="0">
                <a:solidFill>
                  <a:schemeClr val="tx1"/>
                </a:solidFill>
                <a:latin typeface="Times New Roman" pitchFamily="18" charset="0"/>
                <a:cs typeface="Times New Roman" pitchFamily="18" charset="0"/>
              </a:rPr>
              <a:t>leads </a:t>
            </a:r>
            <a:r>
              <a:rPr sz="3000" spc="220" dirty="0">
                <a:solidFill>
                  <a:schemeClr val="tx1"/>
                </a:solidFill>
                <a:latin typeface="Times New Roman" pitchFamily="18" charset="0"/>
                <a:cs typeface="Times New Roman" pitchFamily="18" charset="0"/>
              </a:rPr>
              <a:t>to  </a:t>
            </a:r>
            <a:r>
              <a:rPr sz="3000" spc="110" dirty="0">
                <a:solidFill>
                  <a:schemeClr val="tx1"/>
                </a:solidFill>
                <a:latin typeface="Times New Roman" pitchFamily="18" charset="0"/>
                <a:cs typeface="Times New Roman" pitchFamily="18" charset="0"/>
              </a:rPr>
              <a:t>coccidiosis</a:t>
            </a:r>
            <a:r>
              <a:rPr sz="3000" spc="110" dirty="0">
                <a:solidFill>
                  <a:schemeClr val="tx1"/>
                </a:solidFill>
                <a:latin typeface="Times New Roman" pitchFamily="18" charset="0"/>
                <a:cs typeface="Times New Roman" pitchFamily="18" charset="0"/>
              </a:rPr>
              <a:t>, </a:t>
            </a:r>
            <a:r>
              <a:rPr sz="3000" spc="154" dirty="0">
                <a:solidFill>
                  <a:schemeClr val="tx1"/>
                </a:solidFill>
                <a:latin typeface="Times New Roman" pitchFamily="18" charset="0"/>
                <a:cs typeface="Times New Roman" pitchFamily="18" charset="0"/>
              </a:rPr>
              <a:t>warm</a:t>
            </a:r>
            <a:r>
              <a:rPr sz="3000" spc="110" dirty="0">
                <a:solidFill>
                  <a:schemeClr val="tx1"/>
                </a:solidFill>
                <a:latin typeface="Times New Roman" pitchFamily="18" charset="0"/>
                <a:cs typeface="Times New Roman" pitchFamily="18" charset="0"/>
              </a:rPr>
              <a:t> </a:t>
            </a:r>
            <a:r>
              <a:rPr sz="3000" spc="165" dirty="0">
                <a:solidFill>
                  <a:schemeClr val="tx1"/>
                </a:solidFill>
                <a:latin typeface="Times New Roman" pitchFamily="18" charset="0"/>
                <a:cs typeface="Times New Roman" pitchFamily="18" charset="0"/>
              </a:rPr>
              <a:t>burden</a:t>
            </a:r>
            <a:endParaRPr sz="3000" dirty="0">
              <a:solidFill>
                <a:schemeClr val="tx1"/>
              </a:solidFill>
              <a:latin typeface="Times New Roman" pitchFamily="18" charset="0"/>
              <a:cs typeface="Times New Roman" pitchFamily="18" charset="0"/>
            </a:endParaRPr>
          </a:p>
          <a:p>
            <a:pPr marL="296083" marR="679662" indent="-282784">
              <a:spcBef>
                <a:spcPts val="435"/>
              </a:spcBef>
              <a:buClr>
                <a:srgbClr val="2CA1BE"/>
              </a:buClr>
              <a:buSzPct val="66666"/>
              <a:buChar char=""/>
              <a:tabLst>
                <a:tab pos="296083" algn="l"/>
                <a:tab pos="296783" algn="l"/>
                <a:tab pos="5480691" algn="l"/>
              </a:tabLst>
            </a:pPr>
            <a:r>
              <a:rPr sz="3000" spc="-6" dirty="0">
                <a:solidFill>
                  <a:schemeClr val="tx1"/>
                </a:solidFill>
                <a:latin typeface="Times New Roman" pitchFamily="18" charset="0"/>
                <a:cs typeface="Times New Roman" pitchFamily="18" charset="0"/>
              </a:rPr>
              <a:t>Less </a:t>
            </a:r>
            <a:r>
              <a:rPr sz="3000" spc="204" dirty="0">
                <a:solidFill>
                  <a:schemeClr val="tx1"/>
                </a:solidFill>
                <a:latin typeface="Times New Roman" pitchFamily="18" charset="0"/>
                <a:cs typeface="Times New Roman" pitchFamily="18" charset="0"/>
              </a:rPr>
              <a:t>humidity </a:t>
            </a:r>
            <a:r>
              <a:rPr sz="3000" spc="-171" dirty="0">
                <a:solidFill>
                  <a:schemeClr val="tx1"/>
                </a:solidFill>
                <a:latin typeface="Times New Roman" pitchFamily="18" charset="0"/>
                <a:cs typeface="Times New Roman" pitchFamily="18" charset="0"/>
              </a:rPr>
              <a:t>–</a:t>
            </a:r>
            <a:r>
              <a:rPr sz="3000" spc="116" dirty="0">
                <a:solidFill>
                  <a:schemeClr val="tx1"/>
                </a:solidFill>
                <a:latin typeface="Times New Roman" pitchFamily="18" charset="0"/>
                <a:cs typeface="Times New Roman" pitchFamily="18" charset="0"/>
              </a:rPr>
              <a:t> </a:t>
            </a:r>
            <a:r>
              <a:rPr sz="3000" spc="154" dirty="0">
                <a:solidFill>
                  <a:schemeClr val="tx1"/>
                </a:solidFill>
                <a:latin typeface="Times New Roman" pitchFamily="18" charset="0"/>
                <a:cs typeface="Times New Roman" pitchFamily="18" charset="0"/>
              </a:rPr>
              <a:t>dusty</a:t>
            </a:r>
            <a:r>
              <a:rPr sz="3000" spc="116" dirty="0">
                <a:solidFill>
                  <a:schemeClr val="tx1"/>
                </a:solidFill>
                <a:latin typeface="Times New Roman" pitchFamily="18" charset="0"/>
                <a:cs typeface="Times New Roman" pitchFamily="18" charset="0"/>
              </a:rPr>
              <a:t> </a:t>
            </a:r>
            <a:r>
              <a:rPr sz="3000" spc="193" dirty="0">
                <a:solidFill>
                  <a:schemeClr val="tx1"/>
                </a:solidFill>
                <a:latin typeface="Times New Roman" pitchFamily="18" charset="0"/>
                <a:cs typeface="Times New Roman" pitchFamily="18" charset="0"/>
              </a:rPr>
              <a:t>litter	</a:t>
            </a:r>
            <a:r>
              <a:rPr sz="3000" spc="728" dirty="0">
                <a:solidFill>
                  <a:schemeClr val="tx1"/>
                </a:solidFill>
                <a:latin typeface="Times New Roman" pitchFamily="18" charset="0"/>
                <a:cs typeface="Times New Roman" pitchFamily="18" charset="0"/>
              </a:rPr>
              <a:t>-</a:t>
            </a:r>
            <a:r>
              <a:rPr sz="3000" spc="33" dirty="0">
                <a:solidFill>
                  <a:schemeClr val="tx1"/>
                </a:solidFill>
                <a:latin typeface="Times New Roman" pitchFamily="18" charset="0"/>
                <a:cs typeface="Times New Roman" pitchFamily="18" charset="0"/>
              </a:rPr>
              <a:t> </a:t>
            </a:r>
            <a:r>
              <a:rPr sz="3000" spc="143" dirty="0">
                <a:solidFill>
                  <a:schemeClr val="tx1"/>
                </a:solidFill>
                <a:latin typeface="Times New Roman" pitchFamily="18" charset="0"/>
                <a:cs typeface="Times New Roman" pitchFamily="18" charset="0"/>
              </a:rPr>
              <a:t>respiratory  </a:t>
            </a:r>
            <a:r>
              <a:rPr sz="3000" spc="121" dirty="0">
                <a:solidFill>
                  <a:schemeClr val="tx1"/>
                </a:solidFill>
                <a:latin typeface="Times New Roman" pitchFamily="18" charset="0"/>
                <a:cs typeface="Times New Roman" pitchFamily="18" charset="0"/>
              </a:rPr>
              <a:t>distress</a:t>
            </a:r>
            <a:endParaRPr sz="3000" dirty="0">
              <a:solidFill>
                <a:schemeClr val="tx1"/>
              </a:solidFill>
              <a:latin typeface="Times New Roman" pitchFamily="18" charset="0"/>
              <a:cs typeface="Times New Roman" pitchFamily="18" charset="0"/>
            </a:endParaRPr>
          </a:p>
          <a:p>
            <a:pPr marL="296083" indent="-282784">
              <a:spcBef>
                <a:spcPts val="451"/>
              </a:spcBef>
              <a:buClr>
                <a:srgbClr val="2CA1BE"/>
              </a:buClr>
              <a:buSzPct val="66666"/>
              <a:buChar char=""/>
              <a:tabLst>
                <a:tab pos="296083" algn="l"/>
                <a:tab pos="296783" algn="l"/>
              </a:tabLst>
            </a:pPr>
            <a:r>
              <a:rPr sz="3000" spc="149" dirty="0">
                <a:solidFill>
                  <a:schemeClr val="tx1"/>
                </a:solidFill>
                <a:latin typeface="Times New Roman" pitchFamily="18" charset="0"/>
                <a:cs typeface="Times New Roman" pitchFamily="18" charset="0"/>
              </a:rPr>
              <a:t>Litter </a:t>
            </a:r>
            <a:r>
              <a:rPr sz="3000" spc="160" dirty="0">
                <a:solidFill>
                  <a:schemeClr val="tx1"/>
                </a:solidFill>
                <a:latin typeface="Times New Roman" pitchFamily="18" charset="0"/>
                <a:cs typeface="Times New Roman" pitchFamily="18" charset="0"/>
              </a:rPr>
              <a:t>should </a:t>
            </a:r>
            <a:r>
              <a:rPr sz="3000" spc="110" dirty="0">
                <a:solidFill>
                  <a:schemeClr val="tx1"/>
                </a:solidFill>
                <a:latin typeface="Times New Roman" pitchFamily="18" charset="0"/>
                <a:cs typeface="Times New Roman" pitchFamily="18" charset="0"/>
              </a:rPr>
              <a:t>be </a:t>
            </a:r>
            <a:r>
              <a:rPr sz="3000" spc="160" dirty="0">
                <a:solidFill>
                  <a:schemeClr val="tx1"/>
                </a:solidFill>
                <a:latin typeface="Times New Roman" pitchFamily="18" charset="0"/>
                <a:cs typeface="Times New Roman" pitchFamily="18" charset="0"/>
              </a:rPr>
              <a:t>properly </a:t>
            </a:r>
            <a:r>
              <a:rPr sz="3000" spc="209" dirty="0">
                <a:solidFill>
                  <a:schemeClr val="tx1"/>
                </a:solidFill>
                <a:latin typeface="Times New Roman" pitchFamily="18" charset="0"/>
                <a:cs typeface="Times New Roman" pitchFamily="18" charset="0"/>
              </a:rPr>
              <a:t>mixed</a:t>
            </a:r>
            <a:r>
              <a:rPr sz="3000" spc="-77" dirty="0">
                <a:solidFill>
                  <a:schemeClr val="tx1"/>
                </a:solidFill>
                <a:latin typeface="Times New Roman" pitchFamily="18" charset="0"/>
                <a:cs typeface="Times New Roman" pitchFamily="18" charset="0"/>
              </a:rPr>
              <a:t> </a:t>
            </a:r>
            <a:r>
              <a:rPr sz="3000" spc="126" dirty="0">
                <a:solidFill>
                  <a:schemeClr val="tx1"/>
                </a:solidFill>
                <a:latin typeface="Times New Roman" pitchFamily="18" charset="0"/>
                <a:cs typeface="Times New Roman" pitchFamily="18" charset="0"/>
              </a:rPr>
              <a:t>daily</a:t>
            </a:r>
            <a:endParaRPr sz="3000" dirty="0">
              <a:solidFill>
                <a:schemeClr val="tx1"/>
              </a:solidFill>
              <a:latin typeface="Times New Roman" pitchFamily="18" charset="0"/>
              <a:cs typeface="Times New Roman" pitchFamily="18" charset="0"/>
            </a:endParaRPr>
          </a:p>
          <a:p>
            <a:pPr marL="296083" marR="5600" indent="-282784" algn="just">
              <a:spcBef>
                <a:spcPts val="435"/>
              </a:spcBef>
              <a:buClr>
                <a:srgbClr val="2CA1BE"/>
              </a:buClr>
              <a:buSzPct val="66666"/>
              <a:buChar char=""/>
              <a:tabLst>
                <a:tab pos="296783" algn="l"/>
              </a:tabLst>
            </a:pPr>
            <a:r>
              <a:rPr sz="3000" spc="171" dirty="0">
                <a:solidFill>
                  <a:schemeClr val="tx1"/>
                </a:solidFill>
                <a:latin typeface="Times New Roman" pitchFamily="18" charset="0"/>
                <a:cs typeface="Times New Roman" pitchFamily="18" charset="0"/>
              </a:rPr>
              <a:t>Ammonia </a:t>
            </a:r>
            <a:r>
              <a:rPr sz="3000" spc="83" dirty="0">
                <a:solidFill>
                  <a:schemeClr val="tx1"/>
                </a:solidFill>
                <a:latin typeface="Times New Roman" pitchFamily="18" charset="0"/>
                <a:cs typeface="Times New Roman" pitchFamily="18" charset="0"/>
              </a:rPr>
              <a:t>level </a:t>
            </a:r>
            <a:r>
              <a:rPr sz="3000" spc="160" dirty="0">
                <a:solidFill>
                  <a:schemeClr val="tx1"/>
                </a:solidFill>
                <a:latin typeface="Times New Roman" pitchFamily="18" charset="0"/>
                <a:cs typeface="Times New Roman" pitchFamily="18" charset="0"/>
              </a:rPr>
              <a:t>produced </a:t>
            </a:r>
            <a:r>
              <a:rPr sz="3000" spc="138" dirty="0">
                <a:solidFill>
                  <a:schemeClr val="tx1"/>
                </a:solidFill>
                <a:latin typeface="Times New Roman" pitchFamily="18" charset="0"/>
                <a:cs typeface="Times New Roman" pitchFamily="18" charset="0"/>
              </a:rPr>
              <a:t>by </a:t>
            </a:r>
            <a:r>
              <a:rPr sz="3000" spc="193" dirty="0">
                <a:solidFill>
                  <a:schemeClr val="tx1"/>
                </a:solidFill>
                <a:latin typeface="Times New Roman" pitchFamily="18" charset="0"/>
                <a:cs typeface="Times New Roman" pitchFamily="18" charset="0"/>
              </a:rPr>
              <a:t>litter </a:t>
            </a:r>
            <a:r>
              <a:rPr sz="3000" spc="160" dirty="0">
                <a:solidFill>
                  <a:schemeClr val="tx1"/>
                </a:solidFill>
                <a:latin typeface="Times New Roman" pitchFamily="18" charset="0"/>
                <a:cs typeface="Times New Roman" pitchFamily="18" charset="0"/>
              </a:rPr>
              <a:t>should </a:t>
            </a:r>
            <a:r>
              <a:rPr sz="3000" spc="121" dirty="0">
                <a:solidFill>
                  <a:schemeClr val="tx1"/>
                </a:solidFill>
                <a:latin typeface="Times New Roman" pitchFamily="18" charset="0"/>
                <a:cs typeface="Times New Roman" pitchFamily="18" charset="0"/>
              </a:rPr>
              <a:t>not  </a:t>
            </a:r>
            <a:r>
              <a:rPr sz="3000" spc="94" dirty="0">
                <a:solidFill>
                  <a:schemeClr val="tx1"/>
                </a:solidFill>
                <a:latin typeface="Times New Roman" pitchFamily="18" charset="0"/>
                <a:cs typeface="Times New Roman" pitchFamily="18" charset="0"/>
              </a:rPr>
              <a:t>exceed</a:t>
            </a:r>
            <a:r>
              <a:rPr sz="3000" spc="99" dirty="0">
                <a:solidFill>
                  <a:schemeClr val="tx1"/>
                </a:solidFill>
                <a:latin typeface="Times New Roman" pitchFamily="18" charset="0"/>
                <a:cs typeface="Times New Roman" pitchFamily="18" charset="0"/>
              </a:rPr>
              <a:t> </a:t>
            </a:r>
            <a:r>
              <a:rPr sz="3000" b="1" spc="138" dirty="0">
                <a:solidFill>
                  <a:schemeClr val="tx1"/>
                </a:solidFill>
                <a:latin typeface="Times New Roman" pitchFamily="18" charset="0"/>
                <a:cs typeface="Times New Roman" pitchFamily="18" charset="0"/>
              </a:rPr>
              <a:t>25ppm</a:t>
            </a:r>
            <a:endParaRPr sz="3000" dirty="0">
              <a:solidFill>
                <a:schemeClr val="tx1"/>
              </a:solidFill>
              <a:latin typeface="Times New Roman" pitchFamily="18" charset="0"/>
              <a:cs typeface="Times New Roman" pitchFamily="18" charset="0"/>
            </a:endParaRPr>
          </a:p>
          <a:p>
            <a:pPr marL="296083" marR="44098" indent="-282784" algn="just">
              <a:spcBef>
                <a:spcPts val="441"/>
              </a:spcBef>
              <a:buClr>
                <a:srgbClr val="2CA1BE"/>
              </a:buClr>
              <a:buSzPct val="66666"/>
              <a:buChar char=""/>
              <a:tabLst>
                <a:tab pos="296783" algn="l"/>
              </a:tabLst>
            </a:pPr>
            <a:r>
              <a:rPr sz="3000" spc="116" dirty="0">
                <a:solidFill>
                  <a:schemeClr val="tx1"/>
                </a:solidFill>
                <a:latin typeface="Times New Roman" pitchFamily="18" charset="0"/>
                <a:cs typeface="Times New Roman" pitchFamily="18" charset="0"/>
              </a:rPr>
              <a:t>More </a:t>
            </a:r>
            <a:r>
              <a:rPr sz="3000" spc="154" dirty="0">
                <a:solidFill>
                  <a:schemeClr val="tx1"/>
                </a:solidFill>
                <a:latin typeface="Times New Roman" pitchFamily="18" charset="0"/>
                <a:cs typeface="Times New Roman" pitchFamily="18" charset="0"/>
              </a:rPr>
              <a:t>ammonia </a:t>
            </a:r>
            <a:r>
              <a:rPr sz="3000" spc="83" dirty="0">
                <a:solidFill>
                  <a:schemeClr val="tx1"/>
                </a:solidFill>
                <a:latin typeface="Times New Roman" pitchFamily="18" charset="0"/>
                <a:cs typeface="Times New Roman" pitchFamily="18" charset="0"/>
              </a:rPr>
              <a:t>level </a:t>
            </a:r>
            <a:r>
              <a:rPr sz="3000" spc="39" dirty="0">
                <a:solidFill>
                  <a:schemeClr val="tx1"/>
                </a:solidFill>
                <a:latin typeface="Times New Roman" pitchFamily="18" charset="0"/>
                <a:cs typeface="Times New Roman" pitchFamily="18" charset="0"/>
              </a:rPr>
              <a:t>causes </a:t>
            </a:r>
            <a:r>
              <a:rPr sz="3000" spc="182" dirty="0">
                <a:solidFill>
                  <a:schemeClr val="tx1"/>
                </a:solidFill>
                <a:latin typeface="Times New Roman" pitchFamily="18" charset="0"/>
                <a:cs typeface="Times New Roman" pitchFamily="18" charset="0"/>
              </a:rPr>
              <a:t>irritaion</a:t>
            </a:r>
            <a:r>
              <a:rPr sz="3000" spc="182" dirty="0">
                <a:solidFill>
                  <a:schemeClr val="tx1"/>
                </a:solidFill>
                <a:latin typeface="Times New Roman" pitchFamily="18" charset="0"/>
                <a:cs typeface="Times New Roman" pitchFamily="18" charset="0"/>
              </a:rPr>
              <a:t> </a:t>
            </a:r>
            <a:r>
              <a:rPr sz="3000" spc="215" dirty="0">
                <a:solidFill>
                  <a:schemeClr val="tx1"/>
                </a:solidFill>
                <a:latin typeface="Times New Roman" pitchFamily="18" charset="0"/>
                <a:cs typeface="Times New Roman" pitchFamily="18" charset="0"/>
              </a:rPr>
              <a:t>of </a:t>
            </a:r>
            <a:r>
              <a:rPr sz="3000" spc="-11" dirty="0">
                <a:solidFill>
                  <a:schemeClr val="tx1"/>
                </a:solidFill>
                <a:latin typeface="Times New Roman" pitchFamily="18" charset="0"/>
                <a:cs typeface="Times New Roman" pitchFamily="18" charset="0"/>
              </a:rPr>
              <a:t>eyes,  </a:t>
            </a:r>
            <a:r>
              <a:rPr sz="3000" spc="171" dirty="0">
                <a:solidFill>
                  <a:schemeClr val="tx1"/>
                </a:solidFill>
                <a:latin typeface="Times New Roman" pitchFamily="18" charset="0"/>
                <a:cs typeface="Times New Roman" pitchFamily="18" charset="0"/>
              </a:rPr>
              <a:t>stunted </a:t>
            </a:r>
            <a:r>
              <a:rPr sz="3000" spc="187" dirty="0">
                <a:solidFill>
                  <a:schemeClr val="tx1"/>
                </a:solidFill>
                <a:latin typeface="Times New Roman" pitchFamily="18" charset="0"/>
                <a:cs typeface="Times New Roman" pitchFamily="18" charset="0"/>
              </a:rPr>
              <a:t>growth, </a:t>
            </a:r>
            <a:r>
              <a:rPr sz="3000" spc="204" dirty="0">
                <a:solidFill>
                  <a:schemeClr val="tx1"/>
                </a:solidFill>
                <a:latin typeface="Times New Roman" pitchFamily="18" charset="0"/>
                <a:cs typeface="Times New Roman" pitchFamily="18" charset="0"/>
              </a:rPr>
              <a:t>drop </a:t>
            </a:r>
            <a:r>
              <a:rPr sz="3000" spc="187" dirty="0">
                <a:solidFill>
                  <a:schemeClr val="tx1"/>
                </a:solidFill>
                <a:latin typeface="Times New Roman" pitchFamily="18" charset="0"/>
                <a:cs typeface="Times New Roman" pitchFamily="18" charset="0"/>
              </a:rPr>
              <a:t>in </a:t>
            </a:r>
            <a:r>
              <a:rPr sz="3000" spc="126" dirty="0">
                <a:solidFill>
                  <a:schemeClr val="tx1"/>
                </a:solidFill>
                <a:latin typeface="Times New Roman" pitchFamily="18" charset="0"/>
                <a:cs typeface="Times New Roman" pitchFamily="18" charset="0"/>
              </a:rPr>
              <a:t>egg </a:t>
            </a:r>
            <a:r>
              <a:rPr sz="3000" spc="187" dirty="0">
                <a:solidFill>
                  <a:schemeClr val="tx1"/>
                </a:solidFill>
                <a:latin typeface="Times New Roman" pitchFamily="18" charset="0"/>
                <a:cs typeface="Times New Roman" pitchFamily="18" charset="0"/>
              </a:rPr>
              <a:t>production </a:t>
            </a:r>
            <a:r>
              <a:rPr sz="3000" spc="126" dirty="0">
                <a:solidFill>
                  <a:schemeClr val="tx1"/>
                </a:solidFill>
                <a:latin typeface="Times New Roman" pitchFamily="18" charset="0"/>
                <a:cs typeface="Times New Roman" pitchFamily="18" charset="0"/>
              </a:rPr>
              <a:t>and  </a:t>
            </a:r>
            <a:r>
              <a:rPr sz="3000" spc="193" dirty="0">
                <a:solidFill>
                  <a:schemeClr val="tx1"/>
                </a:solidFill>
                <a:latin typeface="Times New Roman" pitchFamily="18" charset="0"/>
                <a:cs typeface="Times New Roman" pitchFamily="18" charset="0"/>
              </a:rPr>
              <a:t>immune</a:t>
            </a:r>
            <a:r>
              <a:rPr sz="3000" spc="94" dirty="0">
                <a:solidFill>
                  <a:schemeClr val="tx1"/>
                </a:solidFill>
                <a:latin typeface="Times New Roman" pitchFamily="18" charset="0"/>
                <a:cs typeface="Times New Roman" pitchFamily="18" charset="0"/>
              </a:rPr>
              <a:t> </a:t>
            </a:r>
            <a:r>
              <a:rPr sz="3000" spc="132" dirty="0">
                <a:solidFill>
                  <a:schemeClr val="tx1"/>
                </a:solidFill>
                <a:latin typeface="Times New Roman" pitchFamily="18" charset="0"/>
                <a:cs typeface="Times New Roman" pitchFamily="18" charset="0"/>
              </a:rPr>
              <a:t>suppression</a:t>
            </a:r>
            <a:endParaRPr sz="3000" dirty="0">
              <a:solidFill>
                <a:schemeClr val="tx1"/>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88297" y="4115823"/>
            <a:ext cx="3360208" cy="302387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304008" y="1376093"/>
            <a:ext cx="6729912" cy="2322460"/>
          </a:xfrm>
          <a:prstGeom prst="rect">
            <a:avLst/>
          </a:prstGeom>
        </p:spPr>
        <p:txBody>
          <a:bodyPr vert="horz" wrap="square" lIns="0" tIns="13999" rIns="0" bIns="0" rtlCol="0">
            <a:spAutoFit/>
          </a:bodyPr>
          <a:lstStyle/>
          <a:p>
            <a:pPr marL="296083" marR="5600" indent="-282784">
              <a:lnSpc>
                <a:spcPct val="100000"/>
              </a:lnSpc>
              <a:spcBef>
                <a:spcPts val="110"/>
              </a:spcBef>
              <a:tabLst>
                <a:tab pos="296083" algn="l"/>
              </a:tabLst>
            </a:pPr>
            <a:r>
              <a:rPr sz="2000" spc="-557" dirty="0">
                <a:solidFill>
                  <a:srgbClr val="2CA1BE"/>
                </a:solidFill>
              </a:rPr>
              <a:t>	</a:t>
            </a:r>
            <a:r>
              <a:rPr sz="3000" b="1" spc="39" dirty="0">
                <a:latin typeface="Arial"/>
                <a:cs typeface="Arial"/>
              </a:rPr>
              <a:t>Ventilation</a:t>
            </a:r>
            <a:r>
              <a:rPr sz="3000" spc="39" dirty="0"/>
              <a:t>. </a:t>
            </a:r>
            <a:r>
              <a:rPr sz="3000" spc="83" dirty="0"/>
              <a:t>Proper </a:t>
            </a:r>
            <a:r>
              <a:rPr sz="3000" spc="116" dirty="0"/>
              <a:t>house </a:t>
            </a:r>
            <a:r>
              <a:rPr sz="3000" spc="160" dirty="0"/>
              <a:t>ventilation </a:t>
            </a:r>
            <a:r>
              <a:rPr sz="3000" spc="110" dirty="0"/>
              <a:t>is </a:t>
            </a:r>
            <a:r>
              <a:rPr sz="3000" spc="154" dirty="0"/>
              <a:t>the  </a:t>
            </a:r>
            <a:r>
              <a:rPr sz="3000" spc="171" dirty="0"/>
              <a:t>primary </a:t>
            </a:r>
            <a:r>
              <a:rPr sz="3000" spc="126" dirty="0"/>
              <a:t>and </a:t>
            </a:r>
            <a:r>
              <a:rPr sz="3000" spc="116" dirty="0"/>
              <a:t>one </a:t>
            </a:r>
            <a:r>
              <a:rPr sz="3000" spc="215" dirty="0"/>
              <a:t>of </a:t>
            </a:r>
            <a:r>
              <a:rPr sz="3000" spc="154" dirty="0"/>
              <a:t>the </a:t>
            </a:r>
            <a:r>
              <a:rPr sz="3000" spc="198" dirty="0"/>
              <a:t>most </a:t>
            </a:r>
            <a:r>
              <a:rPr sz="3000" spc="88" dirty="0"/>
              <a:t>basic </a:t>
            </a:r>
            <a:r>
              <a:rPr sz="3000" spc="99" dirty="0"/>
              <a:t>means  </a:t>
            </a:r>
            <a:r>
              <a:rPr sz="3000" spc="83" dirty="0"/>
              <a:t>available </a:t>
            </a:r>
            <a:r>
              <a:rPr sz="3000" spc="225" dirty="0"/>
              <a:t>to </a:t>
            </a:r>
            <a:r>
              <a:rPr sz="3000" spc="165" dirty="0"/>
              <a:t>maintain </a:t>
            </a:r>
            <a:r>
              <a:rPr sz="3000" spc="187" dirty="0"/>
              <a:t>good </a:t>
            </a:r>
            <a:r>
              <a:rPr sz="3000" spc="193" dirty="0"/>
              <a:t>litter </a:t>
            </a:r>
            <a:r>
              <a:rPr sz="3000" spc="160" dirty="0"/>
              <a:t>quality</a:t>
            </a:r>
            <a:r>
              <a:rPr sz="3000" spc="-182" dirty="0"/>
              <a:t> </a:t>
            </a:r>
            <a:r>
              <a:rPr sz="3000" spc="126" dirty="0"/>
              <a:t>and  </a:t>
            </a:r>
            <a:r>
              <a:rPr sz="3000" spc="171" dirty="0"/>
              <a:t>proper </a:t>
            </a:r>
            <a:r>
              <a:rPr sz="3000" spc="187" dirty="0"/>
              <a:t>poultry </a:t>
            </a:r>
            <a:r>
              <a:rPr sz="3000" spc="193" dirty="0"/>
              <a:t>litter</a:t>
            </a:r>
            <a:r>
              <a:rPr sz="3000" spc="-61" dirty="0"/>
              <a:t> </a:t>
            </a:r>
            <a:r>
              <a:rPr sz="3000" spc="138" dirty="0"/>
              <a:t>management.</a:t>
            </a:r>
            <a:endParaRPr sz="300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03654" y="1615810"/>
            <a:ext cx="7057138" cy="2599459"/>
          </a:xfrm>
          <a:prstGeom prst="rect">
            <a:avLst/>
          </a:prstGeom>
        </p:spPr>
        <p:txBody>
          <a:bodyPr vert="horz" wrap="square" lIns="0" tIns="13999" rIns="0" bIns="0" rtlCol="0">
            <a:spAutoFit/>
          </a:bodyPr>
          <a:lstStyle/>
          <a:p>
            <a:pPr marL="296083" indent="-282784">
              <a:spcBef>
                <a:spcPts val="110"/>
              </a:spcBef>
              <a:buClr>
                <a:srgbClr val="2CA1BE"/>
              </a:buClr>
              <a:buSzPct val="66666"/>
              <a:buChar char=""/>
              <a:tabLst>
                <a:tab pos="296083" algn="l"/>
                <a:tab pos="296783" algn="l"/>
              </a:tabLst>
            </a:pPr>
            <a:r>
              <a:rPr sz="3000" spc="121" dirty="0">
                <a:solidFill>
                  <a:schemeClr val="tx1"/>
                </a:solidFill>
                <a:latin typeface="Times New Roman" pitchFamily="18" charset="0"/>
                <a:cs typeface="Times New Roman" pitchFamily="18" charset="0"/>
              </a:rPr>
              <a:t>PH-alkaline </a:t>
            </a:r>
            <a:r>
              <a:rPr sz="3000" spc="88" dirty="0">
                <a:solidFill>
                  <a:schemeClr val="tx1"/>
                </a:solidFill>
                <a:latin typeface="Times New Roman" pitchFamily="18" charset="0"/>
                <a:cs typeface="Times New Roman" pitchFamily="18" charset="0"/>
              </a:rPr>
              <a:t>(atleast</a:t>
            </a:r>
            <a:r>
              <a:rPr sz="3000" spc="66" dirty="0">
                <a:solidFill>
                  <a:schemeClr val="tx1"/>
                </a:solidFill>
                <a:latin typeface="Times New Roman" pitchFamily="18" charset="0"/>
                <a:cs typeface="Times New Roman" pitchFamily="18" charset="0"/>
              </a:rPr>
              <a:t> </a:t>
            </a:r>
            <a:r>
              <a:rPr sz="3000" spc="94" dirty="0">
                <a:solidFill>
                  <a:schemeClr val="tx1"/>
                </a:solidFill>
                <a:latin typeface="Times New Roman" pitchFamily="18" charset="0"/>
                <a:cs typeface="Times New Roman" pitchFamily="18" charset="0"/>
              </a:rPr>
              <a:t>8)</a:t>
            </a:r>
            <a:endParaRPr sz="3000" dirty="0">
              <a:solidFill>
                <a:schemeClr val="tx1"/>
              </a:solidFill>
              <a:latin typeface="Times New Roman" pitchFamily="18" charset="0"/>
              <a:cs typeface="Times New Roman" pitchFamily="18" charset="0"/>
            </a:endParaRPr>
          </a:p>
          <a:p>
            <a:pPr>
              <a:spcBef>
                <a:spcPts val="11"/>
              </a:spcBef>
              <a:buClr>
                <a:srgbClr val="2CA1BE"/>
              </a:buClr>
              <a:buFont typeface="Arial"/>
              <a:buChar char=""/>
            </a:pPr>
            <a:endParaRPr sz="3900" dirty="0">
              <a:solidFill>
                <a:schemeClr val="tx1"/>
              </a:solidFill>
              <a:latin typeface="Times New Roman" pitchFamily="18" charset="0"/>
              <a:cs typeface="Times New Roman" pitchFamily="18" charset="0"/>
            </a:endParaRPr>
          </a:p>
          <a:p>
            <a:pPr marL="296083" indent="-282784">
              <a:buClr>
                <a:srgbClr val="2CA1BE"/>
              </a:buClr>
              <a:buSzPct val="66666"/>
              <a:buChar char=""/>
              <a:tabLst>
                <a:tab pos="296083" algn="l"/>
                <a:tab pos="296783" algn="l"/>
              </a:tabLst>
            </a:pPr>
            <a:r>
              <a:rPr sz="3000" spc="-33" dirty="0">
                <a:solidFill>
                  <a:schemeClr val="tx1"/>
                </a:solidFill>
                <a:latin typeface="Times New Roman" pitchFamily="18" charset="0"/>
                <a:cs typeface="Times New Roman" pitchFamily="18" charset="0"/>
              </a:rPr>
              <a:t>Few </a:t>
            </a:r>
            <a:r>
              <a:rPr sz="3000" spc="110" dirty="0">
                <a:solidFill>
                  <a:schemeClr val="tx1"/>
                </a:solidFill>
                <a:latin typeface="Times New Roman" pitchFamily="18" charset="0"/>
                <a:cs typeface="Times New Roman" pitchFamily="18" charset="0"/>
              </a:rPr>
              <a:t>bacteria </a:t>
            </a:r>
            <a:r>
              <a:rPr sz="3000" spc="126" dirty="0">
                <a:solidFill>
                  <a:schemeClr val="tx1"/>
                </a:solidFill>
                <a:latin typeface="Times New Roman" pitchFamily="18" charset="0"/>
                <a:cs typeface="Times New Roman" pitchFamily="18" charset="0"/>
              </a:rPr>
              <a:t>and </a:t>
            </a:r>
            <a:r>
              <a:rPr sz="3000" spc="182" dirty="0">
                <a:solidFill>
                  <a:schemeClr val="tx1"/>
                </a:solidFill>
                <a:latin typeface="Times New Roman" pitchFamily="18" charset="0"/>
                <a:cs typeface="Times New Roman" pitchFamily="18" charset="0"/>
              </a:rPr>
              <a:t>moulds </a:t>
            </a:r>
            <a:r>
              <a:rPr sz="3000" spc="66" dirty="0">
                <a:solidFill>
                  <a:schemeClr val="tx1"/>
                </a:solidFill>
                <a:latin typeface="Times New Roman" pitchFamily="18" charset="0"/>
                <a:cs typeface="Times New Roman" pitchFamily="18" charset="0"/>
              </a:rPr>
              <a:t>can</a:t>
            </a:r>
            <a:r>
              <a:rPr sz="3000" spc="165" dirty="0">
                <a:solidFill>
                  <a:schemeClr val="tx1"/>
                </a:solidFill>
                <a:latin typeface="Times New Roman" pitchFamily="18" charset="0"/>
                <a:cs typeface="Times New Roman" pitchFamily="18" charset="0"/>
              </a:rPr>
              <a:t> </a:t>
            </a:r>
            <a:r>
              <a:rPr sz="3000" spc="99" dirty="0">
                <a:solidFill>
                  <a:schemeClr val="tx1"/>
                </a:solidFill>
                <a:latin typeface="Times New Roman" pitchFamily="18" charset="0"/>
                <a:cs typeface="Times New Roman" pitchFamily="18" charset="0"/>
              </a:rPr>
              <a:t>survive</a:t>
            </a:r>
            <a:endParaRPr sz="3000" dirty="0">
              <a:solidFill>
                <a:schemeClr val="tx1"/>
              </a:solidFill>
              <a:latin typeface="Times New Roman" pitchFamily="18" charset="0"/>
              <a:cs typeface="Times New Roman" pitchFamily="18" charset="0"/>
            </a:endParaRPr>
          </a:p>
          <a:p>
            <a:pPr>
              <a:spcBef>
                <a:spcPts val="17"/>
              </a:spcBef>
              <a:buClr>
                <a:srgbClr val="2CA1BE"/>
              </a:buClr>
              <a:buFont typeface="Arial"/>
              <a:buChar char=""/>
            </a:pPr>
            <a:endParaRPr sz="3900" dirty="0">
              <a:solidFill>
                <a:schemeClr val="tx1"/>
              </a:solidFill>
              <a:latin typeface="Times New Roman" pitchFamily="18" charset="0"/>
              <a:cs typeface="Times New Roman" pitchFamily="18" charset="0"/>
            </a:endParaRPr>
          </a:p>
          <a:p>
            <a:pPr marL="296083" indent="-282784">
              <a:spcBef>
                <a:spcPts val="6"/>
              </a:spcBef>
              <a:buClr>
                <a:srgbClr val="2CA1BE"/>
              </a:buClr>
              <a:buSzPct val="66666"/>
              <a:buChar char=""/>
              <a:tabLst>
                <a:tab pos="296083" algn="l"/>
                <a:tab pos="296783" algn="l"/>
              </a:tabLst>
            </a:pPr>
            <a:r>
              <a:rPr sz="3000" spc="231" dirty="0">
                <a:solidFill>
                  <a:schemeClr val="tx1"/>
                </a:solidFill>
                <a:latin typeface="Times New Roman" pitchFamily="18" charset="0"/>
                <a:cs typeface="Times New Roman" pitchFamily="18" charset="0"/>
              </a:rPr>
              <a:t>Fermentation---heat-drying </a:t>
            </a:r>
            <a:r>
              <a:rPr sz="3000" spc="215" dirty="0">
                <a:solidFill>
                  <a:schemeClr val="tx1"/>
                </a:solidFill>
                <a:latin typeface="Times New Roman" pitchFamily="18" charset="0"/>
                <a:cs typeface="Times New Roman" pitchFamily="18" charset="0"/>
              </a:rPr>
              <a:t>of</a:t>
            </a:r>
            <a:r>
              <a:rPr sz="3000" spc="-116" dirty="0">
                <a:solidFill>
                  <a:schemeClr val="tx1"/>
                </a:solidFill>
                <a:latin typeface="Times New Roman" pitchFamily="18" charset="0"/>
                <a:cs typeface="Times New Roman" pitchFamily="18" charset="0"/>
              </a:rPr>
              <a:t> </a:t>
            </a:r>
            <a:r>
              <a:rPr sz="3000" spc="193" dirty="0">
                <a:solidFill>
                  <a:schemeClr val="tx1"/>
                </a:solidFill>
                <a:latin typeface="Times New Roman" pitchFamily="18" charset="0"/>
                <a:cs typeface="Times New Roman" pitchFamily="18" charset="0"/>
              </a:rPr>
              <a:t>litter</a:t>
            </a:r>
            <a:endParaRPr sz="3000" dirty="0">
              <a:solidFill>
                <a:schemeClr val="tx1"/>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87984" y="1565412"/>
            <a:ext cx="7381363" cy="5978110"/>
          </a:xfrm>
          <a:prstGeom prst="rect">
            <a:avLst/>
          </a:prstGeom>
        </p:spPr>
        <p:txBody>
          <a:bodyPr vert="horz" wrap="square" lIns="0" tIns="90995" rIns="0" bIns="0" rtlCol="0">
            <a:spAutoFit/>
          </a:bodyPr>
          <a:lstStyle/>
          <a:p>
            <a:pPr marL="296083" marR="309383" indent="-282784">
              <a:lnSpc>
                <a:spcPct val="80100"/>
              </a:lnSpc>
              <a:spcBef>
                <a:spcPts val="716"/>
              </a:spcBef>
              <a:buClr>
                <a:srgbClr val="2CA1BE"/>
              </a:buClr>
              <a:buSzPct val="67391"/>
              <a:buChar char=""/>
              <a:tabLst>
                <a:tab pos="296083" algn="l"/>
                <a:tab pos="296783" algn="l"/>
              </a:tabLst>
            </a:pPr>
            <a:r>
              <a:rPr sz="2500" spc="72" dirty="0">
                <a:solidFill>
                  <a:schemeClr val="tx1"/>
                </a:solidFill>
                <a:latin typeface="Arial"/>
                <a:cs typeface="Arial"/>
              </a:rPr>
              <a:t>The </a:t>
            </a:r>
            <a:r>
              <a:rPr sz="2500" spc="176" dirty="0">
                <a:solidFill>
                  <a:schemeClr val="tx1"/>
                </a:solidFill>
                <a:latin typeface="Arial"/>
                <a:cs typeface="Arial"/>
              </a:rPr>
              <a:t>dropping </a:t>
            </a:r>
            <a:r>
              <a:rPr sz="2500" spc="204" dirty="0">
                <a:solidFill>
                  <a:schemeClr val="tx1"/>
                </a:solidFill>
                <a:latin typeface="Arial"/>
                <a:cs typeface="Arial"/>
              </a:rPr>
              <a:t>from </a:t>
            </a:r>
            <a:r>
              <a:rPr sz="2500" spc="105" dirty="0">
                <a:solidFill>
                  <a:schemeClr val="tx1"/>
                </a:solidFill>
                <a:latin typeface="Arial"/>
                <a:cs typeface="Arial"/>
              </a:rPr>
              <a:t>chicken </a:t>
            </a:r>
            <a:r>
              <a:rPr sz="2500" spc="116" dirty="0">
                <a:solidFill>
                  <a:schemeClr val="tx1"/>
                </a:solidFill>
                <a:latin typeface="Arial"/>
                <a:cs typeface="Arial"/>
              </a:rPr>
              <a:t>when </a:t>
            </a:r>
            <a:r>
              <a:rPr sz="2500" spc="182" dirty="0">
                <a:solidFill>
                  <a:schemeClr val="tx1"/>
                </a:solidFill>
                <a:latin typeface="Arial"/>
                <a:cs typeface="Arial"/>
              </a:rPr>
              <a:t>mixed </a:t>
            </a:r>
            <a:r>
              <a:rPr sz="2500" spc="176" dirty="0">
                <a:solidFill>
                  <a:schemeClr val="tx1"/>
                </a:solidFill>
                <a:latin typeface="Arial"/>
                <a:cs typeface="Arial"/>
              </a:rPr>
              <a:t>with </a:t>
            </a:r>
            <a:r>
              <a:rPr sz="2500" spc="165" dirty="0">
                <a:solidFill>
                  <a:schemeClr val="tx1"/>
                </a:solidFill>
                <a:latin typeface="Arial"/>
                <a:cs typeface="Arial"/>
              </a:rPr>
              <a:t>litter  </a:t>
            </a:r>
            <a:r>
              <a:rPr sz="2500" spc="99" dirty="0">
                <a:solidFill>
                  <a:schemeClr val="tx1"/>
                </a:solidFill>
                <a:latin typeface="Arial"/>
                <a:cs typeface="Arial"/>
              </a:rPr>
              <a:t>synthesizes </a:t>
            </a:r>
            <a:r>
              <a:rPr sz="2500" spc="105" dirty="0">
                <a:solidFill>
                  <a:schemeClr val="tx1"/>
                </a:solidFill>
                <a:latin typeface="Arial"/>
                <a:cs typeface="Arial"/>
              </a:rPr>
              <a:t>Riboflavin </a:t>
            </a:r>
            <a:r>
              <a:rPr sz="2500" spc="116" dirty="0">
                <a:solidFill>
                  <a:schemeClr val="tx1"/>
                </a:solidFill>
                <a:latin typeface="Arial"/>
                <a:cs typeface="Arial"/>
              </a:rPr>
              <a:t>(Vitamin </a:t>
            </a:r>
            <a:r>
              <a:rPr sz="2500" spc="-22" dirty="0">
                <a:solidFill>
                  <a:schemeClr val="tx1"/>
                </a:solidFill>
                <a:latin typeface="Arial"/>
                <a:cs typeface="Arial"/>
              </a:rPr>
              <a:t>B2) </a:t>
            </a:r>
            <a:r>
              <a:rPr sz="2500" spc="110" dirty="0">
                <a:solidFill>
                  <a:schemeClr val="tx1"/>
                </a:solidFill>
                <a:latin typeface="Arial"/>
                <a:cs typeface="Arial"/>
              </a:rPr>
              <a:t>and </a:t>
            </a:r>
            <a:r>
              <a:rPr sz="2500" spc="138" dirty="0">
                <a:solidFill>
                  <a:schemeClr val="tx1"/>
                </a:solidFill>
                <a:latin typeface="Arial"/>
                <a:cs typeface="Arial"/>
              </a:rPr>
              <a:t>Vitamin</a:t>
            </a:r>
            <a:r>
              <a:rPr sz="2500" spc="-39" dirty="0">
                <a:solidFill>
                  <a:schemeClr val="tx1"/>
                </a:solidFill>
                <a:latin typeface="Arial"/>
                <a:cs typeface="Arial"/>
              </a:rPr>
              <a:t> </a:t>
            </a:r>
            <a:r>
              <a:rPr sz="2500" spc="50" dirty="0">
                <a:solidFill>
                  <a:schemeClr val="tx1"/>
                </a:solidFill>
                <a:latin typeface="Arial"/>
                <a:cs typeface="Arial"/>
              </a:rPr>
              <a:t>B12  </a:t>
            </a:r>
            <a:r>
              <a:rPr sz="2500" spc="116" dirty="0">
                <a:solidFill>
                  <a:schemeClr val="tx1"/>
                </a:solidFill>
                <a:latin typeface="Arial"/>
                <a:cs typeface="Arial"/>
              </a:rPr>
              <a:t>by </a:t>
            </a:r>
            <a:r>
              <a:rPr sz="2500" spc="132" dirty="0">
                <a:solidFill>
                  <a:schemeClr val="tx1"/>
                </a:solidFill>
                <a:latin typeface="Arial"/>
                <a:cs typeface="Arial"/>
              </a:rPr>
              <a:t>the </a:t>
            </a:r>
            <a:r>
              <a:rPr sz="2500" spc="99" dirty="0">
                <a:solidFill>
                  <a:schemeClr val="tx1"/>
                </a:solidFill>
                <a:latin typeface="Arial"/>
                <a:cs typeface="Arial"/>
              </a:rPr>
              <a:t>chemical </a:t>
            </a:r>
            <a:r>
              <a:rPr sz="2500" spc="110" dirty="0">
                <a:solidFill>
                  <a:schemeClr val="tx1"/>
                </a:solidFill>
                <a:latin typeface="Arial"/>
                <a:cs typeface="Arial"/>
              </a:rPr>
              <a:t>and </a:t>
            </a:r>
            <a:r>
              <a:rPr sz="2500" spc="105" dirty="0">
                <a:solidFill>
                  <a:schemeClr val="tx1"/>
                </a:solidFill>
                <a:latin typeface="Arial"/>
                <a:cs typeface="Arial"/>
              </a:rPr>
              <a:t>bacterial</a:t>
            </a:r>
            <a:r>
              <a:rPr sz="2500" spc="-33" dirty="0">
                <a:solidFill>
                  <a:schemeClr val="tx1"/>
                </a:solidFill>
                <a:latin typeface="Arial"/>
                <a:cs typeface="Arial"/>
              </a:rPr>
              <a:t> </a:t>
            </a:r>
            <a:r>
              <a:rPr sz="2500" spc="105" dirty="0">
                <a:solidFill>
                  <a:schemeClr val="tx1"/>
                </a:solidFill>
                <a:latin typeface="Arial"/>
                <a:cs typeface="Arial"/>
              </a:rPr>
              <a:t>actions.</a:t>
            </a:r>
            <a:endParaRPr sz="2500" dirty="0">
              <a:solidFill>
                <a:schemeClr val="tx1"/>
              </a:solidFill>
              <a:latin typeface="Arial"/>
              <a:cs typeface="Arial"/>
            </a:endParaRPr>
          </a:p>
          <a:p>
            <a:pPr marL="296083" marR="278583" indent="-282784">
              <a:lnSpc>
                <a:spcPct val="80000"/>
              </a:lnSpc>
              <a:spcBef>
                <a:spcPts val="3307"/>
              </a:spcBef>
              <a:buClr>
                <a:srgbClr val="2CA1BE"/>
              </a:buClr>
              <a:buSzPct val="67391"/>
              <a:buChar char=""/>
              <a:tabLst>
                <a:tab pos="296083" algn="l"/>
                <a:tab pos="296783" algn="l"/>
              </a:tabLst>
            </a:pPr>
            <a:r>
              <a:rPr sz="2500" spc="72" dirty="0">
                <a:solidFill>
                  <a:schemeClr val="tx1"/>
                </a:solidFill>
                <a:latin typeface="Arial"/>
                <a:cs typeface="Arial"/>
              </a:rPr>
              <a:t>The </a:t>
            </a:r>
            <a:r>
              <a:rPr sz="2500" spc="237" dirty="0">
                <a:solidFill>
                  <a:schemeClr val="tx1"/>
                </a:solidFill>
                <a:latin typeface="Arial"/>
                <a:cs typeface="Arial"/>
              </a:rPr>
              <a:t>built-up </a:t>
            </a:r>
            <a:r>
              <a:rPr sz="2500" spc="165" dirty="0">
                <a:solidFill>
                  <a:schemeClr val="tx1"/>
                </a:solidFill>
                <a:latin typeface="Arial"/>
                <a:cs typeface="Arial"/>
              </a:rPr>
              <a:t>litter </a:t>
            </a:r>
            <a:r>
              <a:rPr sz="2500" spc="77" dirty="0">
                <a:solidFill>
                  <a:schemeClr val="tx1"/>
                </a:solidFill>
                <a:latin typeface="Arial"/>
                <a:cs typeface="Arial"/>
              </a:rPr>
              <a:t>also </a:t>
            </a:r>
            <a:r>
              <a:rPr sz="2500" spc="110" dirty="0">
                <a:solidFill>
                  <a:schemeClr val="tx1"/>
                </a:solidFill>
                <a:latin typeface="Arial"/>
                <a:cs typeface="Arial"/>
              </a:rPr>
              <a:t>contains niacin,</a:t>
            </a:r>
            <a:r>
              <a:rPr sz="2500" spc="-193" dirty="0">
                <a:solidFill>
                  <a:schemeClr val="tx1"/>
                </a:solidFill>
                <a:latin typeface="Arial"/>
                <a:cs typeface="Arial"/>
              </a:rPr>
              <a:t> </a:t>
            </a:r>
            <a:r>
              <a:rPr sz="2500" spc="132" dirty="0">
                <a:solidFill>
                  <a:schemeClr val="tx1"/>
                </a:solidFill>
                <a:latin typeface="Arial"/>
                <a:cs typeface="Arial"/>
              </a:rPr>
              <a:t>phosphorus,  potassium, magnesium, </a:t>
            </a:r>
            <a:r>
              <a:rPr sz="2500" spc="160" dirty="0">
                <a:solidFill>
                  <a:schemeClr val="tx1"/>
                </a:solidFill>
                <a:latin typeface="Arial"/>
                <a:cs typeface="Arial"/>
              </a:rPr>
              <a:t>sodium </a:t>
            </a:r>
            <a:r>
              <a:rPr sz="2500" spc="110" dirty="0">
                <a:solidFill>
                  <a:schemeClr val="tx1"/>
                </a:solidFill>
                <a:latin typeface="Arial"/>
                <a:cs typeface="Arial"/>
              </a:rPr>
              <a:t>and</a:t>
            </a:r>
            <a:r>
              <a:rPr sz="2500" spc="-116" dirty="0">
                <a:solidFill>
                  <a:schemeClr val="tx1"/>
                </a:solidFill>
                <a:latin typeface="Arial"/>
                <a:cs typeface="Arial"/>
              </a:rPr>
              <a:t> </a:t>
            </a:r>
            <a:r>
              <a:rPr sz="2500" spc="110" dirty="0">
                <a:solidFill>
                  <a:schemeClr val="tx1"/>
                </a:solidFill>
                <a:latin typeface="Arial"/>
                <a:cs typeface="Arial"/>
              </a:rPr>
              <a:t>calcium.</a:t>
            </a:r>
            <a:endParaRPr sz="2500" dirty="0">
              <a:solidFill>
                <a:schemeClr val="tx1"/>
              </a:solidFill>
              <a:latin typeface="Arial"/>
              <a:cs typeface="Arial"/>
            </a:endParaRPr>
          </a:p>
          <a:p>
            <a:pPr marL="296083" marR="86095" indent="-282784" algn="just">
              <a:lnSpc>
                <a:spcPts val="2436"/>
              </a:lnSpc>
              <a:spcBef>
                <a:spcPts val="3301"/>
              </a:spcBef>
              <a:buClr>
                <a:srgbClr val="2CA1BE"/>
              </a:buClr>
              <a:buSzPct val="67391"/>
              <a:buChar char=""/>
              <a:tabLst>
                <a:tab pos="296783" algn="l"/>
              </a:tabLst>
            </a:pPr>
            <a:r>
              <a:rPr sz="2500" spc="61" dirty="0">
                <a:solidFill>
                  <a:schemeClr val="tx1"/>
                </a:solidFill>
                <a:latin typeface="Arial"/>
                <a:cs typeface="Arial"/>
              </a:rPr>
              <a:t>Deep </a:t>
            </a:r>
            <a:r>
              <a:rPr sz="2500" spc="171" dirty="0">
                <a:solidFill>
                  <a:schemeClr val="tx1"/>
                </a:solidFill>
                <a:latin typeface="Arial"/>
                <a:cs typeface="Arial"/>
              </a:rPr>
              <a:t>litter </a:t>
            </a:r>
            <a:r>
              <a:rPr sz="2500" spc="182" dirty="0">
                <a:solidFill>
                  <a:schemeClr val="tx1"/>
                </a:solidFill>
                <a:latin typeface="Arial"/>
                <a:cs typeface="Arial"/>
              </a:rPr>
              <a:t>bird </a:t>
            </a:r>
            <a:r>
              <a:rPr sz="2500" spc="154" dirty="0">
                <a:solidFill>
                  <a:schemeClr val="tx1"/>
                </a:solidFill>
                <a:latin typeface="Arial"/>
                <a:cs typeface="Arial"/>
              </a:rPr>
              <a:t>often </a:t>
            </a:r>
            <a:r>
              <a:rPr sz="2500" spc="88" dirty="0">
                <a:solidFill>
                  <a:schemeClr val="tx1"/>
                </a:solidFill>
                <a:latin typeface="Arial"/>
                <a:cs typeface="Arial"/>
              </a:rPr>
              <a:t>pecks </a:t>
            </a:r>
            <a:r>
              <a:rPr sz="2500" spc="110" dirty="0">
                <a:solidFill>
                  <a:schemeClr val="tx1"/>
                </a:solidFill>
                <a:latin typeface="Arial"/>
                <a:cs typeface="Arial"/>
              </a:rPr>
              <a:t>and </a:t>
            </a:r>
            <a:r>
              <a:rPr sz="2500" spc="61" dirty="0">
                <a:solidFill>
                  <a:schemeClr val="tx1"/>
                </a:solidFill>
                <a:latin typeface="Arial"/>
                <a:cs typeface="Arial"/>
              </a:rPr>
              <a:t>eats </a:t>
            </a:r>
            <a:r>
              <a:rPr sz="2500" spc="-11" dirty="0">
                <a:solidFill>
                  <a:schemeClr val="tx1"/>
                </a:solidFill>
                <a:latin typeface="Arial"/>
                <a:cs typeface="Arial"/>
              </a:rPr>
              <a:t>a </a:t>
            </a:r>
            <a:r>
              <a:rPr sz="2500" spc="121" dirty="0">
                <a:solidFill>
                  <a:schemeClr val="tx1"/>
                </a:solidFill>
                <a:latin typeface="Arial"/>
                <a:cs typeface="Arial"/>
              </a:rPr>
              <a:t>small </a:t>
            </a:r>
            <a:r>
              <a:rPr sz="2500" spc="149" dirty="0">
                <a:solidFill>
                  <a:schemeClr val="tx1"/>
                </a:solidFill>
                <a:latin typeface="Arial"/>
                <a:cs typeface="Arial"/>
              </a:rPr>
              <a:t>quantity  </a:t>
            </a:r>
            <a:r>
              <a:rPr sz="2500" spc="182" dirty="0">
                <a:solidFill>
                  <a:schemeClr val="tx1"/>
                </a:solidFill>
                <a:latin typeface="Arial"/>
                <a:cs typeface="Arial"/>
              </a:rPr>
              <a:t>of </a:t>
            </a:r>
            <a:r>
              <a:rPr sz="2500" spc="165" dirty="0">
                <a:solidFill>
                  <a:schemeClr val="tx1"/>
                </a:solidFill>
                <a:latin typeface="Arial"/>
                <a:cs typeface="Arial"/>
              </a:rPr>
              <a:t>litter </a:t>
            </a:r>
            <a:r>
              <a:rPr sz="2500" spc="126" dirty="0">
                <a:solidFill>
                  <a:schemeClr val="tx1"/>
                </a:solidFill>
                <a:latin typeface="Arial"/>
                <a:cs typeface="Arial"/>
              </a:rPr>
              <a:t>material </a:t>
            </a:r>
            <a:r>
              <a:rPr sz="2500" spc="132" dirty="0">
                <a:solidFill>
                  <a:schemeClr val="tx1"/>
                </a:solidFill>
                <a:latin typeface="Arial"/>
                <a:cs typeface="Arial"/>
              </a:rPr>
              <a:t>which </a:t>
            </a:r>
            <a:r>
              <a:rPr sz="2500" spc="110" dirty="0">
                <a:solidFill>
                  <a:schemeClr val="tx1"/>
                </a:solidFill>
                <a:latin typeface="Arial"/>
                <a:cs typeface="Arial"/>
              </a:rPr>
              <a:t>contains </a:t>
            </a:r>
            <a:r>
              <a:rPr sz="2500" spc="72" dirty="0">
                <a:solidFill>
                  <a:schemeClr val="tx1"/>
                </a:solidFill>
                <a:latin typeface="Arial"/>
                <a:cs typeface="Arial"/>
              </a:rPr>
              <a:t>above </a:t>
            </a:r>
            <a:r>
              <a:rPr sz="2500" spc="143" dirty="0">
                <a:solidFill>
                  <a:schemeClr val="tx1"/>
                </a:solidFill>
                <a:latin typeface="Arial"/>
                <a:cs typeface="Arial"/>
              </a:rPr>
              <a:t>nutrients.</a:t>
            </a:r>
            <a:r>
              <a:rPr sz="2500" spc="-204" dirty="0">
                <a:solidFill>
                  <a:schemeClr val="tx1"/>
                </a:solidFill>
                <a:latin typeface="Arial"/>
                <a:cs typeface="Arial"/>
              </a:rPr>
              <a:t> </a:t>
            </a:r>
            <a:r>
              <a:rPr sz="2500" spc="99" dirty="0">
                <a:solidFill>
                  <a:schemeClr val="tx1"/>
                </a:solidFill>
                <a:latin typeface="Arial"/>
                <a:cs typeface="Arial"/>
              </a:rPr>
              <a:t>This  </a:t>
            </a:r>
            <a:r>
              <a:rPr sz="2500" spc="138" dirty="0">
                <a:solidFill>
                  <a:schemeClr val="tx1"/>
                </a:solidFill>
                <a:latin typeface="Arial"/>
                <a:cs typeface="Arial"/>
              </a:rPr>
              <a:t>phenomenon </a:t>
            </a:r>
            <a:r>
              <a:rPr sz="2500" spc="94" dirty="0">
                <a:solidFill>
                  <a:schemeClr val="tx1"/>
                </a:solidFill>
                <a:latin typeface="Arial"/>
                <a:cs typeface="Arial"/>
              </a:rPr>
              <a:t>is </a:t>
            </a:r>
            <a:r>
              <a:rPr sz="2500" spc="160" dirty="0">
                <a:solidFill>
                  <a:schemeClr val="tx1"/>
                </a:solidFill>
                <a:latin typeface="Arial"/>
                <a:cs typeface="Arial"/>
              </a:rPr>
              <a:t>known </a:t>
            </a:r>
            <a:r>
              <a:rPr sz="2500" spc="6" dirty="0">
                <a:solidFill>
                  <a:schemeClr val="tx1"/>
                </a:solidFill>
                <a:latin typeface="Arial"/>
                <a:cs typeface="Arial"/>
              </a:rPr>
              <a:t>as</a:t>
            </a:r>
            <a:r>
              <a:rPr sz="2500" spc="-33" dirty="0">
                <a:solidFill>
                  <a:schemeClr val="tx1"/>
                </a:solidFill>
                <a:latin typeface="Arial"/>
                <a:cs typeface="Arial"/>
              </a:rPr>
              <a:t> </a:t>
            </a:r>
            <a:r>
              <a:rPr sz="2500" spc="105" dirty="0">
                <a:solidFill>
                  <a:schemeClr val="tx1"/>
                </a:solidFill>
                <a:latin typeface="Arial"/>
                <a:cs typeface="Arial"/>
              </a:rPr>
              <a:t>recycling.</a:t>
            </a:r>
            <a:endParaRPr sz="2500" dirty="0">
              <a:solidFill>
                <a:schemeClr val="tx1"/>
              </a:solidFill>
              <a:latin typeface="Arial"/>
              <a:cs typeface="Arial"/>
            </a:endParaRPr>
          </a:p>
          <a:p>
            <a:pPr marL="296083" marR="5600" indent="-282784">
              <a:lnSpc>
                <a:spcPct val="80000"/>
              </a:lnSpc>
              <a:spcBef>
                <a:spcPts val="3334"/>
              </a:spcBef>
              <a:buClr>
                <a:srgbClr val="2CA1BE"/>
              </a:buClr>
              <a:buSzPct val="67391"/>
              <a:buChar char=""/>
              <a:tabLst>
                <a:tab pos="296083" algn="l"/>
                <a:tab pos="296783" algn="l"/>
              </a:tabLst>
            </a:pPr>
            <a:r>
              <a:rPr sz="2500" spc="-28" dirty="0">
                <a:solidFill>
                  <a:schemeClr val="tx1"/>
                </a:solidFill>
                <a:latin typeface="Arial"/>
                <a:cs typeface="Arial"/>
              </a:rPr>
              <a:t>Even </a:t>
            </a:r>
            <a:r>
              <a:rPr sz="2500" spc="193" dirty="0">
                <a:solidFill>
                  <a:schemeClr val="tx1"/>
                </a:solidFill>
                <a:latin typeface="Arial"/>
                <a:cs typeface="Arial"/>
              </a:rPr>
              <a:t>if </a:t>
            </a:r>
            <a:r>
              <a:rPr sz="2500" spc="132" dirty="0">
                <a:solidFill>
                  <a:schemeClr val="tx1"/>
                </a:solidFill>
                <a:latin typeface="Arial"/>
                <a:cs typeface="Arial"/>
              </a:rPr>
              <a:t>the </a:t>
            </a:r>
            <a:r>
              <a:rPr sz="2500" spc="165" dirty="0">
                <a:solidFill>
                  <a:schemeClr val="tx1"/>
                </a:solidFill>
                <a:latin typeface="Arial"/>
                <a:cs typeface="Arial"/>
              </a:rPr>
              <a:t>poultry </a:t>
            </a:r>
            <a:r>
              <a:rPr sz="2500" spc="105" dirty="0">
                <a:solidFill>
                  <a:schemeClr val="tx1"/>
                </a:solidFill>
                <a:latin typeface="Arial"/>
                <a:cs typeface="Arial"/>
              </a:rPr>
              <a:t>feed </a:t>
            </a:r>
            <a:r>
              <a:rPr sz="2500" spc="99" dirty="0">
                <a:solidFill>
                  <a:schemeClr val="tx1"/>
                </a:solidFill>
                <a:latin typeface="Arial"/>
                <a:cs typeface="Arial"/>
              </a:rPr>
              <a:t>is </a:t>
            </a:r>
            <a:r>
              <a:rPr sz="2500" spc="143" dirty="0">
                <a:solidFill>
                  <a:schemeClr val="tx1"/>
                </a:solidFill>
                <a:latin typeface="Arial"/>
                <a:cs typeface="Arial"/>
              </a:rPr>
              <a:t>slightly </a:t>
            </a:r>
            <a:r>
              <a:rPr sz="2500" spc="132" dirty="0">
                <a:solidFill>
                  <a:schemeClr val="tx1"/>
                </a:solidFill>
                <a:latin typeface="Arial"/>
                <a:cs typeface="Arial"/>
              </a:rPr>
              <a:t>deficient </a:t>
            </a:r>
            <a:r>
              <a:rPr sz="2500" spc="165" dirty="0">
                <a:solidFill>
                  <a:schemeClr val="tx1"/>
                </a:solidFill>
                <a:latin typeface="Arial"/>
                <a:cs typeface="Arial"/>
              </a:rPr>
              <a:t>in </a:t>
            </a:r>
            <a:r>
              <a:rPr sz="2500" spc="110" dirty="0">
                <a:solidFill>
                  <a:schemeClr val="tx1"/>
                </a:solidFill>
                <a:latin typeface="Arial"/>
                <a:cs typeface="Arial"/>
              </a:rPr>
              <a:t>some</a:t>
            </a:r>
            <a:r>
              <a:rPr sz="2500" spc="-243" dirty="0">
                <a:solidFill>
                  <a:schemeClr val="tx1"/>
                </a:solidFill>
                <a:latin typeface="Arial"/>
                <a:cs typeface="Arial"/>
              </a:rPr>
              <a:t> </a:t>
            </a:r>
            <a:r>
              <a:rPr sz="2500" spc="182" dirty="0">
                <a:solidFill>
                  <a:schemeClr val="tx1"/>
                </a:solidFill>
                <a:latin typeface="Arial"/>
                <a:cs typeface="Arial"/>
              </a:rPr>
              <a:t>of  </a:t>
            </a:r>
            <a:r>
              <a:rPr sz="2500" spc="132" dirty="0">
                <a:solidFill>
                  <a:schemeClr val="tx1"/>
                </a:solidFill>
                <a:latin typeface="Arial"/>
                <a:cs typeface="Arial"/>
              </a:rPr>
              <a:t>the </a:t>
            </a:r>
            <a:r>
              <a:rPr sz="2500" spc="143" dirty="0">
                <a:solidFill>
                  <a:schemeClr val="tx1"/>
                </a:solidFill>
                <a:latin typeface="Arial"/>
                <a:cs typeface="Arial"/>
              </a:rPr>
              <a:t>nutrients, </a:t>
            </a:r>
            <a:r>
              <a:rPr sz="2500" spc="132" dirty="0">
                <a:solidFill>
                  <a:schemeClr val="tx1"/>
                </a:solidFill>
                <a:latin typeface="Arial"/>
                <a:cs typeface="Arial"/>
              </a:rPr>
              <a:t>the </a:t>
            </a:r>
            <a:r>
              <a:rPr sz="2500" spc="94" dirty="0">
                <a:solidFill>
                  <a:schemeClr val="tx1"/>
                </a:solidFill>
                <a:latin typeface="Arial"/>
                <a:cs typeface="Arial"/>
              </a:rPr>
              <a:t>deep </a:t>
            </a:r>
            <a:r>
              <a:rPr sz="2500" spc="171" dirty="0">
                <a:solidFill>
                  <a:schemeClr val="tx1"/>
                </a:solidFill>
                <a:latin typeface="Arial"/>
                <a:cs typeface="Arial"/>
              </a:rPr>
              <a:t>litter </a:t>
            </a:r>
            <a:r>
              <a:rPr sz="2500" spc="154" dirty="0">
                <a:solidFill>
                  <a:schemeClr val="tx1"/>
                </a:solidFill>
                <a:latin typeface="Arial"/>
                <a:cs typeface="Arial"/>
              </a:rPr>
              <a:t>birds </a:t>
            </a:r>
            <a:r>
              <a:rPr sz="2500" spc="160" dirty="0">
                <a:solidFill>
                  <a:schemeClr val="tx1"/>
                </a:solidFill>
                <a:latin typeface="Arial"/>
                <a:cs typeface="Arial"/>
              </a:rPr>
              <a:t>will </a:t>
            </a:r>
            <a:r>
              <a:rPr sz="2500" spc="187" dirty="0">
                <a:solidFill>
                  <a:schemeClr val="tx1"/>
                </a:solidFill>
                <a:latin typeface="Arial"/>
                <a:cs typeface="Arial"/>
              </a:rPr>
              <a:t>not </a:t>
            </a:r>
            <a:r>
              <a:rPr sz="2500" spc="116" dirty="0">
                <a:solidFill>
                  <a:schemeClr val="tx1"/>
                </a:solidFill>
                <a:latin typeface="Arial"/>
                <a:cs typeface="Arial"/>
              </a:rPr>
              <a:t>show </a:t>
            </a:r>
            <a:r>
              <a:rPr sz="2500" spc="66" dirty="0">
                <a:solidFill>
                  <a:schemeClr val="tx1"/>
                </a:solidFill>
                <a:latin typeface="Arial"/>
                <a:cs typeface="Arial"/>
              </a:rPr>
              <a:t>any  </a:t>
            </a:r>
            <a:r>
              <a:rPr sz="2500" spc="105" dirty="0">
                <a:solidFill>
                  <a:schemeClr val="tx1"/>
                </a:solidFill>
                <a:latin typeface="Arial"/>
                <a:cs typeface="Arial"/>
              </a:rPr>
              <a:t>deficiency </a:t>
            </a:r>
            <a:r>
              <a:rPr sz="2500" spc="149" dirty="0">
                <a:solidFill>
                  <a:schemeClr val="tx1"/>
                </a:solidFill>
                <a:latin typeface="Arial"/>
                <a:cs typeface="Arial"/>
              </a:rPr>
              <a:t>symptoms </a:t>
            </a:r>
            <a:r>
              <a:rPr sz="2500" spc="116" dirty="0">
                <a:solidFill>
                  <a:schemeClr val="tx1"/>
                </a:solidFill>
                <a:latin typeface="Arial"/>
                <a:cs typeface="Arial"/>
              </a:rPr>
              <a:t>due </a:t>
            </a:r>
            <a:r>
              <a:rPr sz="2500" spc="132" dirty="0">
                <a:solidFill>
                  <a:schemeClr val="tx1"/>
                </a:solidFill>
                <a:latin typeface="Arial"/>
                <a:cs typeface="Arial"/>
              </a:rPr>
              <a:t>the </a:t>
            </a:r>
            <a:r>
              <a:rPr sz="2500" spc="105" dirty="0">
                <a:solidFill>
                  <a:schemeClr val="tx1"/>
                </a:solidFill>
                <a:latin typeface="Arial"/>
                <a:cs typeface="Arial"/>
              </a:rPr>
              <a:t>recycling </a:t>
            </a:r>
            <a:r>
              <a:rPr sz="2500" spc="182" dirty="0">
                <a:solidFill>
                  <a:schemeClr val="tx1"/>
                </a:solidFill>
                <a:latin typeface="Arial"/>
                <a:cs typeface="Arial"/>
              </a:rPr>
              <a:t>of</a:t>
            </a:r>
            <a:r>
              <a:rPr sz="2500" spc="-110" dirty="0">
                <a:solidFill>
                  <a:schemeClr val="tx1"/>
                </a:solidFill>
                <a:latin typeface="Arial"/>
                <a:cs typeface="Arial"/>
              </a:rPr>
              <a:t> </a:t>
            </a:r>
            <a:r>
              <a:rPr sz="2500" spc="154" dirty="0">
                <a:solidFill>
                  <a:schemeClr val="tx1"/>
                </a:solidFill>
                <a:latin typeface="Arial"/>
                <a:cs typeface="Arial"/>
              </a:rPr>
              <a:t>nutrients</a:t>
            </a:r>
            <a:endParaRPr sz="2500" dirty="0">
              <a:solidFill>
                <a:schemeClr val="tx1"/>
              </a:solidFill>
              <a:latin typeface="Arial"/>
              <a:cs typeface="Arial"/>
            </a:endParaRPr>
          </a:p>
        </p:txBody>
      </p:sp>
      <p:sp>
        <p:nvSpPr>
          <p:cNvPr id="3" name="object 3"/>
          <p:cNvSpPr/>
          <p:nvPr/>
        </p:nvSpPr>
        <p:spPr>
          <a:xfrm>
            <a:off x="2304008" y="361183"/>
            <a:ext cx="7082734" cy="106507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76016" y="1383981"/>
            <a:ext cx="7054129" cy="6306789"/>
          </a:xfrm>
          <a:prstGeom prst="rect">
            <a:avLst/>
          </a:prstGeom>
        </p:spPr>
        <p:txBody>
          <a:bodyPr vert="horz" wrap="square" lIns="0" tIns="60895" rIns="0" bIns="0" rtlCol="0">
            <a:spAutoFit/>
          </a:bodyPr>
          <a:lstStyle/>
          <a:p>
            <a:pPr marL="296083" marR="5600" indent="-282784">
              <a:lnSpc>
                <a:spcPts val="2976"/>
              </a:lnSpc>
              <a:spcBef>
                <a:spcPts val="478"/>
              </a:spcBef>
              <a:buClr>
                <a:srgbClr val="2CA1BE"/>
              </a:buClr>
              <a:buSzPct val="68000"/>
              <a:buChar char=""/>
              <a:tabLst>
                <a:tab pos="296083" algn="l"/>
                <a:tab pos="296783" algn="l"/>
              </a:tabLst>
            </a:pPr>
            <a:r>
              <a:rPr sz="2800" spc="105" dirty="0">
                <a:solidFill>
                  <a:schemeClr val="tx1"/>
                </a:solidFill>
                <a:latin typeface="Arial"/>
                <a:cs typeface="Arial"/>
              </a:rPr>
              <a:t>Poultry </a:t>
            </a:r>
            <a:r>
              <a:rPr sz="2800" spc="154" dirty="0">
                <a:solidFill>
                  <a:schemeClr val="tx1"/>
                </a:solidFill>
                <a:latin typeface="Arial"/>
                <a:cs typeface="Arial"/>
              </a:rPr>
              <a:t>industry </a:t>
            </a:r>
            <a:r>
              <a:rPr sz="2800" spc="121" dirty="0">
                <a:solidFill>
                  <a:schemeClr val="tx1"/>
                </a:solidFill>
                <a:latin typeface="Arial"/>
                <a:cs typeface="Arial"/>
              </a:rPr>
              <a:t>produces </a:t>
            </a:r>
            <a:r>
              <a:rPr sz="2800" spc="204" dirty="0">
                <a:solidFill>
                  <a:schemeClr val="tx1"/>
                </a:solidFill>
                <a:latin typeface="Arial"/>
                <a:cs typeface="Arial"/>
              </a:rPr>
              <a:t>2 </a:t>
            </a:r>
            <a:r>
              <a:rPr sz="2800" spc="187" dirty="0">
                <a:solidFill>
                  <a:schemeClr val="tx1"/>
                </a:solidFill>
                <a:latin typeface="Arial"/>
                <a:cs typeface="Arial"/>
              </a:rPr>
              <a:t>million </a:t>
            </a:r>
            <a:r>
              <a:rPr sz="2800" spc="154" dirty="0">
                <a:solidFill>
                  <a:schemeClr val="tx1"/>
                </a:solidFill>
                <a:latin typeface="Arial"/>
                <a:cs typeface="Arial"/>
              </a:rPr>
              <a:t>tonns</a:t>
            </a:r>
            <a:r>
              <a:rPr sz="2800" spc="154" dirty="0">
                <a:solidFill>
                  <a:schemeClr val="tx1"/>
                </a:solidFill>
                <a:latin typeface="Arial"/>
                <a:cs typeface="Arial"/>
              </a:rPr>
              <a:t> </a:t>
            </a:r>
            <a:r>
              <a:rPr sz="2800" spc="198" dirty="0">
                <a:solidFill>
                  <a:schemeClr val="tx1"/>
                </a:solidFill>
                <a:latin typeface="Arial"/>
                <a:cs typeface="Arial"/>
              </a:rPr>
              <a:t>of</a:t>
            </a:r>
            <a:r>
              <a:rPr sz="2800" spc="-193" dirty="0">
                <a:solidFill>
                  <a:schemeClr val="tx1"/>
                </a:solidFill>
                <a:latin typeface="Arial"/>
                <a:cs typeface="Arial"/>
              </a:rPr>
              <a:t> </a:t>
            </a:r>
            <a:r>
              <a:rPr sz="2800" spc="176" dirty="0">
                <a:solidFill>
                  <a:schemeClr val="tx1"/>
                </a:solidFill>
                <a:latin typeface="Arial"/>
                <a:cs typeface="Arial"/>
              </a:rPr>
              <a:t>litter  </a:t>
            </a:r>
            <a:r>
              <a:rPr sz="2800" spc="132" dirty="0">
                <a:solidFill>
                  <a:schemeClr val="tx1"/>
                </a:solidFill>
                <a:latin typeface="Arial"/>
                <a:cs typeface="Arial"/>
              </a:rPr>
              <a:t>per</a:t>
            </a:r>
            <a:r>
              <a:rPr sz="2800" spc="94" dirty="0">
                <a:solidFill>
                  <a:schemeClr val="tx1"/>
                </a:solidFill>
                <a:latin typeface="Arial"/>
                <a:cs typeface="Arial"/>
              </a:rPr>
              <a:t> </a:t>
            </a:r>
            <a:r>
              <a:rPr sz="2800" spc="66" dirty="0">
                <a:solidFill>
                  <a:schemeClr val="tx1"/>
                </a:solidFill>
                <a:latin typeface="Arial"/>
                <a:cs typeface="Arial"/>
              </a:rPr>
              <a:t>year.</a:t>
            </a:r>
            <a:endParaRPr sz="2800" dirty="0">
              <a:solidFill>
                <a:schemeClr val="tx1"/>
              </a:solidFill>
              <a:latin typeface="Arial"/>
              <a:cs typeface="Arial"/>
            </a:endParaRPr>
          </a:p>
          <a:p>
            <a:pPr marL="296083" marR="575368" indent="-282784">
              <a:lnSpc>
                <a:spcPts val="2976"/>
              </a:lnSpc>
              <a:spcBef>
                <a:spcPts val="441"/>
              </a:spcBef>
              <a:buClr>
                <a:srgbClr val="2CA1BE"/>
              </a:buClr>
              <a:buSzPct val="68000"/>
              <a:buChar char=""/>
              <a:tabLst>
                <a:tab pos="296083" algn="l"/>
                <a:tab pos="296783" algn="l"/>
              </a:tabLst>
            </a:pPr>
            <a:r>
              <a:rPr sz="2800" spc="116" dirty="0">
                <a:solidFill>
                  <a:schemeClr val="tx1"/>
                </a:solidFill>
                <a:latin typeface="Arial"/>
                <a:cs typeface="Arial"/>
              </a:rPr>
              <a:t>Compared </a:t>
            </a:r>
            <a:r>
              <a:rPr sz="2800" spc="187" dirty="0">
                <a:solidFill>
                  <a:schemeClr val="tx1"/>
                </a:solidFill>
                <a:latin typeface="Arial"/>
                <a:cs typeface="Arial"/>
              </a:rPr>
              <a:t>with </a:t>
            </a:r>
            <a:r>
              <a:rPr sz="2800" spc="99" dirty="0">
                <a:solidFill>
                  <a:schemeClr val="tx1"/>
                </a:solidFill>
                <a:latin typeface="Arial"/>
                <a:cs typeface="Arial"/>
              </a:rPr>
              <a:t>cow </a:t>
            </a:r>
            <a:r>
              <a:rPr sz="2800" spc="182" dirty="0">
                <a:solidFill>
                  <a:schemeClr val="tx1"/>
                </a:solidFill>
                <a:latin typeface="Arial"/>
                <a:cs typeface="Arial"/>
              </a:rPr>
              <a:t>dung </a:t>
            </a:r>
            <a:r>
              <a:rPr sz="2800" spc="176" dirty="0">
                <a:solidFill>
                  <a:schemeClr val="tx1"/>
                </a:solidFill>
                <a:latin typeface="Arial"/>
                <a:cs typeface="Arial"/>
              </a:rPr>
              <a:t>poultry </a:t>
            </a:r>
            <a:r>
              <a:rPr sz="2800" spc="138" dirty="0">
                <a:solidFill>
                  <a:schemeClr val="tx1"/>
                </a:solidFill>
                <a:latin typeface="Arial"/>
                <a:cs typeface="Arial"/>
              </a:rPr>
              <a:t>mannure</a:t>
            </a:r>
            <a:r>
              <a:rPr sz="2800" spc="-171" dirty="0">
                <a:solidFill>
                  <a:schemeClr val="tx1"/>
                </a:solidFill>
                <a:latin typeface="Arial"/>
                <a:cs typeface="Arial"/>
              </a:rPr>
              <a:t> </a:t>
            </a:r>
            <a:r>
              <a:rPr sz="2800" spc="204" dirty="0">
                <a:solidFill>
                  <a:schemeClr val="tx1"/>
                </a:solidFill>
                <a:latin typeface="Arial"/>
                <a:cs typeface="Arial"/>
              </a:rPr>
              <a:t>10  </a:t>
            </a:r>
            <a:r>
              <a:rPr sz="2800" spc="143" dirty="0">
                <a:solidFill>
                  <a:schemeClr val="tx1"/>
                </a:solidFill>
                <a:latin typeface="Arial"/>
                <a:cs typeface="Arial"/>
              </a:rPr>
              <a:t>times rich </a:t>
            </a:r>
            <a:r>
              <a:rPr sz="2800" spc="171" dirty="0">
                <a:solidFill>
                  <a:schemeClr val="tx1"/>
                </a:solidFill>
                <a:latin typeface="Arial"/>
                <a:cs typeface="Arial"/>
              </a:rPr>
              <a:t>in </a:t>
            </a:r>
            <a:r>
              <a:rPr sz="2800" spc="160" dirty="0">
                <a:solidFill>
                  <a:schemeClr val="tx1"/>
                </a:solidFill>
                <a:latin typeface="Arial"/>
                <a:cs typeface="Arial"/>
              </a:rPr>
              <a:t>fertilizer</a:t>
            </a:r>
            <a:r>
              <a:rPr sz="2800" spc="6" dirty="0">
                <a:solidFill>
                  <a:schemeClr val="tx1"/>
                </a:solidFill>
                <a:latin typeface="Arial"/>
                <a:cs typeface="Arial"/>
              </a:rPr>
              <a:t> </a:t>
            </a:r>
            <a:r>
              <a:rPr sz="2800" spc="138" dirty="0">
                <a:solidFill>
                  <a:schemeClr val="tx1"/>
                </a:solidFill>
                <a:latin typeface="Arial"/>
                <a:cs typeface="Arial"/>
              </a:rPr>
              <a:t>constituents.</a:t>
            </a:r>
            <a:endParaRPr sz="2800" dirty="0">
              <a:solidFill>
                <a:schemeClr val="tx1"/>
              </a:solidFill>
              <a:latin typeface="Arial"/>
              <a:cs typeface="Arial"/>
            </a:endParaRPr>
          </a:p>
          <a:p>
            <a:pPr marL="13999">
              <a:spcBef>
                <a:spcPts val="61"/>
              </a:spcBef>
              <a:tabLst>
                <a:tab pos="296083" algn="l"/>
              </a:tabLst>
            </a:pPr>
            <a:r>
              <a:rPr sz="1900" spc="-551" dirty="0">
                <a:solidFill>
                  <a:schemeClr val="tx1"/>
                </a:solidFill>
                <a:latin typeface="Arial"/>
                <a:cs typeface="Arial"/>
              </a:rPr>
              <a:t>	</a:t>
            </a:r>
            <a:r>
              <a:rPr sz="2800" spc="-105" dirty="0">
                <a:solidFill>
                  <a:schemeClr val="tx1"/>
                </a:solidFill>
                <a:latin typeface="Arial"/>
                <a:cs typeface="Arial"/>
              </a:rPr>
              <a:t>NPK </a:t>
            </a:r>
            <a:r>
              <a:rPr sz="2800" spc="-160" dirty="0">
                <a:solidFill>
                  <a:schemeClr val="tx1"/>
                </a:solidFill>
                <a:latin typeface="Arial"/>
                <a:cs typeface="Arial"/>
              </a:rPr>
              <a:t>–</a:t>
            </a:r>
            <a:r>
              <a:rPr sz="2800" spc="325" dirty="0">
                <a:solidFill>
                  <a:schemeClr val="tx1"/>
                </a:solidFill>
                <a:latin typeface="Arial"/>
                <a:cs typeface="Arial"/>
              </a:rPr>
              <a:t> </a:t>
            </a:r>
            <a:r>
              <a:rPr sz="2800" spc="165" dirty="0">
                <a:solidFill>
                  <a:schemeClr val="tx1"/>
                </a:solidFill>
                <a:latin typeface="Arial"/>
                <a:cs typeface="Arial"/>
              </a:rPr>
              <a:t>3:2:2</a:t>
            </a:r>
            <a:endParaRPr sz="2800" dirty="0">
              <a:solidFill>
                <a:schemeClr val="tx1"/>
              </a:solidFill>
              <a:latin typeface="Arial"/>
              <a:cs typeface="Arial"/>
            </a:endParaRPr>
          </a:p>
          <a:p>
            <a:pPr marL="296083" marR="611066" indent="-282784">
              <a:lnSpc>
                <a:spcPts val="2976"/>
              </a:lnSpc>
              <a:spcBef>
                <a:spcPts val="491"/>
              </a:spcBef>
              <a:buClr>
                <a:srgbClr val="2CA1BE"/>
              </a:buClr>
              <a:buSzPct val="68000"/>
              <a:buChar char=""/>
              <a:tabLst>
                <a:tab pos="296083" algn="l"/>
                <a:tab pos="296783" algn="l"/>
              </a:tabLst>
            </a:pPr>
            <a:r>
              <a:rPr sz="2800" spc="33" dirty="0">
                <a:solidFill>
                  <a:schemeClr val="tx1"/>
                </a:solidFill>
                <a:latin typeface="Arial"/>
                <a:cs typeface="Arial"/>
              </a:rPr>
              <a:t>Layer </a:t>
            </a:r>
            <a:r>
              <a:rPr sz="2800" spc="193" dirty="0">
                <a:solidFill>
                  <a:schemeClr val="tx1"/>
                </a:solidFill>
                <a:latin typeface="Arial"/>
                <a:cs typeface="Arial"/>
              </a:rPr>
              <a:t>bird </a:t>
            </a:r>
            <a:r>
              <a:rPr sz="2800" spc="121" dirty="0">
                <a:solidFill>
                  <a:schemeClr val="tx1"/>
                </a:solidFill>
                <a:latin typeface="Arial"/>
                <a:cs typeface="Arial"/>
              </a:rPr>
              <a:t>produces </a:t>
            </a:r>
            <a:r>
              <a:rPr sz="2800" spc="209" dirty="0">
                <a:solidFill>
                  <a:schemeClr val="tx1"/>
                </a:solidFill>
                <a:latin typeface="Arial"/>
                <a:cs typeface="Arial"/>
              </a:rPr>
              <a:t>16 </a:t>
            </a:r>
            <a:r>
              <a:rPr sz="2800" spc="204" dirty="0">
                <a:solidFill>
                  <a:schemeClr val="tx1"/>
                </a:solidFill>
                <a:latin typeface="Arial"/>
                <a:cs typeface="Arial"/>
              </a:rPr>
              <a:t>kg </a:t>
            </a:r>
            <a:r>
              <a:rPr sz="2800" spc="154" dirty="0">
                <a:solidFill>
                  <a:schemeClr val="tx1"/>
                </a:solidFill>
                <a:latin typeface="Arial"/>
                <a:cs typeface="Arial"/>
              </a:rPr>
              <a:t>dried </a:t>
            </a:r>
            <a:r>
              <a:rPr sz="2800" spc="138" dirty="0">
                <a:solidFill>
                  <a:schemeClr val="tx1"/>
                </a:solidFill>
                <a:latin typeface="Arial"/>
                <a:cs typeface="Arial"/>
              </a:rPr>
              <a:t>mannure</a:t>
            </a:r>
            <a:r>
              <a:rPr sz="2800" spc="138" dirty="0">
                <a:solidFill>
                  <a:schemeClr val="tx1"/>
                </a:solidFill>
                <a:latin typeface="Arial"/>
                <a:cs typeface="Arial"/>
              </a:rPr>
              <a:t> </a:t>
            </a:r>
            <a:r>
              <a:rPr sz="2800" spc="171" dirty="0">
                <a:solidFill>
                  <a:schemeClr val="tx1"/>
                </a:solidFill>
                <a:latin typeface="Arial"/>
                <a:cs typeface="Arial"/>
              </a:rPr>
              <a:t>in</a:t>
            </a:r>
            <a:r>
              <a:rPr sz="2800" spc="-252" dirty="0">
                <a:solidFill>
                  <a:schemeClr val="tx1"/>
                </a:solidFill>
                <a:latin typeface="Arial"/>
                <a:cs typeface="Arial"/>
              </a:rPr>
              <a:t> </a:t>
            </a:r>
            <a:r>
              <a:rPr sz="2800" spc="-17" dirty="0">
                <a:solidFill>
                  <a:schemeClr val="tx1"/>
                </a:solidFill>
                <a:latin typeface="Arial"/>
                <a:cs typeface="Arial"/>
              </a:rPr>
              <a:t>a  </a:t>
            </a:r>
            <a:r>
              <a:rPr sz="2800" spc="61" dirty="0">
                <a:solidFill>
                  <a:schemeClr val="tx1"/>
                </a:solidFill>
                <a:latin typeface="Arial"/>
                <a:cs typeface="Arial"/>
              </a:rPr>
              <a:t>year </a:t>
            </a:r>
            <a:r>
              <a:rPr sz="2800" spc="171" dirty="0">
                <a:solidFill>
                  <a:schemeClr val="tx1"/>
                </a:solidFill>
                <a:latin typeface="Arial"/>
                <a:cs typeface="Arial"/>
              </a:rPr>
              <a:t>in</a:t>
            </a:r>
            <a:r>
              <a:rPr sz="2800" spc="138" dirty="0">
                <a:solidFill>
                  <a:schemeClr val="tx1"/>
                </a:solidFill>
                <a:latin typeface="Arial"/>
                <a:cs typeface="Arial"/>
              </a:rPr>
              <a:t> </a:t>
            </a:r>
            <a:r>
              <a:rPr sz="2800" spc="44" dirty="0">
                <a:solidFill>
                  <a:schemeClr val="tx1"/>
                </a:solidFill>
                <a:latin typeface="Arial"/>
                <a:cs typeface="Arial"/>
              </a:rPr>
              <a:t>cage</a:t>
            </a:r>
            <a:endParaRPr sz="2800" dirty="0">
              <a:solidFill>
                <a:schemeClr val="tx1"/>
              </a:solidFill>
              <a:latin typeface="Arial"/>
              <a:cs typeface="Arial"/>
            </a:endParaRPr>
          </a:p>
          <a:p>
            <a:pPr marL="627165" indent="-613865">
              <a:spcBef>
                <a:spcPts val="66"/>
              </a:spcBef>
              <a:buClr>
                <a:srgbClr val="2CA1BE"/>
              </a:buClr>
              <a:buSzPct val="68000"/>
              <a:buChar char=""/>
              <a:tabLst>
                <a:tab pos="627165" algn="l"/>
                <a:tab pos="627865" algn="l"/>
              </a:tabLst>
            </a:pPr>
            <a:r>
              <a:rPr sz="2800" spc="204" dirty="0">
                <a:solidFill>
                  <a:schemeClr val="tx1"/>
                </a:solidFill>
                <a:latin typeface="Arial"/>
                <a:cs typeface="Arial"/>
              </a:rPr>
              <a:t>18 </a:t>
            </a:r>
            <a:r>
              <a:rPr sz="2800" spc="198" dirty="0">
                <a:solidFill>
                  <a:schemeClr val="tx1"/>
                </a:solidFill>
                <a:latin typeface="Arial"/>
                <a:cs typeface="Arial"/>
              </a:rPr>
              <a:t>kg </a:t>
            </a:r>
            <a:r>
              <a:rPr sz="2800" spc="171" dirty="0">
                <a:solidFill>
                  <a:schemeClr val="tx1"/>
                </a:solidFill>
                <a:latin typeface="Arial"/>
                <a:cs typeface="Arial"/>
              </a:rPr>
              <a:t>in </a:t>
            </a:r>
            <a:r>
              <a:rPr sz="2800" spc="94" dirty="0">
                <a:solidFill>
                  <a:schemeClr val="tx1"/>
                </a:solidFill>
                <a:latin typeface="Arial"/>
                <a:cs typeface="Arial"/>
              </a:rPr>
              <a:t>deep</a:t>
            </a:r>
            <a:r>
              <a:rPr sz="2800" spc="-187" dirty="0">
                <a:solidFill>
                  <a:schemeClr val="tx1"/>
                </a:solidFill>
                <a:latin typeface="Arial"/>
                <a:cs typeface="Arial"/>
              </a:rPr>
              <a:t> </a:t>
            </a:r>
            <a:r>
              <a:rPr sz="2800" spc="176" dirty="0">
                <a:solidFill>
                  <a:schemeClr val="tx1"/>
                </a:solidFill>
                <a:latin typeface="Arial"/>
                <a:cs typeface="Arial"/>
              </a:rPr>
              <a:t>litter</a:t>
            </a:r>
            <a:endParaRPr sz="2800" dirty="0">
              <a:solidFill>
                <a:schemeClr val="tx1"/>
              </a:solidFill>
              <a:latin typeface="Arial"/>
              <a:cs typeface="Arial"/>
            </a:endParaRPr>
          </a:p>
          <a:p>
            <a:pPr marL="296083" indent="-282784">
              <a:spcBef>
                <a:spcPts val="105"/>
              </a:spcBef>
              <a:buClr>
                <a:srgbClr val="2CA1BE"/>
              </a:buClr>
              <a:buSzPct val="68000"/>
              <a:buChar char=""/>
              <a:tabLst>
                <a:tab pos="296083" algn="l"/>
                <a:tab pos="296783" algn="l"/>
                <a:tab pos="1616209" algn="l"/>
              </a:tabLst>
            </a:pPr>
            <a:r>
              <a:rPr sz="2800" spc="94" dirty="0">
                <a:solidFill>
                  <a:schemeClr val="tx1"/>
                </a:solidFill>
                <a:latin typeface="Arial"/>
                <a:cs typeface="Arial"/>
              </a:rPr>
              <a:t>Broiler	</a:t>
            </a:r>
            <a:r>
              <a:rPr sz="2800" spc="672" dirty="0">
                <a:solidFill>
                  <a:schemeClr val="tx1"/>
                </a:solidFill>
                <a:latin typeface="Arial"/>
                <a:cs typeface="Arial"/>
              </a:rPr>
              <a:t>-</a:t>
            </a:r>
            <a:r>
              <a:rPr sz="2800" spc="-66" dirty="0">
                <a:solidFill>
                  <a:schemeClr val="tx1"/>
                </a:solidFill>
                <a:latin typeface="Arial"/>
                <a:cs typeface="Arial"/>
              </a:rPr>
              <a:t> </a:t>
            </a:r>
            <a:r>
              <a:rPr sz="2800" spc="171" dirty="0">
                <a:solidFill>
                  <a:schemeClr val="tx1"/>
                </a:solidFill>
                <a:latin typeface="Arial"/>
                <a:cs typeface="Arial"/>
              </a:rPr>
              <a:t>1.5 </a:t>
            </a:r>
            <a:r>
              <a:rPr sz="2800" spc="198" dirty="0">
                <a:solidFill>
                  <a:schemeClr val="tx1"/>
                </a:solidFill>
                <a:latin typeface="Arial"/>
                <a:cs typeface="Arial"/>
              </a:rPr>
              <a:t>kg </a:t>
            </a:r>
            <a:r>
              <a:rPr sz="2800" spc="138" dirty="0">
                <a:solidFill>
                  <a:schemeClr val="tx1"/>
                </a:solidFill>
                <a:latin typeface="Arial"/>
                <a:cs typeface="Arial"/>
              </a:rPr>
              <a:t>mannure</a:t>
            </a:r>
            <a:endParaRPr sz="2800" dirty="0">
              <a:solidFill>
                <a:schemeClr val="tx1"/>
              </a:solidFill>
              <a:latin typeface="Arial"/>
              <a:cs typeface="Arial"/>
            </a:endParaRPr>
          </a:p>
          <a:p>
            <a:pPr marL="296083" indent="-282784">
              <a:spcBef>
                <a:spcPts val="121"/>
              </a:spcBef>
              <a:buClr>
                <a:srgbClr val="2CA1BE"/>
              </a:buClr>
              <a:buSzPct val="68000"/>
              <a:buChar char=""/>
              <a:tabLst>
                <a:tab pos="296083" algn="l"/>
                <a:tab pos="296783" algn="l"/>
              </a:tabLst>
            </a:pPr>
            <a:r>
              <a:rPr sz="2800" spc="50" dirty="0">
                <a:solidFill>
                  <a:schemeClr val="tx1"/>
                </a:solidFill>
                <a:latin typeface="Arial"/>
                <a:cs typeface="Arial"/>
              </a:rPr>
              <a:t>Increases </a:t>
            </a:r>
            <a:r>
              <a:rPr sz="2800" spc="132" dirty="0">
                <a:solidFill>
                  <a:schemeClr val="tx1"/>
                </a:solidFill>
                <a:latin typeface="Arial"/>
                <a:cs typeface="Arial"/>
              </a:rPr>
              <a:t>soil</a:t>
            </a:r>
            <a:r>
              <a:rPr sz="2800" spc="171" dirty="0">
                <a:solidFill>
                  <a:schemeClr val="tx1"/>
                </a:solidFill>
                <a:latin typeface="Arial"/>
                <a:cs typeface="Arial"/>
              </a:rPr>
              <a:t> </a:t>
            </a:r>
            <a:r>
              <a:rPr sz="2800" spc="176" dirty="0">
                <a:solidFill>
                  <a:schemeClr val="tx1"/>
                </a:solidFill>
                <a:latin typeface="Arial"/>
                <a:cs typeface="Arial"/>
              </a:rPr>
              <a:t>fertility</a:t>
            </a:r>
            <a:endParaRPr sz="2800" dirty="0">
              <a:solidFill>
                <a:schemeClr val="tx1"/>
              </a:solidFill>
              <a:latin typeface="Arial"/>
              <a:cs typeface="Arial"/>
            </a:endParaRPr>
          </a:p>
          <a:p>
            <a:pPr marL="407377" indent="-394078">
              <a:spcBef>
                <a:spcPts val="105"/>
              </a:spcBef>
              <a:buClr>
                <a:srgbClr val="2CA1BE"/>
              </a:buClr>
              <a:buSzPct val="68000"/>
              <a:buChar char=""/>
              <a:tabLst>
                <a:tab pos="406677" algn="l"/>
                <a:tab pos="408077" algn="l"/>
              </a:tabLst>
            </a:pPr>
            <a:r>
              <a:rPr sz="2800" spc="-105" dirty="0">
                <a:solidFill>
                  <a:schemeClr val="tx1"/>
                </a:solidFill>
                <a:latin typeface="Arial"/>
                <a:cs typeface="Arial"/>
              </a:rPr>
              <a:t>NPK </a:t>
            </a:r>
            <a:r>
              <a:rPr sz="2800" spc="132" dirty="0">
                <a:solidFill>
                  <a:schemeClr val="tx1"/>
                </a:solidFill>
                <a:latin typeface="Arial"/>
                <a:cs typeface="Arial"/>
              </a:rPr>
              <a:t>per </a:t>
            </a:r>
            <a:r>
              <a:rPr sz="2800" spc="149" dirty="0">
                <a:solidFill>
                  <a:schemeClr val="tx1"/>
                </a:solidFill>
                <a:latin typeface="Arial"/>
                <a:cs typeface="Arial"/>
              </a:rPr>
              <a:t>tonne</a:t>
            </a:r>
            <a:r>
              <a:rPr sz="2800" spc="149" dirty="0">
                <a:solidFill>
                  <a:schemeClr val="tx1"/>
                </a:solidFill>
                <a:latin typeface="Arial"/>
                <a:cs typeface="Arial"/>
              </a:rPr>
              <a:t> </a:t>
            </a:r>
            <a:r>
              <a:rPr sz="2800" spc="198" dirty="0">
                <a:solidFill>
                  <a:schemeClr val="tx1"/>
                </a:solidFill>
                <a:latin typeface="Arial"/>
                <a:cs typeface="Arial"/>
              </a:rPr>
              <a:t>of </a:t>
            </a:r>
            <a:r>
              <a:rPr sz="2800" spc="176" dirty="0">
                <a:solidFill>
                  <a:schemeClr val="tx1"/>
                </a:solidFill>
                <a:latin typeface="Arial"/>
                <a:cs typeface="Arial"/>
              </a:rPr>
              <a:t>litter </a:t>
            </a:r>
            <a:r>
              <a:rPr sz="2800" spc="99" dirty="0">
                <a:solidFill>
                  <a:schemeClr val="tx1"/>
                </a:solidFill>
                <a:latin typeface="Arial"/>
                <a:cs typeface="Arial"/>
              </a:rPr>
              <a:t>is</a:t>
            </a:r>
            <a:r>
              <a:rPr sz="2800" spc="77" dirty="0">
                <a:solidFill>
                  <a:schemeClr val="tx1"/>
                </a:solidFill>
                <a:latin typeface="Arial"/>
                <a:cs typeface="Arial"/>
              </a:rPr>
              <a:t> </a:t>
            </a:r>
            <a:r>
              <a:rPr sz="2800" spc="320" dirty="0">
                <a:solidFill>
                  <a:schemeClr val="tx1"/>
                </a:solidFill>
                <a:latin typeface="Arial"/>
                <a:cs typeface="Arial"/>
              </a:rPr>
              <a:t>60-50-45</a:t>
            </a:r>
            <a:endParaRPr sz="2800" dirty="0">
              <a:solidFill>
                <a:schemeClr val="tx1"/>
              </a:solidFill>
              <a:latin typeface="Arial"/>
              <a:cs typeface="Arial"/>
            </a:endParaRPr>
          </a:p>
          <a:p>
            <a:pPr marL="296083" marR="762957" indent="-282784">
              <a:lnSpc>
                <a:spcPts val="2976"/>
              </a:lnSpc>
              <a:spcBef>
                <a:spcPts val="485"/>
              </a:spcBef>
              <a:buClr>
                <a:srgbClr val="2CA1BE"/>
              </a:buClr>
              <a:buSzPct val="68000"/>
              <a:buChar char=""/>
              <a:tabLst>
                <a:tab pos="296083" algn="l"/>
                <a:tab pos="296783" algn="l"/>
              </a:tabLst>
            </a:pPr>
            <a:r>
              <a:rPr sz="2800" spc="126" dirty="0">
                <a:solidFill>
                  <a:schemeClr val="tx1"/>
                </a:solidFill>
                <a:latin typeface="Arial"/>
                <a:cs typeface="Arial"/>
              </a:rPr>
              <a:t>Micro </a:t>
            </a:r>
            <a:r>
              <a:rPr sz="2800" spc="160" dirty="0">
                <a:solidFill>
                  <a:schemeClr val="tx1"/>
                </a:solidFill>
                <a:latin typeface="Arial"/>
                <a:cs typeface="Arial"/>
              </a:rPr>
              <a:t>nutrients </a:t>
            </a:r>
            <a:r>
              <a:rPr sz="2800" spc="143" dirty="0">
                <a:solidFill>
                  <a:schemeClr val="tx1"/>
                </a:solidFill>
                <a:latin typeface="Arial"/>
                <a:cs typeface="Arial"/>
              </a:rPr>
              <a:t>like </a:t>
            </a:r>
            <a:r>
              <a:rPr sz="2800" spc="138" dirty="0">
                <a:solidFill>
                  <a:schemeClr val="tx1"/>
                </a:solidFill>
                <a:latin typeface="Arial"/>
                <a:cs typeface="Arial"/>
              </a:rPr>
              <a:t>magnesium,</a:t>
            </a:r>
            <a:r>
              <a:rPr sz="2800" spc="11" dirty="0">
                <a:solidFill>
                  <a:schemeClr val="tx1"/>
                </a:solidFill>
                <a:latin typeface="Arial"/>
                <a:cs typeface="Arial"/>
              </a:rPr>
              <a:t> </a:t>
            </a:r>
            <a:r>
              <a:rPr sz="2800" spc="88" dirty="0">
                <a:solidFill>
                  <a:schemeClr val="tx1"/>
                </a:solidFill>
                <a:latin typeface="Arial"/>
                <a:cs typeface="Arial"/>
              </a:rPr>
              <a:t>manganese,  </a:t>
            </a:r>
            <a:r>
              <a:rPr sz="2800" spc="132" dirty="0">
                <a:solidFill>
                  <a:schemeClr val="tx1"/>
                </a:solidFill>
                <a:latin typeface="Arial"/>
                <a:cs typeface="Arial"/>
              </a:rPr>
              <a:t>boran, </a:t>
            </a:r>
            <a:r>
              <a:rPr sz="2800" spc="138" dirty="0">
                <a:solidFill>
                  <a:schemeClr val="tx1"/>
                </a:solidFill>
                <a:latin typeface="Arial"/>
                <a:cs typeface="Arial"/>
              </a:rPr>
              <a:t>zinc </a:t>
            </a:r>
            <a:r>
              <a:rPr sz="2800" spc="116" dirty="0">
                <a:solidFill>
                  <a:schemeClr val="tx1"/>
                </a:solidFill>
                <a:latin typeface="Arial"/>
                <a:cs typeface="Arial"/>
              </a:rPr>
              <a:t>and</a:t>
            </a:r>
            <a:r>
              <a:rPr sz="2800" spc="55" dirty="0">
                <a:solidFill>
                  <a:schemeClr val="tx1"/>
                </a:solidFill>
                <a:latin typeface="Arial"/>
                <a:cs typeface="Arial"/>
              </a:rPr>
              <a:t> </a:t>
            </a:r>
            <a:r>
              <a:rPr sz="2800" spc="149" dirty="0">
                <a:solidFill>
                  <a:schemeClr val="tx1"/>
                </a:solidFill>
                <a:latin typeface="Arial"/>
                <a:cs typeface="Arial"/>
              </a:rPr>
              <a:t>sulphur</a:t>
            </a:r>
            <a:r>
              <a:rPr sz="2800" spc="149" dirty="0">
                <a:solidFill>
                  <a:schemeClr val="tx1"/>
                </a:solidFill>
                <a:latin typeface="Arial"/>
                <a:cs typeface="Arial"/>
              </a:rPr>
              <a:t>.</a:t>
            </a:r>
            <a:endParaRPr sz="2800" dirty="0">
              <a:solidFill>
                <a:schemeClr val="tx1"/>
              </a:solidFill>
              <a:latin typeface="Arial"/>
              <a:cs typeface="Arial"/>
            </a:endParaRPr>
          </a:p>
        </p:txBody>
      </p:sp>
      <p:sp>
        <p:nvSpPr>
          <p:cNvPr id="3" name="object 3"/>
          <p:cNvSpPr/>
          <p:nvPr/>
        </p:nvSpPr>
        <p:spPr>
          <a:xfrm>
            <a:off x="2087984" y="619892"/>
            <a:ext cx="6840088" cy="61149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59992" y="899517"/>
            <a:ext cx="7212749" cy="6233787"/>
          </a:xfrm>
          <a:prstGeom prst="rect">
            <a:avLst/>
          </a:prstGeom>
        </p:spPr>
        <p:txBody>
          <a:bodyPr vert="horz" wrap="square" lIns="0" tIns="13999" rIns="0" bIns="0" rtlCol="0">
            <a:spAutoFit/>
          </a:bodyPr>
          <a:lstStyle/>
          <a:p>
            <a:pPr marL="296083" marR="92395" indent="-282784">
              <a:spcBef>
                <a:spcPts val="110"/>
              </a:spcBef>
              <a:buClr>
                <a:srgbClr val="2CA1BE"/>
              </a:buClr>
              <a:buSzPct val="66666"/>
              <a:buChar char=""/>
              <a:tabLst>
                <a:tab pos="296083" algn="l"/>
                <a:tab pos="296783" algn="l"/>
              </a:tabLst>
            </a:pPr>
            <a:r>
              <a:rPr sz="3000" spc="154" dirty="0">
                <a:solidFill>
                  <a:schemeClr val="tx1"/>
                </a:solidFill>
                <a:latin typeface="Arial"/>
                <a:cs typeface="Arial"/>
              </a:rPr>
              <a:t>It </a:t>
            </a:r>
            <a:r>
              <a:rPr sz="3000" spc="132" dirty="0">
                <a:solidFill>
                  <a:schemeClr val="tx1"/>
                </a:solidFill>
                <a:latin typeface="Arial"/>
                <a:cs typeface="Arial"/>
              </a:rPr>
              <a:t>contains </a:t>
            </a:r>
            <a:r>
              <a:rPr sz="3000" spc="165" dirty="0">
                <a:solidFill>
                  <a:schemeClr val="tx1"/>
                </a:solidFill>
                <a:latin typeface="Arial"/>
                <a:cs typeface="Arial"/>
              </a:rPr>
              <a:t>fair </a:t>
            </a:r>
            <a:r>
              <a:rPr sz="3000" spc="182" dirty="0">
                <a:solidFill>
                  <a:schemeClr val="tx1"/>
                </a:solidFill>
                <a:latin typeface="Arial"/>
                <a:cs typeface="Arial"/>
              </a:rPr>
              <a:t>amount </a:t>
            </a:r>
            <a:r>
              <a:rPr sz="3000" spc="215" dirty="0">
                <a:solidFill>
                  <a:schemeClr val="tx1"/>
                </a:solidFill>
                <a:latin typeface="Arial"/>
                <a:cs typeface="Arial"/>
              </a:rPr>
              <a:t>of </a:t>
            </a:r>
            <a:r>
              <a:rPr sz="3000" spc="176" dirty="0">
                <a:solidFill>
                  <a:schemeClr val="tx1"/>
                </a:solidFill>
                <a:latin typeface="Arial"/>
                <a:cs typeface="Arial"/>
              </a:rPr>
              <a:t>protein </a:t>
            </a:r>
            <a:r>
              <a:rPr sz="3000" spc="126" dirty="0">
                <a:solidFill>
                  <a:schemeClr val="tx1"/>
                </a:solidFill>
                <a:latin typeface="Arial"/>
                <a:cs typeface="Arial"/>
              </a:rPr>
              <a:t>and</a:t>
            </a:r>
            <a:r>
              <a:rPr sz="3000" spc="-265" dirty="0">
                <a:solidFill>
                  <a:schemeClr val="tx1"/>
                </a:solidFill>
                <a:latin typeface="Arial"/>
                <a:cs typeface="Arial"/>
              </a:rPr>
              <a:t> </a:t>
            </a:r>
            <a:r>
              <a:rPr sz="3000" spc="105" dirty="0">
                <a:solidFill>
                  <a:schemeClr val="tx1"/>
                </a:solidFill>
                <a:latin typeface="Arial"/>
                <a:cs typeface="Arial"/>
              </a:rPr>
              <a:t>energy  </a:t>
            </a:r>
            <a:r>
              <a:rPr sz="3000" spc="237" dirty="0">
                <a:solidFill>
                  <a:schemeClr val="tx1"/>
                </a:solidFill>
                <a:latin typeface="Arial"/>
                <a:cs typeface="Arial"/>
              </a:rPr>
              <a:t>it </a:t>
            </a:r>
            <a:r>
              <a:rPr sz="3000" spc="66" dirty="0">
                <a:solidFill>
                  <a:schemeClr val="tx1"/>
                </a:solidFill>
                <a:latin typeface="Arial"/>
                <a:cs typeface="Arial"/>
              </a:rPr>
              <a:t>can </a:t>
            </a:r>
            <a:r>
              <a:rPr sz="3000" spc="110" dirty="0">
                <a:solidFill>
                  <a:schemeClr val="tx1"/>
                </a:solidFill>
                <a:latin typeface="Arial"/>
                <a:cs typeface="Arial"/>
              </a:rPr>
              <a:t>be used </a:t>
            </a:r>
            <a:r>
              <a:rPr sz="3000" spc="6" dirty="0">
                <a:solidFill>
                  <a:schemeClr val="tx1"/>
                </a:solidFill>
                <a:latin typeface="Arial"/>
                <a:cs typeface="Arial"/>
              </a:rPr>
              <a:t>as </a:t>
            </a:r>
            <a:r>
              <a:rPr sz="3000" spc="121" dirty="0">
                <a:solidFill>
                  <a:schemeClr val="tx1"/>
                </a:solidFill>
                <a:latin typeface="Arial"/>
                <a:cs typeface="Arial"/>
              </a:rPr>
              <a:t>cattle, </a:t>
            </a:r>
            <a:r>
              <a:rPr sz="3000" spc="204" dirty="0">
                <a:solidFill>
                  <a:schemeClr val="tx1"/>
                </a:solidFill>
                <a:latin typeface="Arial"/>
                <a:cs typeface="Arial"/>
              </a:rPr>
              <a:t>pig </a:t>
            </a:r>
            <a:r>
              <a:rPr sz="3000" spc="88" dirty="0">
                <a:solidFill>
                  <a:schemeClr val="tx1"/>
                </a:solidFill>
                <a:latin typeface="Arial"/>
                <a:cs typeface="Arial"/>
              </a:rPr>
              <a:t>&amp; </a:t>
            </a:r>
            <a:r>
              <a:rPr sz="3000" spc="187" dirty="0">
                <a:solidFill>
                  <a:schemeClr val="tx1"/>
                </a:solidFill>
                <a:latin typeface="Arial"/>
                <a:cs typeface="Arial"/>
              </a:rPr>
              <a:t>poultry </a:t>
            </a:r>
            <a:r>
              <a:rPr sz="3000" spc="121" dirty="0">
                <a:solidFill>
                  <a:schemeClr val="tx1"/>
                </a:solidFill>
                <a:latin typeface="Arial"/>
                <a:cs typeface="Arial"/>
              </a:rPr>
              <a:t>feed  </a:t>
            </a:r>
            <a:r>
              <a:rPr sz="3000" spc="160" dirty="0">
                <a:solidFill>
                  <a:schemeClr val="tx1"/>
                </a:solidFill>
                <a:latin typeface="Arial"/>
                <a:cs typeface="Arial"/>
              </a:rPr>
              <a:t>ingredient.</a:t>
            </a:r>
            <a:endParaRPr sz="3000" dirty="0">
              <a:solidFill>
                <a:schemeClr val="tx1"/>
              </a:solidFill>
              <a:latin typeface="Arial"/>
              <a:cs typeface="Arial"/>
            </a:endParaRPr>
          </a:p>
          <a:p>
            <a:pPr marL="296083" marR="1209532" indent="-282784">
              <a:spcBef>
                <a:spcPts val="435"/>
              </a:spcBef>
              <a:buClr>
                <a:srgbClr val="2CA1BE"/>
              </a:buClr>
              <a:buSzPct val="66666"/>
              <a:buChar char=""/>
              <a:tabLst>
                <a:tab pos="296083" algn="l"/>
                <a:tab pos="296783" algn="l"/>
              </a:tabLst>
            </a:pPr>
            <a:r>
              <a:rPr sz="3000" spc="28" dirty="0">
                <a:solidFill>
                  <a:schemeClr val="tx1"/>
                </a:solidFill>
                <a:latin typeface="Arial"/>
                <a:cs typeface="Arial"/>
              </a:rPr>
              <a:t>Can </a:t>
            </a:r>
            <a:r>
              <a:rPr sz="3000" spc="110" dirty="0">
                <a:solidFill>
                  <a:schemeClr val="tx1"/>
                </a:solidFill>
                <a:latin typeface="Arial"/>
                <a:cs typeface="Arial"/>
              </a:rPr>
              <a:t>be </a:t>
            </a:r>
            <a:r>
              <a:rPr sz="3000" spc="88" dirty="0">
                <a:solidFill>
                  <a:schemeClr val="tx1"/>
                </a:solidFill>
                <a:latin typeface="Arial"/>
                <a:cs typeface="Arial"/>
              </a:rPr>
              <a:t>safely </a:t>
            </a:r>
            <a:r>
              <a:rPr sz="3000" spc="110" dirty="0">
                <a:solidFill>
                  <a:schemeClr val="tx1"/>
                </a:solidFill>
                <a:latin typeface="Arial"/>
                <a:cs typeface="Arial"/>
              </a:rPr>
              <a:t>used </a:t>
            </a:r>
            <a:r>
              <a:rPr sz="3000" spc="215" dirty="0">
                <a:solidFill>
                  <a:schemeClr val="tx1"/>
                </a:solidFill>
                <a:latin typeface="Arial"/>
                <a:cs typeface="Arial"/>
              </a:rPr>
              <a:t>upto</a:t>
            </a:r>
            <a:r>
              <a:rPr sz="3000" spc="215" dirty="0">
                <a:solidFill>
                  <a:schemeClr val="tx1"/>
                </a:solidFill>
                <a:latin typeface="Arial"/>
                <a:cs typeface="Arial"/>
              </a:rPr>
              <a:t> </a:t>
            </a:r>
            <a:r>
              <a:rPr sz="3000" spc="-72" dirty="0">
                <a:solidFill>
                  <a:schemeClr val="tx1"/>
                </a:solidFill>
                <a:latin typeface="Arial"/>
                <a:cs typeface="Arial"/>
              </a:rPr>
              <a:t>10% </a:t>
            </a:r>
            <a:r>
              <a:rPr sz="3000" spc="187" dirty="0">
                <a:solidFill>
                  <a:schemeClr val="tx1"/>
                </a:solidFill>
                <a:latin typeface="Arial"/>
                <a:cs typeface="Arial"/>
              </a:rPr>
              <a:t>in poultry  </a:t>
            </a:r>
            <a:r>
              <a:rPr sz="3000" spc="143" dirty="0">
                <a:solidFill>
                  <a:schemeClr val="tx1"/>
                </a:solidFill>
                <a:latin typeface="Arial"/>
                <a:cs typeface="Arial"/>
              </a:rPr>
              <a:t>rations, </a:t>
            </a:r>
            <a:r>
              <a:rPr sz="3000" spc="220" dirty="0">
                <a:solidFill>
                  <a:schemeClr val="tx1"/>
                </a:solidFill>
                <a:latin typeface="Arial"/>
                <a:cs typeface="Arial"/>
              </a:rPr>
              <a:t>20 </a:t>
            </a:r>
            <a:r>
              <a:rPr sz="3000" spc="-661" dirty="0">
                <a:solidFill>
                  <a:schemeClr val="tx1"/>
                </a:solidFill>
                <a:latin typeface="Arial"/>
                <a:cs typeface="Arial"/>
              </a:rPr>
              <a:t>% </a:t>
            </a:r>
            <a:r>
              <a:rPr sz="3000" spc="187" dirty="0">
                <a:solidFill>
                  <a:schemeClr val="tx1"/>
                </a:solidFill>
                <a:latin typeface="Arial"/>
                <a:cs typeface="Arial"/>
              </a:rPr>
              <a:t>in </a:t>
            </a:r>
            <a:r>
              <a:rPr sz="3000" spc="126" dirty="0">
                <a:solidFill>
                  <a:schemeClr val="tx1"/>
                </a:solidFill>
                <a:latin typeface="Arial"/>
                <a:cs typeface="Arial"/>
              </a:rPr>
              <a:t>cattle</a:t>
            </a:r>
            <a:r>
              <a:rPr sz="3000" spc="-198" dirty="0">
                <a:solidFill>
                  <a:schemeClr val="tx1"/>
                </a:solidFill>
                <a:latin typeface="Arial"/>
                <a:cs typeface="Arial"/>
              </a:rPr>
              <a:t> </a:t>
            </a:r>
            <a:r>
              <a:rPr sz="3000" spc="143" dirty="0">
                <a:solidFill>
                  <a:schemeClr val="tx1"/>
                </a:solidFill>
                <a:latin typeface="Arial"/>
                <a:cs typeface="Arial"/>
              </a:rPr>
              <a:t>rations.</a:t>
            </a:r>
            <a:endParaRPr sz="3000" dirty="0">
              <a:solidFill>
                <a:schemeClr val="tx1"/>
              </a:solidFill>
              <a:latin typeface="Arial"/>
              <a:cs typeface="Arial"/>
            </a:endParaRPr>
          </a:p>
          <a:p>
            <a:pPr marL="296083" marR="394078" indent="-282784">
              <a:spcBef>
                <a:spcPts val="441"/>
              </a:spcBef>
              <a:buClr>
                <a:srgbClr val="2CA1BE"/>
              </a:buClr>
              <a:buSzPct val="66666"/>
              <a:buChar char=""/>
              <a:tabLst>
                <a:tab pos="296083" algn="l"/>
                <a:tab pos="296783" algn="l"/>
              </a:tabLst>
            </a:pPr>
            <a:r>
              <a:rPr sz="3000" spc="138" dirty="0">
                <a:solidFill>
                  <a:schemeClr val="tx1"/>
                </a:solidFill>
                <a:latin typeface="Arial"/>
                <a:cs typeface="Arial"/>
              </a:rPr>
              <a:t>Dried </a:t>
            </a:r>
            <a:r>
              <a:rPr sz="3000" spc="187" dirty="0">
                <a:solidFill>
                  <a:schemeClr val="tx1"/>
                </a:solidFill>
                <a:latin typeface="Arial"/>
                <a:cs typeface="Arial"/>
              </a:rPr>
              <a:t>poultry </a:t>
            </a:r>
            <a:r>
              <a:rPr sz="3000" spc="154" dirty="0">
                <a:solidFill>
                  <a:schemeClr val="tx1"/>
                </a:solidFill>
                <a:latin typeface="Arial"/>
                <a:cs typeface="Arial"/>
              </a:rPr>
              <a:t>mannure </a:t>
            </a:r>
            <a:r>
              <a:rPr sz="3000" spc="143" dirty="0">
                <a:solidFill>
                  <a:schemeClr val="tx1"/>
                </a:solidFill>
                <a:latin typeface="Arial"/>
                <a:cs typeface="Arial"/>
              </a:rPr>
              <a:t>contain </a:t>
            </a:r>
            <a:r>
              <a:rPr sz="3000" spc="220" dirty="0">
                <a:solidFill>
                  <a:schemeClr val="tx1"/>
                </a:solidFill>
                <a:latin typeface="Arial"/>
                <a:cs typeface="Arial"/>
              </a:rPr>
              <a:t>26 </a:t>
            </a:r>
            <a:r>
              <a:rPr sz="3000" spc="-661" dirty="0">
                <a:solidFill>
                  <a:schemeClr val="tx1"/>
                </a:solidFill>
                <a:latin typeface="Arial"/>
                <a:cs typeface="Arial"/>
              </a:rPr>
              <a:t>% </a:t>
            </a:r>
            <a:r>
              <a:rPr sz="3000" spc="121" dirty="0">
                <a:solidFill>
                  <a:schemeClr val="tx1"/>
                </a:solidFill>
                <a:latin typeface="Arial"/>
                <a:cs typeface="Arial"/>
              </a:rPr>
              <a:t>cp</a:t>
            </a:r>
            <a:r>
              <a:rPr sz="3000" spc="-280" dirty="0">
                <a:solidFill>
                  <a:schemeClr val="tx1"/>
                </a:solidFill>
                <a:latin typeface="Arial"/>
                <a:cs typeface="Arial"/>
              </a:rPr>
              <a:t> </a:t>
            </a:r>
            <a:r>
              <a:rPr sz="3000" spc="126" dirty="0">
                <a:solidFill>
                  <a:schemeClr val="tx1"/>
                </a:solidFill>
                <a:latin typeface="Arial"/>
                <a:cs typeface="Arial"/>
              </a:rPr>
              <a:t>and  </a:t>
            </a:r>
            <a:r>
              <a:rPr sz="3000" spc="-149" dirty="0">
                <a:solidFill>
                  <a:schemeClr val="tx1"/>
                </a:solidFill>
                <a:latin typeface="Arial"/>
                <a:cs typeface="Arial"/>
              </a:rPr>
              <a:t>ME </a:t>
            </a:r>
            <a:r>
              <a:rPr sz="3000" spc="220" dirty="0">
                <a:solidFill>
                  <a:schemeClr val="tx1"/>
                </a:solidFill>
                <a:latin typeface="Arial"/>
                <a:cs typeface="Arial"/>
              </a:rPr>
              <a:t>800</a:t>
            </a:r>
            <a:r>
              <a:rPr sz="3000" spc="-303" dirty="0">
                <a:solidFill>
                  <a:schemeClr val="tx1"/>
                </a:solidFill>
                <a:latin typeface="Arial"/>
                <a:cs typeface="Arial"/>
              </a:rPr>
              <a:t> </a:t>
            </a:r>
            <a:r>
              <a:rPr sz="3000" spc="265" dirty="0">
                <a:solidFill>
                  <a:schemeClr val="tx1"/>
                </a:solidFill>
                <a:latin typeface="Arial"/>
                <a:cs typeface="Arial"/>
              </a:rPr>
              <a:t>kal</a:t>
            </a:r>
            <a:r>
              <a:rPr sz="3000" spc="265" dirty="0">
                <a:solidFill>
                  <a:schemeClr val="tx1"/>
                </a:solidFill>
                <a:latin typeface="Arial"/>
                <a:cs typeface="Arial"/>
              </a:rPr>
              <a:t>/kg</a:t>
            </a:r>
            <a:endParaRPr sz="3000" dirty="0">
              <a:solidFill>
                <a:schemeClr val="tx1"/>
              </a:solidFill>
              <a:latin typeface="Arial"/>
              <a:cs typeface="Arial"/>
            </a:endParaRPr>
          </a:p>
          <a:p>
            <a:pPr marL="296083" indent="-282784">
              <a:spcBef>
                <a:spcPts val="451"/>
              </a:spcBef>
              <a:buClr>
                <a:srgbClr val="2CA1BE"/>
              </a:buClr>
              <a:buSzPct val="66666"/>
              <a:buChar char=""/>
              <a:tabLst>
                <a:tab pos="296083" algn="l"/>
                <a:tab pos="296783" algn="l"/>
              </a:tabLst>
            </a:pPr>
            <a:r>
              <a:rPr sz="3000" dirty="0">
                <a:solidFill>
                  <a:schemeClr val="tx1"/>
                </a:solidFill>
                <a:latin typeface="Arial"/>
                <a:cs typeface="Arial"/>
              </a:rPr>
              <a:t>Wet </a:t>
            </a:r>
            <a:r>
              <a:rPr sz="3000" spc="187" dirty="0">
                <a:solidFill>
                  <a:schemeClr val="tx1"/>
                </a:solidFill>
                <a:latin typeface="Arial"/>
                <a:cs typeface="Arial"/>
              </a:rPr>
              <a:t>poultry </a:t>
            </a:r>
            <a:r>
              <a:rPr sz="3000" spc="154" dirty="0">
                <a:solidFill>
                  <a:schemeClr val="tx1"/>
                </a:solidFill>
                <a:latin typeface="Arial"/>
                <a:cs typeface="Arial"/>
              </a:rPr>
              <a:t>mannure</a:t>
            </a:r>
            <a:r>
              <a:rPr sz="3000" spc="154" dirty="0">
                <a:solidFill>
                  <a:schemeClr val="tx1"/>
                </a:solidFill>
                <a:latin typeface="Arial"/>
                <a:cs typeface="Arial"/>
              </a:rPr>
              <a:t> </a:t>
            </a:r>
            <a:r>
              <a:rPr sz="3000" spc="110" dirty="0">
                <a:solidFill>
                  <a:schemeClr val="tx1"/>
                </a:solidFill>
                <a:latin typeface="Arial"/>
                <a:cs typeface="Arial"/>
              </a:rPr>
              <a:t>used </a:t>
            </a:r>
            <a:r>
              <a:rPr sz="3000" spc="6" dirty="0">
                <a:solidFill>
                  <a:schemeClr val="tx1"/>
                </a:solidFill>
                <a:latin typeface="Arial"/>
                <a:cs typeface="Arial"/>
              </a:rPr>
              <a:t>as </a:t>
            </a:r>
            <a:r>
              <a:rPr sz="3000" spc="171" dirty="0">
                <a:solidFill>
                  <a:schemeClr val="tx1"/>
                </a:solidFill>
                <a:latin typeface="Arial"/>
                <a:cs typeface="Arial"/>
              </a:rPr>
              <a:t>fish</a:t>
            </a:r>
            <a:r>
              <a:rPr sz="3000" spc="121" dirty="0">
                <a:solidFill>
                  <a:schemeClr val="tx1"/>
                </a:solidFill>
                <a:latin typeface="Arial"/>
                <a:cs typeface="Arial"/>
              </a:rPr>
              <a:t> feed.</a:t>
            </a:r>
            <a:endParaRPr sz="3000" dirty="0">
              <a:solidFill>
                <a:schemeClr val="tx1"/>
              </a:solidFill>
              <a:latin typeface="Arial"/>
              <a:cs typeface="Arial"/>
            </a:endParaRPr>
          </a:p>
          <a:p>
            <a:pPr marL="296083" marR="5600" indent="-282784">
              <a:spcBef>
                <a:spcPts val="435"/>
              </a:spcBef>
              <a:buClr>
                <a:srgbClr val="2CA1BE"/>
              </a:buClr>
              <a:buSzPct val="66666"/>
              <a:buChar char=""/>
              <a:tabLst>
                <a:tab pos="296083" algn="l"/>
                <a:tab pos="296783" algn="l"/>
              </a:tabLst>
            </a:pPr>
            <a:r>
              <a:rPr sz="3000" spc="39" dirty="0">
                <a:solidFill>
                  <a:schemeClr val="tx1"/>
                </a:solidFill>
                <a:latin typeface="Arial"/>
                <a:cs typeface="Arial"/>
              </a:rPr>
              <a:t>Used </a:t>
            </a:r>
            <a:r>
              <a:rPr sz="3000" spc="220" dirty="0">
                <a:solidFill>
                  <a:schemeClr val="tx1"/>
                </a:solidFill>
                <a:latin typeface="Arial"/>
                <a:cs typeface="Arial"/>
              </a:rPr>
              <a:t>for </a:t>
            </a:r>
            <a:r>
              <a:rPr sz="3000" spc="187" dirty="0">
                <a:solidFill>
                  <a:schemeClr val="tx1"/>
                </a:solidFill>
                <a:latin typeface="Arial"/>
                <a:cs typeface="Arial"/>
              </a:rPr>
              <a:t>production </a:t>
            </a:r>
            <a:r>
              <a:rPr sz="3000" spc="215" dirty="0">
                <a:solidFill>
                  <a:schemeClr val="tx1"/>
                </a:solidFill>
                <a:latin typeface="Arial"/>
                <a:cs typeface="Arial"/>
              </a:rPr>
              <a:t>of </a:t>
            </a:r>
            <a:r>
              <a:rPr sz="3000" spc="209" dirty="0">
                <a:solidFill>
                  <a:schemeClr val="tx1"/>
                </a:solidFill>
                <a:latin typeface="Arial"/>
                <a:cs typeface="Arial"/>
              </a:rPr>
              <a:t>bio-gas </a:t>
            </a:r>
            <a:r>
              <a:rPr sz="3000" spc="149" dirty="0">
                <a:solidFill>
                  <a:schemeClr val="tx1"/>
                </a:solidFill>
                <a:latin typeface="Arial"/>
                <a:cs typeface="Arial"/>
              </a:rPr>
              <a:t>which </a:t>
            </a:r>
            <a:r>
              <a:rPr sz="3000" spc="116" dirty="0">
                <a:solidFill>
                  <a:schemeClr val="tx1"/>
                </a:solidFill>
                <a:latin typeface="Arial"/>
                <a:cs typeface="Arial"/>
              </a:rPr>
              <a:t>may</a:t>
            </a:r>
            <a:r>
              <a:rPr sz="3000" spc="-248" dirty="0">
                <a:solidFill>
                  <a:schemeClr val="tx1"/>
                </a:solidFill>
                <a:latin typeface="Arial"/>
                <a:cs typeface="Arial"/>
              </a:rPr>
              <a:t> </a:t>
            </a:r>
            <a:r>
              <a:rPr sz="3000" spc="105" dirty="0">
                <a:solidFill>
                  <a:schemeClr val="tx1"/>
                </a:solidFill>
                <a:latin typeface="Arial"/>
                <a:cs typeface="Arial"/>
              </a:rPr>
              <a:t>be  </a:t>
            </a:r>
            <a:r>
              <a:rPr sz="3000" spc="110" dirty="0">
                <a:solidFill>
                  <a:schemeClr val="tx1"/>
                </a:solidFill>
                <a:latin typeface="Arial"/>
                <a:cs typeface="Arial"/>
              </a:rPr>
              <a:t>used </a:t>
            </a:r>
            <a:r>
              <a:rPr sz="3000" spc="6" dirty="0">
                <a:solidFill>
                  <a:schemeClr val="tx1"/>
                </a:solidFill>
                <a:latin typeface="Arial"/>
                <a:cs typeface="Arial"/>
              </a:rPr>
              <a:t>as </a:t>
            </a:r>
            <a:r>
              <a:rPr sz="3000" spc="143" dirty="0">
                <a:solidFill>
                  <a:schemeClr val="tx1"/>
                </a:solidFill>
                <a:latin typeface="Arial"/>
                <a:cs typeface="Arial"/>
              </a:rPr>
              <a:t>generation </a:t>
            </a:r>
            <a:r>
              <a:rPr sz="3000" spc="215" dirty="0">
                <a:solidFill>
                  <a:schemeClr val="tx1"/>
                </a:solidFill>
                <a:latin typeface="Arial"/>
                <a:cs typeface="Arial"/>
              </a:rPr>
              <a:t>of</a:t>
            </a:r>
            <a:r>
              <a:rPr sz="3000" spc="143" dirty="0">
                <a:solidFill>
                  <a:schemeClr val="tx1"/>
                </a:solidFill>
                <a:latin typeface="Arial"/>
                <a:cs typeface="Arial"/>
              </a:rPr>
              <a:t> </a:t>
            </a:r>
            <a:r>
              <a:rPr sz="3000" spc="132" dirty="0">
                <a:solidFill>
                  <a:schemeClr val="tx1"/>
                </a:solidFill>
                <a:latin typeface="Arial"/>
                <a:cs typeface="Arial"/>
              </a:rPr>
              <a:t>electricity.</a:t>
            </a:r>
            <a:endParaRPr sz="3000" dirty="0">
              <a:solidFill>
                <a:schemeClr val="tx1"/>
              </a:solidFill>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6022" y="503978"/>
            <a:ext cx="9208149" cy="519601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04008" y="1615810"/>
            <a:ext cx="7184940" cy="5720826"/>
          </a:xfrm>
          <a:prstGeom prst="rect">
            <a:avLst/>
          </a:prstGeom>
        </p:spPr>
        <p:txBody>
          <a:bodyPr vert="horz" wrap="square" lIns="0" tIns="13999" rIns="0" bIns="0" rtlCol="0">
            <a:spAutoFit/>
          </a:bodyPr>
          <a:lstStyle/>
          <a:p>
            <a:pPr marL="296083" marR="667062" indent="-282784">
              <a:spcBef>
                <a:spcPts val="110"/>
              </a:spcBef>
              <a:buClr>
                <a:srgbClr val="2CA1BE"/>
              </a:buClr>
              <a:buSzPct val="66666"/>
              <a:buFont typeface="Arial"/>
              <a:buChar char=""/>
              <a:tabLst>
                <a:tab pos="296083" algn="l"/>
                <a:tab pos="296783" algn="l"/>
              </a:tabLst>
            </a:pPr>
            <a:r>
              <a:rPr sz="3000" b="1" u="heavy" spc="50" dirty="0">
                <a:solidFill>
                  <a:schemeClr val="tx1"/>
                </a:solidFill>
                <a:uFill>
                  <a:solidFill>
                    <a:srgbClr val="000000"/>
                  </a:solidFill>
                </a:uFill>
                <a:latin typeface="Arial"/>
                <a:cs typeface="Arial"/>
              </a:rPr>
              <a:t>Oxidation </a:t>
            </a:r>
            <a:r>
              <a:rPr sz="3000" b="1" u="heavy" spc="-6" dirty="0">
                <a:solidFill>
                  <a:schemeClr val="tx1"/>
                </a:solidFill>
                <a:uFill>
                  <a:solidFill>
                    <a:srgbClr val="000000"/>
                  </a:solidFill>
                </a:uFill>
                <a:latin typeface="Arial"/>
                <a:cs typeface="Arial"/>
              </a:rPr>
              <a:t>ditches:</a:t>
            </a:r>
            <a:r>
              <a:rPr sz="3000" b="1" spc="-6" dirty="0">
                <a:solidFill>
                  <a:schemeClr val="tx1"/>
                </a:solidFill>
                <a:latin typeface="Arial"/>
                <a:cs typeface="Arial"/>
              </a:rPr>
              <a:t> </a:t>
            </a:r>
            <a:r>
              <a:rPr sz="3000" spc="110" dirty="0">
                <a:solidFill>
                  <a:schemeClr val="tx1"/>
                </a:solidFill>
                <a:latin typeface="Arial"/>
                <a:cs typeface="Arial"/>
              </a:rPr>
              <a:t>aerobic </a:t>
            </a:r>
            <a:r>
              <a:rPr sz="3000" spc="171" dirty="0">
                <a:solidFill>
                  <a:schemeClr val="tx1"/>
                </a:solidFill>
                <a:latin typeface="Arial"/>
                <a:cs typeface="Arial"/>
              </a:rPr>
              <a:t>fermentation </a:t>
            </a:r>
            <a:r>
              <a:rPr sz="3000" spc="209" dirty="0">
                <a:solidFill>
                  <a:schemeClr val="tx1"/>
                </a:solidFill>
                <a:latin typeface="Arial"/>
                <a:cs typeface="Arial"/>
              </a:rPr>
              <a:t>of  </a:t>
            </a:r>
            <a:r>
              <a:rPr sz="3000" spc="154" dirty="0">
                <a:solidFill>
                  <a:schemeClr val="tx1"/>
                </a:solidFill>
                <a:latin typeface="Arial"/>
                <a:cs typeface="Arial"/>
              </a:rPr>
              <a:t>mannure</a:t>
            </a:r>
            <a:r>
              <a:rPr sz="3000" spc="154" dirty="0">
                <a:solidFill>
                  <a:schemeClr val="tx1"/>
                </a:solidFill>
                <a:latin typeface="Arial"/>
                <a:cs typeface="Arial"/>
              </a:rPr>
              <a:t> </a:t>
            </a:r>
            <a:r>
              <a:rPr sz="3000" spc="110" dirty="0">
                <a:solidFill>
                  <a:schemeClr val="tx1"/>
                </a:solidFill>
                <a:latin typeface="Arial"/>
                <a:cs typeface="Arial"/>
              </a:rPr>
              <a:t>occurs </a:t>
            </a:r>
            <a:r>
              <a:rPr sz="3000" spc="193" dirty="0">
                <a:solidFill>
                  <a:schemeClr val="tx1"/>
                </a:solidFill>
                <a:latin typeface="Arial"/>
                <a:cs typeface="Arial"/>
              </a:rPr>
              <a:t>in </a:t>
            </a:r>
            <a:r>
              <a:rPr sz="3000" spc="143" dirty="0">
                <a:solidFill>
                  <a:schemeClr val="tx1"/>
                </a:solidFill>
                <a:latin typeface="Arial"/>
                <a:cs typeface="Arial"/>
              </a:rPr>
              <a:t>open</a:t>
            </a:r>
            <a:r>
              <a:rPr sz="3000" spc="-66" dirty="0">
                <a:solidFill>
                  <a:schemeClr val="tx1"/>
                </a:solidFill>
                <a:latin typeface="Arial"/>
                <a:cs typeface="Arial"/>
              </a:rPr>
              <a:t> </a:t>
            </a:r>
            <a:r>
              <a:rPr sz="3000" spc="126" dirty="0">
                <a:solidFill>
                  <a:schemeClr val="tx1"/>
                </a:solidFill>
                <a:latin typeface="Arial"/>
                <a:cs typeface="Arial"/>
              </a:rPr>
              <a:t>ditches.</a:t>
            </a:r>
            <a:endParaRPr sz="3000" dirty="0">
              <a:solidFill>
                <a:schemeClr val="tx1"/>
              </a:solidFill>
              <a:latin typeface="Arial"/>
              <a:cs typeface="Arial"/>
            </a:endParaRPr>
          </a:p>
          <a:p>
            <a:pPr marL="296083" marR="21699" indent="-282784">
              <a:spcBef>
                <a:spcPts val="435"/>
              </a:spcBef>
              <a:buClr>
                <a:srgbClr val="2CA1BE"/>
              </a:buClr>
              <a:buSzPct val="66666"/>
              <a:buChar char=""/>
              <a:tabLst>
                <a:tab pos="296083" algn="l"/>
                <a:tab pos="296783" algn="l"/>
              </a:tabLst>
            </a:pPr>
            <a:r>
              <a:rPr sz="3000" spc="50" dirty="0">
                <a:solidFill>
                  <a:schemeClr val="tx1"/>
                </a:solidFill>
                <a:latin typeface="Arial"/>
                <a:cs typeface="Arial"/>
              </a:rPr>
              <a:t>Bacteria </a:t>
            </a:r>
            <a:r>
              <a:rPr sz="3000" spc="121" dirty="0">
                <a:solidFill>
                  <a:schemeClr val="tx1"/>
                </a:solidFill>
                <a:latin typeface="Arial"/>
                <a:cs typeface="Arial"/>
              </a:rPr>
              <a:t>decompose </a:t>
            </a:r>
            <a:r>
              <a:rPr sz="3000" spc="138" dirty="0">
                <a:solidFill>
                  <a:schemeClr val="tx1"/>
                </a:solidFill>
                <a:latin typeface="Arial"/>
                <a:cs typeface="Arial"/>
              </a:rPr>
              <a:t>organic </a:t>
            </a:r>
            <a:r>
              <a:rPr sz="3000" spc="176" dirty="0">
                <a:solidFill>
                  <a:schemeClr val="tx1"/>
                </a:solidFill>
                <a:latin typeface="Arial"/>
                <a:cs typeface="Arial"/>
              </a:rPr>
              <a:t>matter </a:t>
            </a:r>
            <a:r>
              <a:rPr sz="3000" spc="204" dirty="0">
                <a:solidFill>
                  <a:schemeClr val="tx1"/>
                </a:solidFill>
                <a:latin typeface="Arial"/>
                <a:cs typeface="Arial"/>
              </a:rPr>
              <a:t>into  </a:t>
            </a:r>
            <a:r>
              <a:rPr sz="3000" spc="165" dirty="0">
                <a:solidFill>
                  <a:schemeClr val="tx1"/>
                </a:solidFill>
                <a:latin typeface="Arial"/>
                <a:cs typeface="Arial"/>
              </a:rPr>
              <a:t>simpler </a:t>
            </a:r>
            <a:r>
              <a:rPr sz="3000" spc="99" dirty="0">
                <a:solidFill>
                  <a:schemeClr val="tx1"/>
                </a:solidFill>
                <a:latin typeface="Arial"/>
                <a:cs typeface="Arial"/>
              </a:rPr>
              <a:t>substances </a:t>
            </a:r>
            <a:r>
              <a:rPr sz="3000" spc="160" dirty="0">
                <a:solidFill>
                  <a:schemeClr val="tx1"/>
                </a:solidFill>
                <a:latin typeface="Arial"/>
                <a:cs typeface="Arial"/>
              </a:rPr>
              <a:t>like </a:t>
            </a:r>
            <a:r>
              <a:rPr sz="3000" spc="165" dirty="0">
                <a:solidFill>
                  <a:schemeClr val="tx1"/>
                </a:solidFill>
                <a:latin typeface="Arial"/>
                <a:cs typeface="Arial"/>
              </a:rPr>
              <a:t>CH4/NH4, </a:t>
            </a:r>
            <a:r>
              <a:rPr sz="3000" spc="138" dirty="0">
                <a:solidFill>
                  <a:schemeClr val="tx1"/>
                </a:solidFill>
                <a:latin typeface="Arial"/>
                <a:cs typeface="Arial"/>
              </a:rPr>
              <a:t>sludge</a:t>
            </a:r>
            <a:r>
              <a:rPr sz="3000" spc="-132" dirty="0">
                <a:solidFill>
                  <a:schemeClr val="tx1"/>
                </a:solidFill>
                <a:latin typeface="Arial"/>
                <a:cs typeface="Arial"/>
              </a:rPr>
              <a:t> </a:t>
            </a:r>
            <a:r>
              <a:rPr sz="3000" spc="126" dirty="0">
                <a:solidFill>
                  <a:schemeClr val="tx1"/>
                </a:solidFill>
                <a:latin typeface="Arial"/>
                <a:cs typeface="Arial"/>
              </a:rPr>
              <a:t>and  </a:t>
            </a:r>
            <a:r>
              <a:rPr sz="3000" spc="198" dirty="0">
                <a:solidFill>
                  <a:schemeClr val="tx1"/>
                </a:solidFill>
                <a:latin typeface="Arial"/>
                <a:cs typeface="Arial"/>
              </a:rPr>
              <a:t>liquid</a:t>
            </a:r>
            <a:r>
              <a:rPr sz="3000" spc="72" dirty="0">
                <a:solidFill>
                  <a:schemeClr val="tx1"/>
                </a:solidFill>
                <a:latin typeface="Arial"/>
                <a:cs typeface="Arial"/>
              </a:rPr>
              <a:t> </a:t>
            </a:r>
            <a:r>
              <a:rPr sz="3000" spc="149" dirty="0">
                <a:solidFill>
                  <a:schemeClr val="tx1"/>
                </a:solidFill>
                <a:latin typeface="Arial"/>
                <a:cs typeface="Arial"/>
              </a:rPr>
              <a:t>mannure</a:t>
            </a:r>
            <a:r>
              <a:rPr sz="3000" spc="149" dirty="0">
                <a:solidFill>
                  <a:schemeClr val="tx1"/>
                </a:solidFill>
                <a:latin typeface="Arial"/>
                <a:cs typeface="Arial"/>
              </a:rPr>
              <a:t>.</a:t>
            </a:r>
            <a:endParaRPr sz="3000" dirty="0">
              <a:solidFill>
                <a:schemeClr val="tx1"/>
              </a:solidFill>
              <a:latin typeface="Arial"/>
              <a:cs typeface="Arial"/>
            </a:endParaRPr>
          </a:p>
          <a:p>
            <a:pPr marL="296083" marR="1047141" indent="-282784">
              <a:spcBef>
                <a:spcPts val="441"/>
              </a:spcBef>
              <a:buClr>
                <a:srgbClr val="2CA1BE"/>
              </a:buClr>
              <a:buSzPct val="66666"/>
              <a:buChar char=""/>
              <a:tabLst>
                <a:tab pos="296083" algn="l"/>
                <a:tab pos="296783" algn="l"/>
              </a:tabLst>
            </a:pPr>
            <a:r>
              <a:rPr sz="3000" spc="154" dirty="0">
                <a:solidFill>
                  <a:schemeClr val="tx1"/>
                </a:solidFill>
                <a:latin typeface="Arial"/>
                <a:cs typeface="Arial"/>
              </a:rPr>
              <a:t>Liquid </a:t>
            </a:r>
            <a:r>
              <a:rPr sz="3000" spc="204" dirty="0">
                <a:solidFill>
                  <a:schemeClr val="tx1"/>
                </a:solidFill>
                <a:latin typeface="Arial"/>
                <a:cs typeface="Arial"/>
              </a:rPr>
              <a:t>portion </a:t>
            </a:r>
            <a:r>
              <a:rPr sz="3000" spc="66" dirty="0">
                <a:solidFill>
                  <a:schemeClr val="tx1"/>
                </a:solidFill>
                <a:latin typeface="Arial"/>
                <a:cs typeface="Arial"/>
              </a:rPr>
              <a:t>has </a:t>
            </a:r>
            <a:r>
              <a:rPr sz="3000" spc="-116" dirty="0">
                <a:solidFill>
                  <a:schemeClr val="tx1"/>
                </a:solidFill>
                <a:latin typeface="Arial"/>
                <a:cs typeface="Arial"/>
              </a:rPr>
              <a:t>NPK </a:t>
            </a:r>
            <a:r>
              <a:rPr sz="3000" spc="88" dirty="0">
                <a:solidFill>
                  <a:schemeClr val="tx1"/>
                </a:solidFill>
                <a:latin typeface="Arial"/>
                <a:cs typeface="Arial"/>
              </a:rPr>
              <a:t>&amp; </a:t>
            </a:r>
            <a:r>
              <a:rPr sz="3000" spc="66" dirty="0">
                <a:solidFill>
                  <a:schemeClr val="tx1"/>
                </a:solidFill>
                <a:latin typeface="Arial"/>
                <a:cs typeface="Arial"/>
              </a:rPr>
              <a:t>can </a:t>
            </a:r>
            <a:r>
              <a:rPr sz="3000" spc="105" dirty="0">
                <a:solidFill>
                  <a:schemeClr val="tx1"/>
                </a:solidFill>
                <a:latin typeface="Arial"/>
                <a:cs typeface="Arial"/>
              </a:rPr>
              <a:t>be </a:t>
            </a:r>
            <a:r>
              <a:rPr sz="3000" spc="110" dirty="0">
                <a:solidFill>
                  <a:schemeClr val="tx1"/>
                </a:solidFill>
                <a:latin typeface="Arial"/>
                <a:cs typeface="Arial"/>
              </a:rPr>
              <a:t>used </a:t>
            </a:r>
            <a:r>
              <a:rPr sz="3000" dirty="0">
                <a:solidFill>
                  <a:schemeClr val="tx1"/>
                </a:solidFill>
                <a:latin typeface="Arial"/>
                <a:cs typeface="Arial"/>
              </a:rPr>
              <a:t>as  </a:t>
            </a:r>
            <a:r>
              <a:rPr sz="3000" spc="182" dirty="0">
                <a:solidFill>
                  <a:schemeClr val="tx1"/>
                </a:solidFill>
                <a:latin typeface="Arial"/>
                <a:cs typeface="Arial"/>
              </a:rPr>
              <a:t>fertilizer </a:t>
            </a:r>
            <a:r>
              <a:rPr sz="3000" spc="187" dirty="0">
                <a:solidFill>
                  <a:schemeClr val="tx1"/>
                </a:solidFill>
                <a:latin typeface="Arial"/>
                <a:cs typeface="Arial"/>
              </a:rPr>
              <a:t>in</a:t>
            </a:r>
            <a:r>
              <a:rPr sz="3000" spc="11" dirty="0">
                <a:solidFill>
                  <a:schemeClr val="tx1"/>
                </a:solidFill>
                <a:latin typeface="Arial"/>
                <a:cs typeface="Arial"/>
              </a:rPr>
              <a:t> </a:t>
            </a:r>
            <a:r>
              <a:rPr sz="3000" spc="165" dirty="0">
                <a:solidFill>
                  <a:schemeClr val="tx1"/>
                </a:solidFill>
                <a:latin typeface="Arial"/>
                <a:cs typeface="Arial"/>
              </a:rPr>
              <a:t>field.</a:t>
            </a:r>
            <a:endParaRPr sz="3000" dirty="0">
              <a:solidFill>
                <a:schemeClr val="tx1"/>
              </a:solidFill>
              <a:latin typeface="Arial"/>
              <a:cs typeface="Arial"/>
            </a:endParaRPr>
          </a:p>
          <a:p>
            <a:pPr marL="296083" marR="5600" indent="-282784">
              <a:spcBef>
                <a:spcPts val="451"/>
              </a:spcBef>
              <a:buClr>
                <a:srgbClr val="2CA1BE"/>
              </a:buClr>
              <a:buSzPct val="66666"/>
              <a:buChar char=""/>
              <a:tabLst>
                <a:tab pos="296083" algn="l"/>
                <a:tab pos="296783" algn="l"/>
              </a:tabLst>
            </a:pPr>
            <a:r>
              <a:rPr sz="3000" spc="77" dirty="0">
                <a:solidFill>
                  <a:schemeClr val="tx1"/>
                </a:solidFill>
                <a:latin typeface="Arial"/>
                <a:cs typeface="Arial"/>
              </a:rPr>
              <a:t>Solid </a:t>
            </a:r>
            <a:r>
              <a:rPr sz="3000" spc="138" dirty="0">
                <a:solidFill>
                  <a:schemeClr val="tx1"/>
                </a:solidFill>
                <a:latin typeface="Arial"/>
                <a:cs typeface="Arial"/>
              </a:rPr>
              <a:t>sludge </a:t>
            </a:r>
            <a:r>
              <a:rPr sz="3000" spc="143" dirty="0">
                <a:solidFill>
                  <a:schemeClr val="tx1"/>
                </a:solidFill>
                <a:latin typeface="Arial"/>
                <a:cs typeface="Arial"/>
              </a:rPr>
              <a:t>contain </a:t>
            </a:r>
            <a:r>
              <a:rPr sz="3000" spc="138" dirty="0">
                <a:solidFill>
                  <a:schemeClr val="tx1"/>
                </a:solidFill>
                <a:latin typeface="Arial"/>
                <a:cs typeface="Arial"/>
              </a:rPr>
              <a:t>Vit. </a:t>
            </a:r>
            <a:r>
              <a:rPr sz="3000" spc="50" dirty="0">
                <a:solidFill>
                  <a:schemeClr val="tx1"/>
                </a:solidFill>
                <a:latin typeface="Arial"/>
                <a:cs typeface="Arial"/>
              </a:rPr>
              <a:t>B12 </a:t>
            </a:r>
            <a:r>
              <a:rPr sz="3000" spc="126" dirty="0">
                <a:solidFill>
                  <a:schemeClr val="tx1"/>
                </a:solidFill>
                <a:latin typeface="Arial"/>
                <a:cs typeface="Arial"/>
              </a:rPr>
              <a:t>and </a:t>
            </a:r>
            <a:r>
              <a:rPr sz="3000" spc="132" dirty="0">
                <a:solidFill>
                  <a:schemeClr val="tx1"/>
                </a:solidFill>
                <a:latin typeface="Arial"/>
                <a:cs typeface="Arial"/>
              </a:rPr>
              <a:t>minerals,  </a:t>
            </a:r>
            <a:r>
              <a:rPr sz="3000" spc="149" dirty="0">
                <a:solidFill>
                  <a:schemeClr val="tx1"/>
                </a:solidFill>
                <a:latin typeface="Arial"/>
                <a:cs typeface="Arial"/>
              </a:rPr>
              <a:t>which </a:t>
            </a:r>
            <a:r>
              <a:rPr sz="3000" spc="66" dirty="0">
                <a:solidFill>
                  <a:schemeClr val="tx1"/>
                </a:solidFill>
                <a:latin typeface="Arial"/>
                <a:cs typeface="Arial"/>
              </a:rPr>
              <a:t>can </a:t>
            </a:r>
            <a:r>
              <a:rPr sz="3000" spc="105" dirty="0">
                <a:solidFill>
                  <a:schemeClr val="tx1"/>
                </a:solidFill>
                <a:latin typeface="Arial"/>
                <a:cs typeface="Arial"/>
              </a:rPr>
              <a:t>be </a:t>
            </a:r>
            <a:r>
              <a:rPr sz="3000" spc="110" dirty="0">
                <a:solidFill>
                  <a:schemeClr val="tx1"/>
                </a:solidFill>
                <a:latin typeface="Arial"/>
                <a:cs typeface="Arial"/>
              </a:rPr>
              <a:t>used </a:t>
            </a:r>
            <a:r>
              <a:rPr sz="3000" spc="193" dirty="0">
                <a:solidFill>
                  <a:schemeClr val="tx1"/>
                </a:solidFill>
                <a:latin typeface="Arial"/>
                <a:cs typeface="Arial"/>
              </a:rPr>
              <a:t>in </a:t>
            </a:r>
            <a:r>
              <a:rPr sz="3000" spc="154" dirty="0">
                <a:solidFill>
                  <a:schemeClr val="tx1"/>
                </a:solidFill>
                <a:latin typeface="Arial"/>
                <a:cs typeface="Arial"/>
              </a:rPr>
              <a:t>the </a:t>
            </a:r>
            <a:r>
              <a:rPr sz="3000" spc="138" dirty="0">
                <a:solidFill>
                  <a:schemeClr val="tx1"/>
                </a:solidFill>
                <a:latin typeface="Arial"/>
                <a:cs typeface="Arial"/>
              </a:rPr>
              <a:t>animal </a:t>
            </a:r>
            <a:r>
              <a:rPr sz="3000" spc="121" dirty="0">
                <a:solidFill>
                  <a:schemeClr val="tx1"/>
                </a:solidFill>
                <a:latin typeface="Arial"/>
                <a:cs typeface="Arial"/>
              </a:rPr>
              <a:t>feed </a:t>
            </a:r>
            <a:r>
              <a:rPr sz="3000" spc="204" dirty="0">
                <a:solidFill>
                  <a:schemeClr val="tx1"/>
                </a:solidFill>
                <a:latin typeface="Arial"/>
                <a:cs typeface="Arial"/>
              </a:rPr>
              <a:t>up </a:t>
            </a:r>
            <a:r>
              <a:rPr sz="3000" spc="225" dirty="0">
                <a:solidFill>
                  <a:schemeClr val="tx1"/>
                </a:solidFill>
                <a:latin typeface="Arial"/>
                <a:cs typeface="Arial"/>
              </a:rPr>
              <a:t>to</a:t>
            </a:r>
            <a:r>
              <a:rPr sz="3000" spc="-215" dirty="0">
                <a:solidFill>
                  <a:schemeClr val="tx1"/>
                </a:solidFill>
                <a:latin typeface="Arial"/>
                <a:cs typeface="Arial"/>
              </a:rPr>
              <a:t> </a:t>
            </a:r>
            <a:r>
              <a:rPr sz="3000" spc="446" dirty="0">
                <a:solidFill>
                  <a:schemeClr val="tx1"/>
                </a:solidFill>
                <a:latin typeface="Arial"/>
                <a:cs typeface="Arial"/>
              </a:rPr>
              <a:t>3-  </a:t>
            </a:r>
            <a:r>
              <a:rPr sz="3000" spc="220" dirty="0">
                <a:solidFill>
                  <a:schemeClr val="tx1"/>
                </a:solidFill>
                <a:latin typeface="Arial"/>
                <a:cs typeface="Arial"/>
              </a:rPr>
              <a:t>10</a:t>
            </a:r>
            <a:r>
              <a:rPr sz="3000" spc="110" dirty="0">
                <a:solidFill>
                  <a:schemeClr val="tx1"/>
                </a:solidFill>
                <a:latin typeface="Arial"/>
                <a:cs typeface="Arial"/>
              </a:rPr>
              <a:t> </a:t>
            </a:r>
            <a:r>
              <a:rPr sz="3000" spc="-280" dirty="0">
                <a:solidFill>
                  <a:schemeClr val="tx1"/>
                </a:solidFill>
                <a:latin typeface="Arial"/>
                <a:cs typeface="Arial"/>
              </a:rPr>
              <a:t>%.</a:t>
            </a:r>
            <a:endParaRPr sz="3000" dirty="0">
              <a:solidFill>
                <a:schemeClr val="tx1"/>
              </a:solidFill>
              <a:latin typeface="Arial"/>
              <a:cs typeface="Arial"/>
            </a:endParaRPr>
          </a:p>
        </p:txBody>
      </p:sp>
      <p:sp>
        <p:nvSpPr>
          <p:cNvPr id="3" name="object 3"/>
          <p:cNvSpPr/>
          <p:nvPr/>
        </p:nvSpPr>
        <p:spPr>
          <a:xfrm>
            <a:off x="2520032" y="619892"/>
            <a:ext cx="6041778" cy="61149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31223" y="1716051"/>
            <a:ext cx="7645593" cy="5592178"/>
          </a:xfrm>
          <a:prstGeom prst="rect">
            <a:avLst/>
          </a:prstGeom>
        </p:spPr>
        <p:txBody>
          <a:bodyPr vert="horz" wrap="square" lIns="0" tIns="64395" rIns="0" bIns="0" rtlCol="0">
            <a:spAutoFit/>
          </a:bodyPr>
          <a:lstStyle/>
          <a:p>
            <a:pPr marL="296083" marR="1075139" indent="-282784">
              <a:lnSpc>
                <a:spcPts val="3219"/>
              </a:lnSpc>
              <a:spcBef>
                <a:spcPts val="506"/>
              </a:spcBef>
              <a:buClr>
                <a:srgbClr val="2CA1BE"/>
              </a:buClr>
              <a:buSzPct val="66666"/>
              <a:buChar char=""/>
              <a:tabLst>
                <a:tab pos="296083" algn="l"/>
                <a:tab pos="296783" algn="l"/>
              </a:tabLst>
            </a:pPr>
            <a:r>
              <a:rPr sz="3000" spc="182" dirty="0">
                <a:solidFill>
                  <a:schemeClr val="tx1"/>
                </a:solidFill>
                <a:latin typeface="Times New Roman" pitchFamily="18" charset="0"/>
                <a:cs typeface="Times New Roman" pitchFamily="18" charset="0"/>
              </a:rPr>
              <a:t>Mixture </a:t>
            </a:r>
            <a:r>
              <a:rPr sz="3000" spc="215" dirty="0">
                <a:solidFill>
                  <a:schemeClr val="tx1"/>
                </a:solidFill>
                <a:latin typeface="Times New Roman" pitchFamily="18" charset="0"/>
                <a:cs typeface="Times New Roman" pitchFamily="18" charset="0"/>
              </a:rPr>
              <a:t>of </a:t>
            </a:r>
            <a:r>
              <a:rPr sz="3000" spc="126" dirty="0">
                <a:solidFill>
                  <a:schemeClr val="tx1"/>
                </a:solidFill>
                <a:latin typeface="Times New Roman" pitchFamily="18" charset="0"/>
                <a:cs typeface="Times New Roman" pitchFamily="18" charset="0"/>
              </a:rPr>
              <a:t>chicken </a:t>
            </a:r>
            <a:r>
              <a:rPr sz="3000" spc="149" dirty="0">
                <a:solidFill>
                  <a:schemeClr val="tx1"/>
                </a:solidFill>
                <a:latin typeface="Times New Roman" pitchFamily="18" charset="0"/>
                <a:cs typeface="Times New Roman" pitchFamily="18" charset="0"/>
              </a:rPr>
              <a:t>manure </a:t>
            </a:r>
            <a:r>
              <a:rPr sz="3000" spc="126" dirty="0">
                <a:solidFill>
                  <a:schemeClr val="tx1"/>
                </a:solidFill>
                <a:latin typeface="Times New Roman" pitchFamily="18" charset="0"/>
                <a:cs typeface="Times New Roman" pitchFamily="18" charset="0"/>
              </a:rPr>
              <a:t>and</a:t>
            </a:r>
            <a:r>
              <a:rPr sz="3000" spc="-198" dirty="0">
                <a:solidFill>
                  <a:schemeClr val="tx1"/>
                </a:solidFill>
                <a:latin typeface="Times New Roman" pitchFamily="18" charset="0"/>
                <a:cs typeface="Times New Roman" pitchFamily="18" charset="0"/>
              </a:rPr>
              <a:t> </a:t>
            </a:r>
            <a:r>
              <a:rPr sz="3000" spc="171" dirty="0">
                <a:solidFill>
                  <a:schemeClr val="tx1"/>
                </a:solidFill>
                <a:latin typeface="Times New Roman" pitchFamily="18" charset="0"/>
                <a:cs typeface="Times New Roman" pitchFamily="18" charset="0"/>
              </a:rPr>
              <a:t>bedding  </a:t>
            </a:r>
            <a:r>
              <a:rPr sz="3000" spc="143" dirty="0">
                <a:solidFill>
                  <a:schemeClr val="tx1"/>
                </a:solidFill>
                <a:latin typeface="Times New Roman" pitchFamily="18" charset="0"/>
                <a:cs typeface="Times New Roman" pitchFamily="18" charset="0"/>
              </a:rPr>
              <a:t>material.</a:t>
            </a:r>
            <a:endParaRPr sz="3000" dirty="0">
              <a:solidFill>
                <a:schemeClr val="tx1"/>
              </a:solidFill>
              <a:latin typeface="Times New Roman" pitchFamily="18" charset="0"/>
              <a:cs typeface="Times New Roman" pitchFamily="18" charset="0"/>
            </a:endParaRPr>
          </a:p>
          <a:p>
            <a:pPr marL="296083" marR="55997" indent="-282784">
              <a:lnSpc>
                <a:spcPts val="3219"/>
              </a:lnSpc>
              <a:spcBef>
                <a:spcPts val="441"/>
              </a:spcBef>
              <a:buClr>
                <a:srgbClr val="2CA1BE"/>
              </a:buClr>
              <a:buSzPct val="66666"/>
              <a:buChar char=""/>
              <a:tabLst>
                <a:tab pos="296083" algn="l"/>
                <a:tab pos="296783" algn="l"/>
              </a:tabLst>
            </a:pPr>
            <a:r>
              <a:rPr sz="3000" spc="116" dirty="0">
                <a:solidFill>
                  <a:schemeClr val="tx1"/>
                </a:solidFill>
                <a:latin typeface="Times New Roman" pitchFamily="18" charset="0"/>
                <a:cs typeface="Times New Roman" pitchFamily="18" charset="0"/>
              </a:rPr>
              <a:t>Poultry </a:t>
            </a:r>
            <a:r>
              <a:rPr sz="3000" spc="193" dirty="0">
                <a:solidFill>
                  <a:schemeClr val="tx1"/>
                </a:solidFill>
                <a:latin typeface="Times New Roman" pitchFamily="18" charset="0"/>
                <a:cs typeface="Times New Roman" pitchFamily="18" charset="0"/>
              </a:rPr>
              <a:t>litter </a:t>
            </a:r>
            <a:r>
              <a:rPr sz="3000" spc="110" dirty="0">
                <a:solidFill>
                  <a:schemeClr val="tx1"/>
                </a:solidFill>
                <a:latin typeface="Times New Roman" pitchFamily="18" charset="0"/>
                <a:cs typeface="Times New Roman" pitchFamily="18" charset="0"/>
              </a:rPr>
              <a:t>is used </a:t>
            </a:r>
            <a:r>
              <a:rPr sz="3000" spc="193" dirty="0">
                <a:solidFill>
                  <a:schemeClr val="tx1"/>
                </a:solidFill>
                <a:latin typeface="Times New Roman" pitchFamily="18" charset="0"/>
                <a:cs typeface="Times New Roman" pitchFamily="18" charset="0"/>
              </a:rPr>
              <a:t>in </a:t>
            </a:r>
            <a:r>
              <a:rPr sz="3000" spc="160" dirty="0">
                <a:solidFill>
                  <a:schemeClr val="tx1"/>
                </a:solidFill>
                <a:latin typeface="Times New Roman" pitchFamily="18" charset="0"/>
                <a:cs typeface="Times New Roman" pitchFamily="18" charset="0"/>
              </a:rPr>
              <a:t>confinement</a:t>
            </a:r>
            <a:r>
              <a:rPr sz="3000" spc="-171" dirty="0">
                <a:solidFill>
                  <a:schemeClr val="tx1"/>
                </a:solidFill>
                <a:latin typeface="Times New Roman" pitchFamily="18" charset="0"/>
                <a:cs typeface="Times New Roman" pitchFamily="18" charset="0"/>
              </a:rPr>
              <a:t> </a:t>
            </a:r>
            <a:r>
              <a:rPr sz="3000" spc="176" dirty="0">
                <a:solidFill>
                  <a:schemeClr val="tx1"/>
                </a:solidFill>
                <a:latin typeface="Times New Roman" pitchFamily="18" charset="0"/>
                <a:cs typeface="Times New Roman" pitchFamily="18" charset="0"/>
              </a:rPr>
              <a:t>buildings  </a:t>
            </a:r>
            <a:r>
              <a:rPr sz="3000" spc="220" dirty="0">
                <a:solidFill>
                  <a:schemeClr val="tx1"/>
                </a:solidFill>
                <a:latin typeface="Times New Roman" pitchFamily="18" charset="0"/>
                <a:cs typeface="Times New Roman" pitchFamily="18" charset="0"/>
              </a:rPr>
              <a:t>for </a:t>
            </a:r>
            <a:r>
              <a:rPr sz="3000" spc="143" dirty="0">
                <a:solidFill>
                  <a:schemeClr val="tx1"/>
                </a:solidFill>
                <a:latin typeface="Times New Roman" pitchFamily="18" charset="0"/>
                <a:cs typeface="Times New Roman" pitchFamily="18" charset="0"/>
              </a:rPr>
              <a:t>raising </a:t>
            </a:r>
            <a:r>
              <a:rPr sz="3000" spc="149" dirty="0">
                <a:solidFill>
                  <a:schemeClr val="tx1"/>
                </a:solidFill>
                <a:latin typeface="Times New Roman" pitchFamily="18" charset="0"/>
                <a:cs typeface="Times New Roman" pitchFamily="18" charset="0"/>
              </a:rPr>
              <a:t>broilers, </a:t>
            </a:r>
            <a:r>
              <a:rPr sz="3000" spc="143" dirty="0">
                <a:solidFill>
                  <a:schemeClr val="tx1"/>
                </a:solidFill>
                <a:latin typeface="Times New Roman" pitchFamily="18" charset="0"/>
                <a:cs typeface="Times New Roman" pitchFamily="18" charset="0"/>
              </a:rPr>
              <a:t>turkeys </a:t>
            </a:r>
            <a:r>
              <a:rPr sz="3000" spc="126" dirty="0">
                <a:solidFill>
                  <a:schemeClr val="tx1"/>
                </a:solidFill>
                <a:latin typeface="Times New Roman" pitchFamily="18" charset="0"/>
                <a:cs typeface="Times New Roman" pitchFamily="18" charset="0"/>
              </a:rPr>
              <a:t>and </a:t>
            </a:r>
            <a:r>
              <a:rPr sz="3000" spc="171" dirty="0">
                <a:solidFill>
                  <a:schemeClr val="tx1"/>
                </a:solidFill>
                <a:latin typeface="Times New Roman" pitchFamily="18" charset="0"/>
                <a:cs typeface="Times New Roman" pitchFamily="18" charset="0"/>
              </a:rPr>
              <a:t>other</a:t>
            </a:r>
            <a:r>
              <a:rPr sz="3000" spc="-209" dirty="0">
                <a:solidFill>
                  <a:schemeClr val="tx1"/>
                </a:solidFill>
                <a:latin typeface="Times New Roman" pitchFamily="18" charset="0"/>
                <a:cs typeface="Times New Roman" pitchFamily="18" charset="0"/>
              </a:rPr>
              <a:t> </a:t>
            </a:r>
            <a:r>
              <a:rPr sz="3000" spc="165" dirty="0">
                <a:solidFill>
                  <a:schemeClr val="tx1"/>
                </a:solidFill>
                <a:latin typeface="Times New Roman" pitchFamily="18" charset="0"/>
                <a:cs typeface="Times New Roman" pitchFamily="18" charset="0"/>
              </a:rPr>
              <a:t>birds.</a:t>
            </a:r>
            <a:endParaRPr sz="3000" dirty="0">
              <a:solidFill>
                <a:schemeClr val="tx1"/>
              </a:solidFill>
              <a:latin typeface="Times New Roman" pitchFamily="18" charset="0"/>
              <a:cs typeface="Times New Roman" pitchFamily="18" charset="0"/>
            </a:endParaRPr>
          </a:p>
          <a:p>
            <a:pPr marL="296083" marR="5600" indent="-282784">
              <a:lnSpc>
                <a:spcPts val="3219"/>
              </a:lnSpc>
              <a:spcBef>
                <a:spcPts val="435"/>
              </a:spcBef>
              <a:buClr>
                <a:srgbClr val="2CA1BE"/>
              </a:buClr>
              <a:buSzPct val="66666"/>
              <a:buChar char=""/>
              <a:tabLst>
                <a:tab pos="296083" algn="l"/>
                <a:tab pos="296783" algn="l"/>
              </a:tabLst>
            </a:pPr>
            <a:r>
              <a:rPr sz="3000" spc="22" dirty="0">
                <a:solidFill>
                  <a:schemeClr val="tx1"/>
                </a:solidFill>
                <a:latin typeface="Times New Roman" pitchFamily="18" charset="0"/>
                <a:cs typeface="Times New Roman" pitchFamily="18" charset="0"/>
              </a:rPr>
              <a:t>Is </a:t>
            </a:r>
            <a:r>
              <a:rPr sz="3000" spc="-17" dirty="0">
                <a:solidFill>
                  <a:schemeClr val="tx1"/>
                </a:solidFill>
                <a:latin typeface="Times New Roman" pitchFamily="18" charset="0"/>
                <a:cs typeface="Times New Roman" pitchFamily="18" charset="0"/>
              </a:rPr>
              <a:t>a </a:t>
            </a:r>
            <a:r>
              <a:rPr sz="3000" spc="171" dirty="0">
                <a:solidFill>
                  <a:schemeClr val="tx1"/>
                </a:solidFill>
                <a:latin typeface="Times New Roman" pitchFamily="18" charset="0"/>
                <a:cs typeface="Times New Roman" pitchFamily="18" charset="0"/>
              </a:rPr>
              <a:t>soft, </a:t>
            </a:r>
            <a:r>
              <a:rPr sz="3000" spc="182" dirty="0">
                <a:solidFill>
                  <a:schemeClr val="tx1"/>
                </a:solidFill>
                <a:latin typeface="Times New Roman" pitchFamily="18" charset="0"/>
                <a:cs typeface="Times New Roman" pitchFamily="18" charset="0"/>
              </a:rPr>
              <a:t>fibrous </a:t>
            </a:r>
            <a:r>
              <a:rPr sz="3000" spc="171" dirty="0">
                <a:solidFill>
                  <a:schemeClr val="tx1"/>
                </a:solidFill>
                <a:latin typeface="Times New Roman" pitchFamily="18" charset="0"/>
                <a:cs typeface="Times New Roman" pitchFamily="18" charset="0"/>
              </a:rPr>
              <a:t>plant </a:t>
            </a:r>
            <a:r>
              <a:rPr sz="3000" spc="149" dirty="0">
                <a:solidFill>
                  <a:schemeClr val="tx1"/>
                </a:solidFill>
                <a:latin typeface="Times New Roman" pitchFamily="18" charset="0"/>
                <a:cs typeface="Times New Roman" pitchFamily="18" charset="0"/>
              </a:rPr>
              <a:t>material which</a:t>
            </a:r>
            <a:r>
              <a:rPr sz="3000" spc="39" dirty="0">
                <a:solidFill>
                  <a:schemeClr val="tx1"/>
                </a:solidFill>
                <a:latin typeface="Times New Roman" pitchFamily="18" charset="0"/>
                <a:cs typeface="Times New Roman" pitchFamily="18" charset="0"/>
              </a:rPr>
              <a:t> </a:t>
            </a:r>
            <a:r>
              <a:rPr sz="3000" spc="126" dirty="0">
                <a:solidFill>
                  <a:schemeClr val="tx1"/>
                </a:solidFill>
                <a:latin typeface="Times New Roman" pitchFamily="18" charset="0"/>
                <a:cs typeface="Times New Roman" pitchFamily="18" charset="0"/>
              </a:rPr>
              <a:t>absorbs  </a:t>
            </a:r>
            <a:r>
              <a:rPr sz="3000" spc="171" dirty="0">
                <a:solidFill>
                  <a:schemeClr val="tx1"/>
                </a:solidFill>
                <a:latin typeface="Times New Roman" pitchFamily="18" charset="0"/>
                <a:cs typeface="Times New Roman" pitchFamily="18" charset="0"/>
              </a:rPr>
              <a:t>moisture </a:t>
            </a:r>
            <a:r>
              <a:rPr sz="3000" spc="126" dirty="0">
                <a:solidFill>
                  <a:schemeClr val="tx1"/>
                </a:solidFill>
                <a:latin typeface="Times New Roman" pitchFamily="18" charset="0"/>
                <a:cs typeface="Times New Roman" pitchFamily="18" charset="0"/>
              </a:rPr>
              <a:t>and </a:t>
            </a:r>
            <a:r>
              <a:rPr sz="3000" spc="110" dirty="0">
                <a:solidFill>
                  <a:schemeClr val="tx1"/>
                </a:solidFill>
                <a:latin typeface="Times New Roman" pitchFamily="18" charset="0"/>
                <a:cs typeface="Times New Roman" pitchFamily="18" charset="0"/>
              </a:rPr>
              <a:t>is </a:t>
            </a:r>
            <a:r>
              <a:rPr sz="3000" spc="116" dirty="0">
                <a:solidFill>
                  <a:schemeClr val="tx1"/>
                </a:solidFill>
                <a:latin typeface="Times New Roman" pitchFamily="18" charset="0"/>
                <a:cs typeface="Times New Roman" pitchFamily="18" charset="0"/>
              </a:rPr>
              <a:t>harmless </a:t>
            </a:r>
            <a:r>
              <a:rPr sz="3000" spc="225" dirty="0">
                <a:solidFill>
                  <a:schemeClr val="tx1"/>
                </a:solidFill>
                <a:latin typeface="Times New Roman" pitchFamily="18" charset="0"/>
                <a:cs typeface="Times New Roman" pitchFamily="18" charset="0"/>
              </a:rPr>
              <a:t>to </a:t>
            </a:r>
            <a:r>
              <a:rPr sz="3000" spc="154" dirty="0">
                <a:solidFill>
                  <a:schemeClr val="tx1"/>
                </a:solidFill>
                <a:latin typeface="Times New Roman" pitchFamily="18" charset="0"/>
                <a:cs typeface="Times New Roman" pitchFamily="18" charset="0"/>
              </a:rPr>
              <a:t>the</a:t>
            </a:r>
            <a:r>
              <a:rPr sz="3000" spc="-132" dirty="0">
                <a:solidFill>
                  <a:schemeClr val="tx1"/>
                </a:solidFill>
                <a:latin typeface="Times New Roman" pitchFamily="18" charset="0"/>
                <a:cs typeface="Times New Roman" pitchFamily="18" charset="0"/>
              </a:rPr>
              <a:t> </a:t>
            </a:r>
            <a:r>
              <a:rPr sz="3000" spc="165" dirty="0" smtClean="0">
                <a:solidFill>
                  <a:schemeClr val="tx1"/>
                </a:solidFill>
                <a:latin typeface="Times New Roman" pitchFamily="18" charset="0"/>
                <a:cs typeface="Times New Roman" pitchFamily="18" charset="0"/>
              </a:rPr>
              <a:t>birds.</a:t>
            </a:r>
            <a:endParaRPr lang="en-IN" sz="3000" dirty="0">
              <a:solidFill>
                <a:schemeClr val="tx1"/>
              </a:solidFill>
              <a:latin typeface="Times New Roman" pitchFamily="18" charset="0"/>
              <a:cs typeface="Times New Roman" pitchFamily="18" charset="0"/>
            </a:endParaRPr>
          </a:p>
          <a:p>
            <a:pPr marL="296083" marR="5600" indent="-282784">
              <a:lnSpc>
                <a:spcPts val="3219"/>
              </a:lnSpc>
              <a:spcBef>
                <a:spcPts val="435"/>
              </a:spcBef>
              <a:buClr>
                <a:srgbClr val="2CA1BE"/>
              </a:buClr>
              <a:buSzPct val="66666"/>
              <a:buChar char=""/>
              <a:tabLst>
                <a:tab pos="296083" algn="l"/>
                <a:tab pos="296783" algn="l"/>
              </a:tabLst>
            </a:pPr>
            <a:r>
              <a:rPr sz="3000" b="1" u="heavy" dirty="0" smtClean="0">
                <a:solidFill>
                  <a:schemeClr val="tx1"/>
                </a:solidFill>
                <a:uFill>
                  <a:solidFill>
                    <a:srgbClr val="000000"/>
                  </a:solidFill>
                </a:uFill>
                <a:latin typeface="Times New Roman" pitchFamily="18" charset="0"/>
                <a:cs typeface="Times New Roman" pitchFamily="18" charset="0"/>
              </a:rPr>
              <a:t>Litter</a:t>
            </a:r>
            <a:r>
              <a:rPr sz="3000" b="1" u="heavy" spc="-55" dirty="0" smtClean="0">
                <a:solidFill>
                  <a:schemeClr val="tx1"/>
                </a:solidFill>
                <a:uFill>
                  <a:solidFill>
                    <a:srgbClr val="000000"/>
                  </a:solidFill>
                </a:uFill>
                <a:latin typeface="Times New Roman" pitchFamily="18" charset="0"/>
                <a:cs typeface="Times New Roman" pitchFamily="18" charset="0"/>
              </a:rPr>
              <a:t> </a:t>
            </a:r>
            <a:r>
              <a:rPr sz="3000" b="1" u="heavy" dirty="0">
                <a:solidFill>
                  <a:schemeClr val="tx1"/>
                </a:solidFill>
                <a:uFill>
                  <a:solidFill>
                    <a:srgbClr val="000000"/>
                  </a:solidFill>
                </a:uFill>
                <a:latin typeface="Times New Roman" pitchFamily="18" charset="0"/>
                <a:cs typeface="Times New Roman" pitchFamily="18" charset="0"/>
              </a:rPr>
              <a:t>materials:</a:t>
            </a:r>
            <a:endParaRPr sz="3000" dirty="0">
              <a:solidFill>
                <a:schemeClr val="tx1"/>
              </a:solidFill>
              <a:latin typeface="Times New Roman" pitchFamily="18" charset="0"/>
              <a:cs typeface="Times New Roman" pitchFamily="18" charset="0"/>
            </a:endParaRPr>
          </a:p>
          <a:p>
            <a:pPr marL="296083" marR="114792" indent="74196">
              <a:lnSpc>
                <a:spcPts val="3219"/>
              </a:lnSpc>
              <a:spcBef>
                <a:spcPts val="320"/>
              </a:spcBef>
            </a:pPr>
            <a:r>
              <a:rPr sz="3000" spc="77" dirty="0">
                <a:solidFill>
                  <a:schemeClr val="tx1"/>
                </a:solidFill>
                <a:latin typeface="Times New Roman" pitchFamily="18" charset="0"/>
                <a:cs typeface="Times New Roman" pitchFamily="18" charset="0"/>
              </a:rPr>
              <a:t>Ricehusk, </a:t>
            </a:r>
            <a:r>
              <a:rPr sz="3000" spc="121" dirty="0">
                <a:solidFill>
                  <a:schemeClr val="tx1"/>
                </a:solidFill>
                <a:latin typeface="Times New Roman" pitchFamily="18" charset="0"/>
                <a:cs typeface="Times New Roman" pitchFamily="18" charset="0"/>
              </a:rPr>
              <a:t>sawdust, </a:t>
            </a:r>
            <a:r>
              <a:rPr sz="3000" spc="198" dirty="0">
                <a:solidFill>
                  <a:schemeClr val="tx1"/>
                </a:solidFill>
                <a:latin typeface="Times New Roman" pitchFamily="18" charset="0"/>
                <a:cs typeface="Times New Roman" pitchFamily="18" charset="0"/>
              </a:rPr>
              <a:t>ground </a:t>
            </a:r>
            <a:r>
              <a:rPr sz="3000" spc="220" dirty="0">
                <a:solidFill>
                  <a:schemeClr val="tx1"/>
                </a:solidFill>
                <a:latin typeface="Times New Roman" pitchFamily="18" charset="0"/>
                <a:cs typeface="Times New Roman" pitchFamily="18" charset="0"/>
              </a:rPr>
              <a:t>nut </a:t>
            </a:r>
            <a:r>
              <a:rPr sz="3000" spc="154" dirty="0">
                <a:solidFill>
                  <a:schemeClr val="tx1"/>
                </a:solidFill>
                <a:latin typeface="Times New Roman" pitchFamily="18" charset="0"/>
                <a:cs typeface="Times New Roman" pitchFamily="18" charset="0"/>
              </a:rPr>
              <a:t>hulls,</a:t>
            </a:r>
            <a:r>
              <a:rPr sz="3000" spc="-149" dirty="0">
                <a:solidFill>
                  <a:schemeClr val="tx1"/>
                </a:solidFill>
                <a:latin typeface="Times New Roman" pitchFamily="18" charset="0"/>
                <a:cs typeface="Times New Roman" pitchFamily="18" charset="0"/>
              </a:rPr>
              <a:t> </a:t>
            </a:r>
            <a:r>
              <a:rPr sz="3000" spc="198" dirty="0">
                <a:solidFill>
                  <a:schemeClr val="tx1"/>
                </a:solidFill>
                <a:latin typeface="Times New Roman" pitchFamily="18" charset="0"/>
                <a:cs typeface="Times New Roman" pitchFamily="18" charset="0"/>
              </a:rPr>
              <a:t>ground  </a:t>
            </a:r>
            <a:r>
              <a:rPr sz="3000" spc="138" dirty="0">
                <a:solidFill>
                  <a:schemeClr val="tx1"/>
                </a:solidFill>
                <a:latin typeface="Times New Roman" pitchFamily="18" charset="0"/>
                <a:cs typeface="Times New Roman" pitchFamily="18" charset="0"/>
              </a:rPr>
              <a:t>maize </a:t>
            </a:r>
            <a:r>
              <a:rPr sz="3000" spc="132" dirty="0">
                <a:solidFill>
                  <a:schemeClr val="tx1"/>
                </a:solidFill>
                <a:latin typeface="Times New Roman" pitchFamily="18" charset="0"/>
                <a:cs typeface="Times New Roman" pitchFamily="18" charset="0"/>
              </a:rPr>
              <a:t>cobs,wood </a:t>
            </a:r>
            <a:r>
              <a:rPr sz="3000" spc="110" dirty="0">
                <a:solidFill>
                  <a:schemeClr val="tx1"/>
                </a:solidFill>
                <a:latin typeface="Times New Roman" pitchFamily="18" charset="0"/>
                <a:cs typeface="Times New Roman" pitchFamily="18" charset="0"/>
              </a:rPr>
              <a:t>shavings, </a:t>
            </a:r>
            <a:r>
              <a:rPr sz="3000" spc="143" dirty="0">
                <a:solidFill>
                  <a:schemeClr val="tx1"/>
                </a:solidFill>
                <a:latin typeface="Times New Roman" pitchFamily="18" charset="0"/>
                <a:cs typeface="Times New Roman" pitchFamily="18" charset="0"/>
              </a:rPr>
              <a:t>chopped </a:t>
            </a:r>
            <a:r>
              <a:rPr sz="3000" spc="126" dirty="0">
                <a:solidFill>
                  <a:schemeClr val="tx1"/>
                </a:solidFill>
                <a:latin typeface="Times New Roman" pitchFamily="18" charset="0"/>
                <a:cs typeface="Times New Roman" pitchFamily="18" charset="0"/>
              </a:rPr>
              <a:t>straw,  </a:t>
            </a:r>
            <a:r>
              <a:rPr sz="3000" spc="94" dirty="0">
                <a:solidFill>
                  <a:schemeClr val="tx1"/>
                </a:solidFill>
                <a:latin typeface="Times New Roman" pitchFamily="18" charset="0"/>
                <a:cs typeface="Times New Roman" pitchFamily="18" charset="0"/>
              </a:rPr>
              <a:t>sugarcane </a:t>
            </a:r>
            <a:r>
              <a:rPr sz="3000" spc="66" dirty="0">
                <a:solidFill>
                  <a:schemeClr val="tx1"/>
                </a:solidFill>
                <a:latin typeface="Times New Roman" pitchFamily="18" charset="0"/>
                <a:cs typeface="Times New Roman" pitchFamily="18" charset="0"/>
              </a:rPr>
              <a:t>bagasse</a:t>
            </a:r>
            <a:r>
              <a:rPr sz="3000" spc="66" dirty="0">
                <a:solidFill>
                  <a:schemeClr val="tx1"/>
                </a:solidFill>
                <a:latin typeface="Times New Roman" pitchFamily="18" charset="0"/>
                <a:cs typeface="Times New Roman" pitchFamily="18" charset="0"/>
              </a:rPr>
              <a:t>, </a:t>
            </a:r>
            <a:r>
              <a:rPr sz="3000" spc="143" dirty="0">
                <a:solidFill>
                  <a:schemeClr val="tx1"/>
                </a:solidFill>
                <a:latin typeface="Times New Roman" pitchFamily="18" charset="0"/>
                <a:cs typeface="Times New Roman" pitchFamily="18" charset="0"/>
              </a:rPr>
              <a:t>peanut</a:t>
            </a:r>
            <a:r>
              <a:rPr sz="3000" spc="66" dirty="0">
                <a:solidFill>
                  <a:schemeClr val="tx1"/>
                </a:solidFill>
                <a:latin typeface="Times New Roman" pitchFamily="18" charset="0"/>
                <a:cs typeface="Times New Roman" pitchFamily="18" charset="0"/>
              </a:rPr>
              <a:t> </a:t>
            </a:r>
            <a:r>
              <a:rPr sz="3000" spc="154" dirty="0">
                <a:solidFill>
                  <a:schemeClr val="tx1"/>
                </a:solidFill>
                <a:latin typeface="Times New Roman" pitchFamily="18" charset="0"/>
                <a:cs typeface="Times New Roman" pitchFamily="18" charset="0"/>
              </a:rPr>
              <a:t>hulls</a:t>
            </a:r>
            <a:r>
              <a:rPr sz="3000" spc="154" dirty="0" smtClean="0">
                <a:solidFill>
                  <a:schemeClr val="tx1"/>
                </a:solidFill>
                <a:latin typeface="Times New Roman" pitchFamily="18" charset="0"/>
                <a:cs typeface="Times New Roman" pitchFamily="18" charset="0"/>
              </a:rPr>
              <a:t>.</a:t>
            </a:r>
            <a:r>
              <a:rPr sz="3000" dirty="0" smtClean="0">
                <a:solidFill>
                  <a:schemeClr val="tx1"/>
                </a:solidFill>
                <a:latin typeface="Times New Roman" pitchFamily="18" charset="0"/>
                <a:cs typeface="Times New Roman" pitchFamily="18" charset="0"/>
              </a:rPr>
              <a:t>.</a:t>
            </a:r>
            <a:endParaRPr sz="3000" dirty="0">
              <a:solidFill>
                <a:schemeClr val="tx1"/>
              </a:solidFill>
              <a:latin typeface="Times New Roman" pitchFamily="18" charset="0"/>
              <a:cs typeface="Times New Roman" pitchFamily="18" charset="0"/>
            </a:endParaRPr>
          </a:p>
        </p:txBody>
      </p:sp>
      <p:sp>
        <p:nvSpPr>
          <p:cNvPr id="3" name="object 3"/>
          <p:cNvSpPr/>
          <p:nvPr/>
        </p:nvSpPr>
        <p:spPr>
          <a:xfrm>
            <a:off x="2087984" y="1029268"/>
            <a:ext cx="3206453" cy="44631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52080" y="1560758"/>
            <a:ext cx="6219749" cy="3865177"/>
          </a:xfrm>
          <a:prstGeom prst="rect">
            <a:avLst/>
          </a:prstGeom>
        </p:spPr>
        <p:txBody>
          <a:bodyPr vert="horz" wrap="square" lIns="0" tIns="68596" rIns="0" bIns="0" rtlCol="0">
            <a:spAutoFit/>
          </a:bodyPr>
          <a:lstStyle/>
          <a:p>
            <a:pPr marL="296083" indent="-282784">
              <a:spcBef>
                <a:spcPts val="540"/>
              </a:spcBef>
              <a:buClr>
                <a:srgbClr val="2CA1BE"/>
              </a:buClr>
              <a:buSzPct val="66666"/>
              <a:buFont typeface="Arial"/>
              <a:buChar char=""/>
              <a:tabLst>
                <a:tab pos="296083" algn="l"/>
                <a:tab pos="296783" algn="l"/>
              </a:tabLst>
            </a:pPr>
            <a:r>
              <a:rPr sz="3000" b="1" spc="-39" dirty="0">
                <a:solidFill>
                  <a:schemeClr val="tx1"/>
                </a:solidFill>
                <a:latin typeface="Arial"/>
                <a:cs typeface="Arial"/>
              </a:rPr>
              <a:t>Spread</a:t>
            </a:r>
            <a:r>
              <a:rPr sz="3000" b="1" spc="72" dirty="0">
                <a:solidFill>
                  <a:schemeClr val="tx1"/>
                </a:solidFill>
                <a:latin typeface="Arial"/>
                <a:cs typeface="Arial"/>
              </a:rPr>
              <a:t> </a:t>
            </a:r>
            <a:r>
              <a:rPr sz="3000" b="1" spc="-50" dirty="0">
                <a:solidFill>
                  <a:schemeClr val="tx1"/>
                </a:solidFill>
                <a:latin typeface="Arial"/>
                <a:cs typeface="Arial"/>
              </a:rPr>
              <a:t>:</a:t>
            </a:r>
            <a:endParaRPr sz="3000" dirty="0">
              <a:solidFill>
                <a:schemeClr val="tx1"/>
              </a:solidFill>
              <a:latin typeface="Arial"/>
              <a:cs typeface="Arial"/>
            </a:endParaRPr>
          </a:p>
          <a:p>
            <a:pPr marL="296083" marR="123893" indent="-163091">
              <a:spcBef>
                <a:spcPts val="441"/>
              </a:spcBef>
            </a:pPr>
            <a:r>
              <a:rPr sz="3000" spc="154" dirty="0">
                <a:solidFill>
                  <a:schemeClr val="tx1"/>
                </a:solidFill>
                <a:latin typeface="Arial"/>
                <a:cs typeface="Arial"/>
              </a:rPr>
              <a:t>mannure</a:t>
            </a:r>
            <a:r>
              <a:rPr sz="3000" spc="154" dirty="0">
                <a:solidFill>
                  <a:schemeClr val="tx1"/>
                </a:solidFill>
                <a:latin typeface="Arial"/>
                <a:cs typeface="Arial"/>
              </a:rPr>
              <a:t> </a:t>
            </a:r>
            <a:r>
              <a:rPr sz="3000" spc="110" dirty="0">
                <a:solidFill>
                  <a:schemeClr val="tx1"/>
                </a:solidFill>
                <a:latin typeface="Arial"/>
                <a:cs typeface="Arial"/>
              </a:rPr>
              <a:t>is </a:t>
            </a:r>
            <a:r>
              <a:rPr sz="3000" spc="116" dirty="0">
                <a:solidFill>
                  <a:schemeClr val="tx1"/>
                </a:solidFill>
                <a:latin typeface="Arial"/>
                <a:cs typeface="Arial"/>
              </a:rPr>
              <a:t>scattered </a:t>
            </a:r>
            <a:r>
              <a:rPr sz="3000" spc="176" dirty="0">
                <a:solidFill>
                  <a:schemeClr val="tx1"/>
                </a:solidFill>
                <a:latin typeface="Arial"/>
                <a:cs typeface="Arial"/>
              </a:rPr>
              <a:t>on </a:t>
            </a:r>
            <a:r>
              <a:rPr sz="3000" spc="193" dirty="0">
                <a:solidFill>
                  <a:schemeClr val="tx1"/>
                </a:solidFill>
                <a:latin typeface="Arial"/>
                <a:cs typeface="Arial"/>
              </a:rPr>
              <a:t>ground in </a:t>
            </a:r>
            <a:r>
              <a:rPr sz="3000" spc="209" dirty="0">
                <a:solidFill>
                  <a:schemeClr val="tx1"/>
                </a:solidFill>
                <a:latin typeface="Arial"/>
                <a:cs typeface="Arial"/>
              </a:rPr>
              <a:t>thin</a:t>
            </a:r>
            <a:r>
              <a:rPr sz="3000" spc="-248" dirty="0">
                <a:solidFill>
                  <a:schemeClr val="tx1"/>
                </a:solidFill>
                <a:latin typeface="Arial"/>
                <a:cs typeface="Arial"/>
              </a:rPr>
              <a:t> </a:t>
            </a:r>
            <a:r>
              <a:rPr sz="3000" spc="88" dirty="0">
                <a:solidFill>
                  <a:schemeClr val="tx1"/>
                </a:solidFill>
                <a:latin typeface="Arial"/>
                <a:cs typeface="Arial"/>
              </a:rPr>
              <a:t>layer  </a:t>
            </a:r>
            <a:r>
              <a:rPr sz="3000" spc="149" dirty="0">
                <a:solidFill>
                  <a:schemeClr val="tx1"/>
                </a:solidFill>
                <a:latin typeface="Arial"/>
                <a:cs typeface="Arial"/>
              </a:rPr>
              <a:t>which </a:t>
            </a:r>
            <a:r>
              <a:rPr sz="3000" spc="126" dirty="0">
                <a:solidFill>
                  <a:schemeClr val="tx1"/>
                </a:solidFill>
                <a:latin typeface="Arial"/>
                <a:cs typeface="Arial"/>
              </a:rPr>
              <a:t>dries </a:t>
            </a:r>
            <a:r>
              <a:rPr sz="3000" spc="138" dirty="0">
                <a:solidFill>
                  <a:schemeClr val="tx1"/>
                </a:solidFill>
                <a:latin typeface="Arial"/>
                <a:cs typeface="Arial"/>
              </a:rPr>
              <a:t>fast </a:t>
            </a:r>
            <a:r>
              <a:rPr sz="3000" spc="132" dirty="0">
                <a:solidFill>
                  <a:schemeClr val="tx1"/>
                </a:solidFill>
                <a:latin typeface="Arial"/>
                <a:cs typeface="Arial"/>
              </a:rPr>
              <a:t>and </a:t>
            </a:r>
            <a:r>
              <a:rPr sz="3000" spc="66" dirty="0">
                <a:solidFill>
                  <a:schemeClr val="tx1"/>
                </a:solidFill>
                <a:latin typeface="Arial"/>
                <a:cs typeface="Arial"/>
              </a:rPr>
              <a:t>can </a:t>
            </a:r>
            <a:r>
              <a:rPr sz="3000" spc="110" dirty="0">
                <a:solidFill>
                  <a:schemeClr val="tx1"/>
                </a:solidFill>
                <a:latin typeface="Arial"/>
                <a:cs typeface="Arial"/>
              </a:rPr>
              <a:t>be </a:t>
            </a:r>
            <a:r>
              <a:rPr sz="3000" spc="143" dirty="0">
                <a:solidFill>
                  <a:schemeClr val="tx1"/>
                </a:solidFill>
                <a:latin typeface="Arial"/>
                <a:cs typeface="Arial"/>
              </a:rPr>
              <a:t>applied </a:t>
            </a:r>
            <a:r>
              <a:rPr sz="3000" spc="225" dirty="0">
                <a:solidFill>
                  <a:schemeClr val="tx1"/>
                </a:solidFill>
                <a:latin typeface="Arial"/>
                <a:cs typeface="Arial"/>
              </a:rPr>
              <a:t>to</a:t>
            </a:r>
            <a:r>
              <a:rPr sz="3000" spc="-33" dirty="0">
                <a:solidFill>
                  <a:schemeClr val="tx1"/>
                </a:solidFill>
                <a:latin typeface="Arial"/>
                <a:cs typeface="Arial"/>
              </a:rPr>
              <a:t> </a:t>
            </a:r>
            <a:r>
              <a:rPr sz="3000" spc="138" dirty="0">
                <a:solidFill>
                  <a:schemeClr val="tx1"/>
                </a:solidFill>
                <a:latin typeface="Arial"/>
                <a:cs typeface="Arial"/>
              </a:rPr>
              <a:t>soil.</a:t>
            </a:r>
            <a:endParaRPr sz="3000" dirty="0">
              <a:solidFill>
                <a:schemeClr val="tx1"/>
              </a:solidFill>
              <a:latin typeface="Arial"/>
              <a:cs typeface="Arial"/>
            </a:endParaRPr>
          </a:p>
          <a:p>
            <a:pPr marL="296083" marR="5600" indent="-282784">
              <a:spcBef>
                <a:spcPts val="435"/>
              </a:spcBef>
              <a:buClr>
                <a:srgbClr val="2CA1BE"/>
              </a:buClr>
              <a:buSzPct val="66666"/>
              <a:buFont typeface="Arial"/>
              <a:buChar char=""/>
              <a:tabLst>
                <a:tab pos="296083" algn="l"/>
                <a:tab pos="296783" algn="l"/>
                <a:tab pos="5912566" algn="l"/>
              </a:tabLst>
            </a:pPr>
            <a:r>
              <a:rPr sz="3000" b="1" spc="55" dirty="0">
                <a:solidFill>
                  <a:schemeClr val="tx1"/>
                </a:solidFill>
                <a:latin typeface="Arial"/>
                <a:cs typeface="Arial"/>
              </a:rPr>
              <a:t>Dig </a:t>
            </a:r>
            <a:r>
              <a:rPr sz="3000" b="1" spc="33" dirty="0">
                <a:solidFill>
                  <a:schemeClr val="tx1"/>
                </a:solidFill>
                <a:latin typeface="Arial"/>
                <a:cs typeface="Arial"/>
              </a:rPr>
              <a:t>in </a:t>
            </a:r>
            <a:r>
              <a:rPr sz="3000" b="1" spc="22" dirty="0">
                <a:solidFill>
                  <a:schemeClr val="tx1"/>
                </a:solidFill>
                <a:latin typeface="Arial"/>
                <a:cs typeface="Arial"/>
              </a:rPr>
              <a:t>pits</a:t>
            </a:r>
            <a:r>
              <a:rPr sz="3000" b="1" spc="243" dirty="0">
                <a:solidFill>
                  <a:schemeClr val="tx1"/>
                </a:solidFill>
                <a:latin typeface="Arial"/>
                <a:cs typeface="Arial"/>
              </a:rPr>
              <a:t> </a:t>
            </a:r>
            <a:r>
              <a:rPr sz="3000" b="1" spc="44" dirty="0">
                <a:solidFill>
                  <a:schemeClr val="tx1"/>
                </a:solidFill>
                <a:latin typeface="Arial"/>
                <a:cs typeface="Arial"/>
              </a:rPr>
              <a:t>with</a:t>
            </a:r>
            <a:r>
              <a:rPr sz="3000" b="1" spc="110" dirty="0">
                <a:solidFill>
                  <a:schemeClr val="tx1"/>
                </a:solidFill>
                <a:latin typeface="Arial"/>
                <a:cs typeface="Arial"/>
              </a:rPr>
              <a:t> </a:t>
            </a:r>
            <a:r>
              <a:rPr sz="3000" b="1" spc="-11" dirty="0">
                <a:solidFill>
                  <a:schemeClr val="tx1"/>
                </a:solidFill>
                <a:latin typeface="Arial"/>
                <a:cs typeface="Arial"/>
              </a:rPr>
              <a:t>compression:	</a:t>
            </a:r>
            <a:r>
              <a:rPr sz="3000" spc="116" dirty="0">
                <a:solidFill>
                  <a:schemeClr val="tx1"/>
                </a:solidFill>
                <a:latin typeface="Arial"/>
                <a:cs typeface="Arial"/>
              </a:rPr>
              <a:t>heat </a:t>
            </a:r>
            <a:r>
              <a:rPr sz="3000" spc="105" dirty="0">
                <a:solidFill>
                  <a:schemeClr val="tx1"/>
                </a:solidFill>
                <a:latin typeface="Arial"/>
                <a:cs typeface="Arial"/>
              </a:rPr>
              <a:t>is  </a:t>
            </a:r>
            <a:r>
              <a:rPr sz="3000" spc="121" dirty="0">
                <a:solidFill>
                  <a:schemeClr val="tx1"/>
                </a:solidFill>
                <a:latin typeface="Arial"/>
                <a:cs typeface="Arial"/>
              </a:rPr>
              <a:t>generated </a:t>
            </a:r>
            <a:r>
              <a:rPr sz="3000" spc="187" dirty="0">
                <a:solidFill>
                  <a:schemeClr val="tx1"/>
                </a:solidFill>
                <a:latin typeface="Arial"/>
                <a:cs typeface="Arial"/>
              </a:rPr>
              <a:t>making </a:t>
            </a:r>
            <a:r>
              <a:rPr sz="3000" spc="154" dirty="0">
                <a:solidFill>
                  <a:schemeClr val="tx1"/>
                </a:solidFill>
                <a:latin typeface="Arial"/>
                <a:cs typeface="Arial"/>
              </a:rPr>
              <a:t>the </a:t>
            </a:r>
            <a:r>
              <a:rPr sz="3000" spc="143" dirty="0">
                <a:solidFill>
                  <a:schemeClr val="tx1"/>
                </a:solidFill>
                <a:latin typeface="Arial"/>
                <a:cs typeface="Arial"/>
              </a:rPr>
              <a:t>material </a:t>
            </a:r>
            <a:r>
              <a:rPr sz="3000" spc="132" dirty="0">
                <a:solidFill>
                  <a:schemeClr val="tx1"/>
                </a:solidFill>
                <a:latin typeface="Arial"/>
                <a:cs typeface="Arial"/>
              </a:rPr>
              <a:t>sterile </a:t>
            </a:r>
            <a:r>
              <a:rPr sz="3000" spc="225" dirty="0">
                <a:solidFill>
                  <a:schemeClr val="tx1"/>
                </a:solidFill>
                <a:latin typeface="Arial"/>
                <a:cs typeface="Arial"/>
              </a:rPr>
              <a:t>to</a:t>
            </a:r>
            <a:r>
              <a:rPr sz="3000" spc="-132" dirty="0">
                <a:solidFill>
                  <a:schemeClr val="tx1"/>
                </a:solidFill>
                <a:latin typeface="Arial"/>
                <a:cs typeface="Arial"/>
              </a:rPr>
              <a:t> </a:t>
            </a:r>
            <a:r>
              <a:rPr sz="3000" spc="77" dirty="0">
                <a:solidFill>
                  <a:schemeClr val="tx1"/>
                </a:solidFill>
                <a:latin typeface="Arial"/>
                <a:cs typeface="Arial"/>
              </a:rPr>
              <a:t>use  </a:t>
            </a:r>
            <a:r>
              <a:rPr sz="3000" spc="6" dirty="0">
                <a:solidFill>
                  <a:schemeClr val="tx1"/>
                </a:solidFill>
                <a:latin typeface="Arial"/>
                <a:cs typeface="Arial"/>
              </a:rPr>
              <a:t>as</a:t>
            </a:r>
            <a:r>
              <a:rPr sz="3000" spc="105" dirty="0">
                <a:solidFill>
                  <a:schemeClr val="tx1"/>
                </a:solidFill>
                <a:latin typeface="Arial"/>
                <a:cs typeface="Arial"/>
              </a:rPr>
              <a:t> </a:t>
            </a:r>
            <a:r>
              <a:rPr sz="3000" spc="176" dirty="0">
                <a:solidFill>
                  <a:schemeClr val="tx1"/>
                </a:solidFill>
                <a:latin typeface="Arial"/>
                <a:cs typeface="Arial"/>
              </a:rPr>
              <a:t>fertilizer.</a:t>
            </a:r>
            <a:endParaRPr sz="3000" dirty="0">
              <a:solidFill>
                <a:schemeClr val="tx1"/>
              </a:solidFill>
              <a:latin typeface="Arial"/>
              <a:cs typeface="Arial"/>
            </a:endParaRPr>
          </a:p>
        </p:txBody>
      </p:sp>
      <p:sp>
        <p:nvSpPr>
          <p:cNvPr id="3" name="object 3"/>
          <p:cNvSpPr/>
          <p:nvPr/>
        </p:nvSpPr>
        <p:spPr>
          <a:xfrm>
            <a:off x="2304008" y="539477"/>
            <a:ext cx="3835677" cy="60477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023" y="1615810"/>
            <a:ext cx="6582397" cy="3297086"/>
          </a:xfrm>
          <a:prstGeom prst="rect">
            <a:avLst/>
          </a:prstGeom>
        </p:spPr>
        <p:txBody>
          <a:bodyPr vert="horz" wrap="square" lIns="0" tIns="13999" rIns="0" bIns="0" rtlCol="0">
            <a:spAutoFit/>
          </a:bodyPr>
          <a:lstStyle/>
          <a:p>
            <a:pPr marL="296083" marR="5600" indent="-282784">
              <a:spcBef>
                <a:spcPts val="110"/>
              </a:spcBef>
              <a:buClr>
                <a:srgbClr val="2CA1BE"/>
              </a:buClr>
              <a:buSzPct val="66666"/>
              <a:buChar char=""/>
              <a:tabLst>
                <a:tab pos="296083" algn="l"/>
                <a:tab pos="296783" algn="l"/>
              </a:tabLst>
            </a:pPr>
            <a:r>
              <a:rPr sz="3000" spc="72" dirty="0">
                <a:solidFill>
                  <a:schemeClr val="tx1"/>
                </a:solidFill>
                <a:latin typeface="Arial"/>
                <a:cs typeface="Arial"/>
              </a:rPr>
              <a:t>Shallow </a:t>
            </a:r>
            <a:r>
              <a:rPr sz="3000" spc="94" dirty="0">
                <a:solidFill>
                  <a:schemeClr val="tx1"/>
                </a:solidFill>
                <a:latin typeface="Arial"/>
                <a:cs typeface="Arial"/>
              </a:rPr>
              <a:t>covered </a:t>
            </a:r>
            <a:r>
              <a:rPr sz="3000" spc="165" dirty="0">
                <a:solidFill>
                  <a:schemeClr val="tx1"/>
                </a:solidFill>
                <a:latin typeface="Arial"/>
                <a:cs typeface="Arial"/>
              </a:rPr>
              <a:t>ponds </a:t>
            </a:r>
            <a:r>
              <a:rPr sz="3000" spc="187" dirty="0">
                <a:solidFill>
                  <a:schemeClr val="tx1"/>
                </a:solidFill>
                <a:latin typeface="Arial"/>
                <a:cs typeface="Arial"/>
              </a:rPr>
              <a:t>in </a:t>
            </a:r>
            <a:r>
              <a:rPr sz="3000" spc="149" dirty="0">
                <a:solidFill>
                  <a:schemeClr val="tx1"/>
                </a:solidFill>
                <a:latin typeface="Arial"/>
                <a:cs typeface="Arial"/>
              </a:rPr>
              <a:t>which </a:t>
            </a:r>
            <a:r>
              <a:rPr sz="3000" spc="154" dirty="0">
                <a:solidFill>
                  <a:schemeClr val="tx1"/>
                </a:solidFill>
                <a:latin typeface="Arial"/>
                <a:cs typeface="Arial"/>
              </a:rPr>
              <a:t>mannure</a:t>
            </a:r>
            <a:r>
              <a:rPr sz="3000" spc="-121" dirty="0">
                <a:solidFill>
                  <a:schemeClr val="tx1"/>
                </a:solidFill>
                <a:latin typeface="Arial"/>
                <a:cs typeface="Arial"/>
              </a:rPr>
              <a:t> </a:t>
            </a:r>
            <a:r>
              <a:rPr sz="3000" spc="105" dirty="0">
                <a:solidFill>
                  <a:schemeClr val="tx1"/>
                </a:solidFill>
                <a:latin typeface="Arial"/>
                <a:cs typeface="Arial"/>
              </a:rPr>
              <a:t>is  </a:t>
            </a:r>
            <a:r>
              <a:rPr sz="3000" spc="193" dirty="0">
                <a:solidFill>
                  <a:schemeClr val="tx1"/>
                </a:solidFill>
                <a:latin typeface="Arial"/>
                <a:cs typeface="Arial"/>
              </a:rPr>
              <a:t>dumped </a:t>
            </a:r>
            <a:r>
              <a:rPr sz="3000" spc="143" dirty="0">
                <a:solidFill>
                  <a:schemeClr val="tx1"/>
                </a:solidFill>
                <a:latin typeface="Arial"/>
                <a:cs typeface="Arial"/>
              </a:rPr>
              <a:t>along </a:t>
            </a:r>
            <a:r>
              <a:rPr sz="3000" spc="198" dirty="0">
                <a:solidFill>
                  <a:schemeClr val="tx1"/>
                </a:solidFill>
                <a:latin typeface="Arial"/>
                <a:cs typeface="Arial"/>
              </a:rPr>
              <a:t>with liquid</a:t>
            </a:r>
            <a:r>
              <a:rPr sz="3000" spc="-143" dirty="0">
                <a:solidFill>
                  <a:schemeClr val="tx1"/>
                </a:solidFill>
                <a:latin typeface="Arial"/>
                <a:cs typeface="Arial"/>
              </a:rPr>
              <a:t> </a:t>
            </a:r>
            <a:r>
              <a:rPr sz="3000" spc="94" dirty="0">
                <a:solidFill>
                  <a:schemeClr val="tx1"/>
                </a:solidFill>
                <a:latin typeface="Arial"/>
                <a:cs typeface="Arial"/>
              </a:rPr>
              <a:t>waste.</a:t>
            </a:r>
            <a:endParaRPr sz="3000" dirty="0">
              <a:solidFill>
                <a:schemeClr val="tx1"/>
              </a:solidFill>
              <a:latin typeface="Arial"/>
              <a:cs typeface="Arial"/>
            </a:endParaRPr>
          </a:p>
          <a:p>
            <a:pPr marL="296083" marR="116193" indent="-282784">
              <a:spcBef>
                <a:spcPts val="435"/>
              </a:spcBef>
              <a:buClr>
                <a:srgbClr val="2CA1BE"/>
              </a:buClr>
              <a:buSzPct val="66666"/>
              <a:buFont typeface="Arial"/>
              <a:buChar char=""/>
              <a:tabLst>
                <a:tab pos="415077" algn="l"/>
                <a:tab pos="416476" algn="l"/>
              </a:tabLst>
            </a:pPr>
            <a:r>
              <a:rPr dirty="0">
                <a:solidFill>
                  <a:schemeClr val="tx1"/>
                </a:solidFill>
              </a:rPr>
              <a:t>	</a:t>
            </a:r>
            <a:r>
              <a:rPr sz="3000" spc="72" dirty="0">
                <a:solidFill>
                  <a:schemeClr val="tx1"/>
                </a:solidFill>
                <a:latin typeface="Arial"/>
                <a:cs typeface="Arial"/>
              </a:rPr>
              <a:t>Here, </a:t>
            </a:r>
            <a:r>
              <a:rPr sz="3000" spc="110" dirty="0">
                <a:solidFill>
                  <a:schemeClr val="tx1"/>
                </a:solidFill>
                <a:latin typeface="Arial"/>
                <a:cs typeface="Arial"/>
              </a:rPr>
              <a:t>anaerobic </a:t>
            </a:r>
            <a:r>
              <a:rPr sz="3000" spc="171" dirty="0">
                <a:solidFill>
                  <a:schemeClr val="tx1"/>
                </a:solidFill>
                <a:latin typeface="Arial"/>
                <a:cs typeface="Arial"/>
              </a:rPr>
              <a:t>fermentation </a:t>
            </a:r>
            <a:r>
              <a:rPr sz="3000" spc="110" dirty="0">
                <a:solidFill>
                  <a:schemeClr val="tx1"/>
                </a:solidFill>
                <a:latin typeface="Arial"/>
                <a:cs typeface="Arial"/>
              </a:rPr>
              <a:t>decomposes  </a:t>
            </a:r>
            <a:r>
              <a:rPr sz="3000" spc="154" dirty="0">
                <a:solidFill>
                  <a:schemeClr val="tx1"/>
                </a:solidFill>
                <a:latin typeface="Arial"/>
                <a:cs typeface="Arial"/>
              </a:rPr>
              <a:t>mannure </a:t>
            </a:r>
            <a:r>
              <a:rPr sz="3000" spc="126" dirty="0">
                <a:solidFill>
                  <a:schemeClr val="tx1"/>
                </a:solidFill>
                <a:latin typeface="Arial"/>
                <a:cs typeface="Arial"/>
              </a:rPr>
              <a:t>and </a:t>
            </a:r>
            <a:r>
              <a:rPr sz="3000" spc="149" dirty="0">
                <a:solidFill>
                  <a:schemeClr val="tx1"/>
                </a:solidFill>
                <a:latin typeface="Arial"/>
                <a:cs typeface="Arial"/>
              </a:rPr>
              <a:t>after </a:t>
            </a:r>
            <a:r>
              <a:rPr sz="3000" spc="386" dirty="0">
                <a:solidFill>
                  <a:schemeClr val="tx1"/>
                </a:solidFill>
                <a:latin typeface="Arial"/>
                <a:cs typeface="Arial"/>
              </a:rPr>
              <a:t>2-3 </a:t>
            </a:r>
            <a:r>
              <a:rPr sz="3000" spc="193" dirty="0">
                <a:solidFill>
                  <a:schemeClr val="tx1"/>
                </a:solidFill>
                <a:latin typeface="Arial"/>
                <a:cs typeface="Arial"/>
              </a:rPr>
              <a:t>months </a:t>
            </a:r>
            <a:r>
              <a:rPr sz="3000" spc="126" dirty="0">
                <a:solidFill>
                  <a:schemeClr val="tx1"/>
                </a:solidFill>
                <a:latin typeface="Arial"/>
                <a:cs typeface="Arial"/>
              </a:rPr>
              <a:t>enriched  </a:t>
            </a:r>
            <a:r>
              <a:rPr sz="3000" spc="154" dirty="0">
                <a:solidFill>
                  <a:schemeClr val="tx1"/>
                </a:solidFill>
                <a:latin typeface="Arial"/>
                <a:cs typeface="Arial"/>
              </a:rPr>
              <a:t>mannure</a:t>
            </a:r>
            <a:r>
              <a:rPr sz="3000" spc="154" dirty="0">
                <a:solidFill>
                  <a:schemeClr val="tx1"/>
                </a:solidFill>
                <a:latin typeface="Arial"/>
                <a:cs typeface="Arial"/>
              </a:rPr>
              <a:t> </a:t>
            </a:r>
            <a:r>
              <a:rPr sz="3000" spc="66" dirty="0">
                <a:solidFill>
                  <a:schemeClr val="tx1"/>
                </a:solidFill>
                <a:latin typeface="Arial"/>
                <a:cs typeface="Arial"/>
              </a:rPr>
              <a:t>can </a:t>
            </a:r>
            <a:r>
              <a:rPr sz="3000" spc="105" dirty="0">
                <a:solidFill>
                  <a:schemeClr val="tx1"/>
                </a:solidFill>
                <a:latin typeface="Arial"/>
                <a:cs typeface="Arial"/>
              </a:rPr>
              <a:t>be</a:t>
            </a:r>
            <a:r>
              <a:rPr sz="3000" spc="61" dirty="0">
                <a:solidFill>
                  <a:schemeClr val="tx1"/>
                </a:solidFill>
                <a:latin typeface="Arial"/>
                <a:cs typeface="Arial"/>
              </a:rPr>
              <a:t> </a:t>
            </a:r>
            <a:r>
              <a:rPr sz="3000" spc="149" dirty="0">
                <a:solidFill>
                  <a:schemeClr val="tx1"/>
                </a:solidFill>
                <a:latin typeface="Arial"/>
                <a:cs typeface="Arial"/>
              </a:rPr>
              <a:t>obtained.</a:t>
            </a:r>
            <a:endParaRPr sz="3000" dirty="0">
              <a:solidFill>
                <a:schemeClr val="tx1"/>
              </a:solidFill>
              <a:latin typeface="Arial"/>
              <a:cs typeface="Arial"/>
            </a:endParaRPr>
          </a:p>
        </p:txBody>
      </p:sp>
      <p:sp>
        <p:nvSpPr>
          <p:cNvPr id="3" name="object 3"/>
          <p:cNvSpPr/>
          <p:nvPr/>
        </p:nvSpPr>
        <p:spPr>
          <a:xfrm>
            <a:off x="2232000" y="683493"/>
            <a:ext cx="2305102" cy="58461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6056" y="910386"/>
            <a:ext cx="6381170" cy="3707454"/>
          </a:xfrm>
          <a:prstGeom prst="rect">
            <a:avLst/>
          </a:prstGeom>
        </p:spPr>
        <p:txBody>
          <a:bodyPr vert="horz" wrap="square" lIns="0" tIns="13999" rIns="0" bIns="0" rtlCol="0">
            <a:spAutoFit/>
          </a:bodyPr>
          <a:lstStyle/>
          <a:p>
            <a:pPr marL="296083" marR="5600" indent="-282784">
              <a:lnSpc>
                <a:spcPct val="100000"/>
              </a:lnSpc>
              <a:spcBef>
                <a:spcPts val="110"/>
              </a:spcBef>
              <a:tabLst>
                <a:tab pos="900848" algn="l"/>
                <a:tab pos="3854682" algn="l"/>
              </a:tabLst>
            </a:pPr>
            <a:r>
              <a:rPr sz="2000" spc="-557" dirty="0">
                <a:solidFill>
                  <a:srgbClr val="2CA1BE"/>
                </a:solidFill>
              </a:rPr>
              <a:t>		</a:t>
            </a:r>
            <a:r>
              <a:rPr sz="3000" spc="72" dirty="0"/>
              <a:t>Deep </a:t>
            </a:r>
            <a:r>
              <a:rPr sz="3000" spc="143" dirty="0"/>
              <a:t>stacking </a:t>
            </a:r>
            <a:r>
              <a:rPr sz="3000" spc="215" dirty="0"/>
              <a:t>of </a:t>
            </a:r>
            <a:r>
              <a:rPr sz="3000" spc="187" dirty="0"/>
              <a:t>poultry </a:t>
            </a:r>
            <a:r>
              <a:rPr sz="3000" spc="83" dirty="0"/>
              <a:t>waste</a:t>
            </a:r>
            <a:r>
              <a:rPr sz="3000" spc="-77" dirty="0"/>
              <a:t> </a:t>
            </a:r>
            <a:r>
              <a:rPr sz="3000" spc="126" dirty="0"/>
              <a:t>produces  </a:t>
            </a:r>
            <a:r>
              <a:rPr sz="3000" spc="116" dirty="0"/>
              <a:t>considerable heat </a:t>
            </a:r>
            <a:r>
              <a:rPr sz="3000" spc="126" dirty="0"/>
              <a:t>and </a:t>
            </a:r>
            <a:r>
              <a:rPr sz="3000" spc="132" dirty="0"/>
              <a:t>had </a:t>
            </a:r>
            <a:r>
              <a:rPr sz="3000" spc="99" dirty="0"/>
              <a:t>been </a:t>
            </a:r>
            <a:r>
              <a:rPr sz="3000" spc="143" dirty="0"/>
              <a:t>shown </a:t>
            </a:r>
            <a:r>
              <a:rPr sz="3000" spc="220" dirty="0"/>
              <a:t>to  </a:t>
            </a:r>
            <a:r>
              <a:rPr sz="3000" spc="138" dirty="0"/>
              <a:t>destroy</a:t>
            </a:r>
            <a:r>
              <a:rPr sz="3000" spc="105" dirty="0"/>
              <a:t> </a:t>
            </a:r>
            <a:r>
              <a:rPr sz="3000" spc="165" dirty="0"/>
              <a:t>coliforms.	</a:t>
            </a:r>
            <a:r>
              <a:rPr sz="3000" spc="77" dirty="0"/>
              <a:t>The </a:t>
            </a:r>
            <a:r>
              <a:rPr sz="3000" spc="220" dirty="0"/>
              <a:t>maximum  </a:t>
            </a:r>
            <a:r>
              <a:rPr sz="3000" spc="149" dirty="0"/>
              <a:t>temperature </a:t>
            </a:r>
            <a:r>
              <a:rPr sz="3000" spc="50" dirty="0"/>
              <a:t>was </a:t>
            </a:r>
            <a:r>
              <a:rPr sz="3000" spc="138" dirty="0"/>
              <a:t>attained </a:t>
            </a:r>
            <a:r>
              <a:rPr sz="3000" spc="187" dirty="0"/>
              <a:t>in </a:t>
            </a:r>
            <a:r>
              <a:rPr sz="3000" spc="375" dirty="0"/>
              <a:t>4-8 </a:t>
            </a:r>
            <a:r>
              <a:rPr sz="3000" spc="72" dirty="0"/>
              <a:t>days </a:t>
            </a:r>
            <a:r>
              <a:rPr sz="3000" spc="126" dirty="0"/>
              <a:t>and  destroys </a:t>
            </a:r>
            <a:r>
              <a:rPr sz="3000" spc="154" dirty="0"/>
              <a:t>the </a:t>
            </a:r>
            <a:r>
              <a:rPr sz="3000" spc="143" dirty="0"/>
              <a:t>pathogenic</a:t>
            </a:r>
            <a:r>
              <a:rPr sz="3000" spc="17" dirty="0"/>
              <a:t> </a:t>
            </a:r>
            <a:r>
              <a:rPr sz="3000" spc="143" dirty="0"/>
              <a:t>organisms.</a:t>
            </a:r>
            <a:endParaRPr sz="3000" dirty="0"/>
          </a:p>
        </p:txBody>
      </p:sp>
      <p:sp>
        <p:nvSpPr>
          <p:cNvPr id="3" name="object 3"/>
          <p:cNvSpPr/>
          <p:nvPr/>
        </p:nvSpPr>
        <p:spPr>
          <a:xfrm>
            <a:off x="2376016" y="395461"/>
            <a:ext cx="2043006" cy="52917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2280" y="1043533"/>
            <a:ext cx="4788297" cy="1259946"/>
          </a:xfrm>
        </p:spPr>
        <p:txBody>
          <a:bodyPr>
            <a:normAutofit/>
          </a:bodyPr>
          <a:lstStyle/>
          <a:p>
            <a:r>
              <a:rPr lang="en-IN" b="1" dirty="0" err="1" smtClean="0">
                <a:latin typeface="Cambria" pitchFamily="18" charset="0"/>
              </a:rPr>
              <a:t>Biosecurity</a:t>
            </a:r>
            <a:endParaRPr lang="en-IN" b="1" dirty="0">
              <a:latin typeface="Cambria" pitchFamily="18" charset="0"/>
            </a:endParaRPr>
          </a:p>
        </p:txBody>
      </p:sp>
      <p:sp>
        <p:nvSpPr>
          <p:cNvPr id="3" name="Content Placeholder 2"/>
          <p:cNvSpPr>
            <a:spLocks noGrp="1"/>
          </p:cNvSpPr>
          <p:nvPr>
            <p:ph idx="1"/>
          </p:nvPr>
        </p:nvSpPr>
        <p:spPr>
          <a:xfrm>
            <a:off x="1727944" y="2843733"/>
            <a:ext cx="7920658" cy="4320480"/>
          </a:xfrm>
        </p:spPr>
        <p:txBody>
          <a:bodyPr>
            <a:normAutofit/>
          </a:bodyPr>
          <a:lstStyle/>
          <a:p>
            <a:pPr marL="0" indent="0" algn="just"/>
            <a:r>
              <a:rPr lang="en-IN" sz="2800" dirty="0" smtClean="0">
                <a:latin typeface="Cambria" pitchFamily="18" charset="0"/>
              </a:rPr>
              <a:t>Measures that should be taken to keep any diseases from a farm.</a:t>
            </a:r>
          </a:p>
          <a:p>
            <a:pPr algn="just"/>
            <a:r>
              <a:rPr lang="en-IN" sz="2800" dirty="0" smtClean="0">
                <a:latin typeface="Cambria" pitchFamily="18" charset="0"/>
              </a:rPr>
              <a:t>To protect from a biological threat</a:t>
            </a:r>
          </a:p>
          <a:p>
            <a:pPr algn="just"/>
            <a:r>
              <a:rPr lang="en-IN" sz="2800" dirty="0" smtClean="0">
                <a:latin typeface="Cambria" pitchFamily="18" charset="0"/>
              </a:rPr>
              <a:t>A Poultry Producer operates within a complex global food system.</a:t>
            </a:r>
          </a:p>
          <a:p>
            <a:pPr algn="just"/>
            <a:r>
              <a:rPr lang="en-IN" sz="2800" dirty="0" smtClean="0">
                <a:latin typeface="Cambria" pitchFamily="18" charset="0"/>
              </a:rPr>
              <a:t>Producers are the first line of </a:t>
            </a:r>
            <a:r>
              <a:rPr lang="en-IN" sz="2800" dirty="0" err="1" smtClean="0">
                <a:latin typeface="Cambria" pitchFamily="18" charset="0"/>
              </a:rPr>
              <a:t>defense</a:t>
            </a:r>
            <a:r>
              <a:rPr lang="en-IN" sz="2800" dirty="0" smtClean="0">
                <a:latin typeface="Cambria" pitchFamily="18" charset="0"/>
              </a:rPr>
              <a:t> in our food security system</a:t>
            </a:r>
          </a:p>
          <a:p>
            <a:pPr algn="just"/>
            <a:r>
              <a:rPr lang="en-IN" sz="2800" dirty="0" err="1" smtClean="0">
                <a:latin typeface="Cambria" pitchFamily="18" charset="0"/>
              </a:rPr>
              <a:t>Biosecurity</a:t>
            </a:r>
            <a:r>
              <a:rPr lang="en-IN" sz="2800" dirty="0" smtClean="0">
                <a:latin typeface="Cambria" pitchFamily="18" charset="0"/>
              </a:rPr>
              <a:t> is the cheapest, most effective means of disease control available</a:t>
            </a:r>
            <a:endParaRPr lang="en-IN" sz="2800" dirty="0">
              <a:latin typeface="Cambr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042" y="-201241"/>
            <a:ext cx="7644474" cy="1209197"/>
          </a:xfrm>
        </p:spPr>
        <p:txBody>
          <a:bodyPr/>
          <a:lstStyle/>
          <a:p>
            <a:r>
              <a:rPr lang="en-IN" sz="4000" dirty="0" smtClean="0">
                <a:latin typeface="Cambria" pitchFamily="18" charset="0"/>
              </a:rPr>
              <a:t>How </a:t>
            </a:r>
            <a:r>
              <a:rPr lang="en-IN" sz="4000" dirty="0" err="1" smtClean="0">
                <a:latin typeface="Cambria" pitchFamily="18" charset="0"/>
              </a:rPr>
              <a:t>biosecurity</a:t>
            </a:r>
            <a:r>
              <a:rPr lang="en-IN" sz="4000" dirty="0" smtClean="0">
                <a:latin typeface="Cambria" pitchFamily="18" charset="0"/>
              </a:rPr>
              <a:t> is achieved? </a:t>
            </a:r>
            <a:endParaRPr lang="en-IN" dirty="0">
              <a:latin typeface="Cambria" pitchFamily="18" charset="0"/>
            </a:endParaRPr>
          </a:p>
        </p:txBody>
      </p:sp>
      <p:sp>
        <p:nvSpPr>
          <p:cNvPr id="3" name="Content Placeholder 2"/>
          <p:cNvSpPr>
            <a:spLocks noGrp="1"/>
          </p:cNvSpPr>
          <p:nvPr>
            <p:ph idx="1"/>
          </p:nvPr>
        </p:nvSpPr>
        <p:spPr>
          <a:xfrm>
            <a:off x="504031" y="755968"/>
            <a:ext cx="6804422" cy="6551718"/>
          </a:xfrm>
        </p:spPr>
        <p:style>
          <a:lnRef idx="2">
            <a:schemeClr val="accent1"/>
          </a:lnRef>
          <a:fillRef idx="1">
            <a:schemeClr val="lt1"/>
          </a:fillRef>
          <a:effectRef idx="0">
            <a:schemeClr val="accent1"/>
          </a:effectRef>
          <a:fontRef idx="minor">
            <a:schemeClr val="dk1"/>
          </a:fontRef>
        </p:style>
        <p:txBody>
          <a:bodyPr>
            <a:noAutofit/>
          </a:bodyPr>
          <a:lstStyle/>
          <a:p>
            <a:pPr algn="just">
              <a:buNone/>
            </a:pPr>
            <a:r>
              <a:rPr lang="en-IN" sz="2600" i="1" dirty="0" smtClean="0">
                <a:latin typeface="Cambria" pitchFamily="18" charset="0"/>
              </a:rPr>
              <a:t>Outside Perimeter</a:t>
            </a:r>
          </a:p>
          <a:p>
            <a:pPr marL="0" indent="0" algn="just"/>
            <a:r>
              <a:rPr lang="en-IN" sz="2600" dirty="0" smtClean="0">
                <a:latin typeface="Cambria" pitchFamily="18" charset="0"/>
              </a:rPr>
              <a:t>High fences prevent intruders such as animals and people from entering the premises and possibly transmitting diseases to the flock.</a:t>
            </a:r>
          </a:p>
          <a:p>
            <a:pPr marL="0" indent="0" algn="just"/>
            <a:r>
              <a:rPr lang="en-IN" sz="2600" i="1" dirty="0" smtClean="0">
                <a:latin typeface="Cambria" pitchFamily="18" charset="0"/>
              </a:rPr>
              <a:t>Footbaths</a:t>
            </a:r>
          </a:p>
          <a:p>
            <a:pPr marL="0" indent="0" algn="just"/>
            <a:r>
              <a:rPr lang="en-IN" sz="2600" dirty="0" smtClean="0">
                <a:latin typeface="Cambria" pitchFamily="18" charset="0"/>
              </a:rPr>
              <a:t>Footbaths are placed outside the door of all facilities and contain disinfectants, reducing the risk of bringing pathogens inside the buildings.</a:t>
            </a:r>
          </a:p>
          <a:p>
            <a:pPr marL="0" indent="0" algn="just"/>
            <a:r>
              <a:rPr lang="en-IN" sz="2600" i="1" dirty="0" smtClean="0">
                <a:latin typeface="Cambria" pitchFamily="18" charset="0"/>
              </a:rPr>
              <a:t>Sanitation of Equipment and Supplies</a:t>
            </a:r>
          </a:p>
          <a:p>
            <a:pPr marL="0" indent="0" algn="just"/>
            <a:r>
              <a:rPr lang="en-IN" sz="2600" dirty="0" smtClean="0">
                <a:latin typeface="Cambria" pitchFamily="18" charset="0"/>
              </a:rPr>
              <a:t>	The purpose of sanitizing equipment, surfaces, and supplies is to reduce pathogens. This is especially important in preventing the spread of diseases between </a:t>
            </a:r>
            <a:r>
              <a:rPr lang="en-IN" sz="2600" dirty="0" err="1" smtClean="0">
                <a:latin typeface="Cambria" pitchFamily="18" charset="0"/>
              </a:rPr>
              <a:t>neighboring</a:t>
            </a:r>
            <a:r>
              <a:rPr lang="en-IN" sz="2600" dirty="0" smtClean="0">
                <a:latin typeface="Cambria" pitchFamily="18" charset="0"/>
              </a:rPr>
              <a:t> flocks.</a:t>
            </a:r>
            <a:endParaRPr lang="en-IN" sz="2600" dirty="0">
              <a:latin typeface="Cambria" pitchFamily="18" charset="0"/>
            </a:endParaRPr>
          </a:p>
        </p:txBody>
      </p:sp>
      <p:pic>
        <p:nvPicPr>
          <p:cNvPr id="3075" name="Picture 3"/>
          <p:cNvPicPr>
            <a:picLocks noChangeAspect="1" noChangeArrowheads="1"/>
          </p:cNvPicPr>
          <p:nvPr/>
        </p:nvPicPr>
        <p:blipFill>
          <a:blip r:embed="rId2" cstate="print"/>
          <a:srcRect/>
          <a:stretch>
            <a:fillRect/>
          </a:stretch>
        </p:blipFill>
        <p:spPr bwMode="auto">
          <a:xfrm>
            <a:off x="7510425" y="895686"/>
            <a:ext cx="2313399" cy="1540209"/>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7392458" y="2687884"/>
            <a:ext cx="2415485" cy="1679928"/>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7482256" y="4703798"/>
            <a:ext cx="2346353" cy="22679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7984" y="671971"/>
            <a:ext cx="5544616" cy="2771881"/>
          </a:xfrm>
        </p:spPr>
        <p:txBody>
          <a:bodyPr>
            <a:normAutofit fontScale="92500" lnSpcReduction="20000"/>
          </a:bodyPr>
          <a:lstStyle/>
          <a:p>
            <a:pPr>
              <a:buNone/>
            </a:pPr>
            <a:r>
              <a:rPr lang="en-IN" sz="3100" i="1" dirty="0" smtClean="0">
                <a:latin typeface="Cambria" pitchFamily="18" charset="0"/>
              </a:rPr>
              <a:t>Good Hygiene</a:t>
            </a:r>
          </a:p>
          <a:p>
            <a:pPr algn="just">
              <a:buNone/>
            </a:pPr>
            <a:r>
              <a:rPr lang="en-IN" sz="3100" dirty="0" smtClean="0">
                <a:latin typeface="Cambria" pitchFamily="18" charset="0"/>
              </a:rPr>
              <a:t>     Prior to entering the facility, employees and visitors should demonstrate good hygiene by showering and wearing clean designated clothing such as boot covers, hairnets, and cover-alls.</a:t>
            </a:r>
            <a:endParaRPr lang="en-IN" sz="3100" dirty="0">
              <a:latin typeface="Cambria"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7759982" y="0"/>
            <a:ext cx="2236639" cy="2236404"/>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l="16285" r="15221"/>
          <a:stretch>
            <a:fillRect/>
          </a:stretch>
        </p:blipFill>
        <p:spPr bwMode="auto">
          <a:xfrm>
            <a:off x="8232510" y="2309901"/>
            <a:ext cx="1512094" cy="2645886"/>
          </a:xfrm>
          <a:prstGeom prst="rect">
            <a:avLst/>
          </a:prstGeom>
          <a:noFill/>
          <a:ln w="9525">
            <a:noFill/>
            <a:miter lim="800000"/>
            <a:headEnd/>
            <a:tailEnd/>
          </a:ln>
        </p:spPr>
      </p:pic>
      <p:sp>
        <p:nvSpPr>
          <p:cNvPr id="6" name="TextBox 5"/>
          <p:cNvSpPr txBox="1"/>
          <p:nvPr/>
        </p:nvSpPr>
        <p:spPr>
          <a:xfrm>
            <a:off x="1551385" y="4050726"/>
            <a:ext cx="6873303" cy="3548876"/>
          </a:xfrm>
          <a:prstGeom prst="rect">
            <a:avLst/>
          </a:prstGeom>
          <a:noFill/>
        </p:spPr>
        <p:txBody>
          <a:bodyPr wrap="square" lIns="100794" tIns="50397" rIns="100794" bIns="50397" rtlCol="0">
            <a:spAutoFit/>
          </a:bodyPr>
          <a:lstStyle/>
          <a:p>
            <a:r>
              <a:rPr lang="en-IN" sz="2600" dirty="0">
                <a:solidFill>
                  <a:schemeClr val="tx1"/>
                </a:solidFill>
                <a:latin typeface="Cambria" pitchFamily="18" charset="0"/>
              </a:rPr>
              <a:t>Minimize stressors to prevent increased</a:t>
            </a:r>
          </a:p>
          <a:p>
            <a:r>
              <a:rPr lang="en-IN" sz="2600" dirty="0">
                <a:solidFill>
                  <a:schemeClr val="tx1"/>
                </a:solidFill>
                <a:latin typeface="Cambria" pitchFamily="18" charset="0"/>
              </a:rPr>
              <a:t>susceptibility to disease</a:t>
            </a:r>
          </a:p>
          <a:p>
            <a:r>
              <a:rPr lang="en-IN" sz="2600" dirty="0">
                <a:solidFill>
                  <a:schemeClr val="tx1"/>
                </a:solidFill>
                <a:latin typeface="Cambria" pitchFamily="18" charset="0"/>
              </a:rPr>
              <a:t>◦ Fresh feed</a:t>
            </a:r>
          </a:p>
          <a:p>
            <a:r>
              <a:rPr lang="en-IN" sz="2600" dirty="0">
                <a:solidFill>
                  <a:schemeClr val="tx1"/>
                </a:solidFill>
                <a:latin typeface="Cambria" pitchFamily="18" charset="0"/>
              </a:rPr>
              <a:t>◦ Clean water</a:t>
            </a:r>
          </a:p>
          <a:p>
            <a:r>
              <a:rPr lang="en-IN" sz="2600" dirty="0">
                <a:solidFill>
                  <a:schemeClr val="tx1"/>
                </a:solidFill>
                <a:latin typeface="Cambria" pitchFamily="18" charset="0"/>
              </a:rPr>
              <a:t>◦ Clean, dry litter</a:t>
            </a:r>
          </a:p>
          <a:p>
            <a:r>
              <a:rPr lang="en-IN" sz="2600" dirty="0">
                <a:solidFill>
                  <a:schemeClr val="tx1"/>
                </a:solidFill>
                <a:latin typeface="Cambria" pitchFamily="18" charset="0"/>
              </a:rPr>
              <a:t>◦ Good ventilation</a:t>
            </a:r>
          </a:p>
          <a:p>
            <a:r>
              <a:rPr lang="en-IN" sz="2600" dirty="0">
                <a:solidFill>
                  <a:schemeClr val="tx1"/>
                </a:solidFill>
                <a:latin typeface="Cambria" pitchFamily="18" charset="0"/>
              </a:rPr>
              <a:t>◦ Provide an overall comfortable environment</a:t>
            </a:r>
          </a:p>
          <a:p>
            <a:r>
              <a:rPr lang="en-IN" sz="2600" b="1" dirty="0">
                <a:solidFill>
                  <a:srgbClr val="FF0000"/>
                </a:solidFill>
                <a:latin typeface="Cambria" pitchFamily="18" charset="0"/>
              </a:rPr>
              <a:t>Regular vaccination</a:t>
            </a:r>
          </a:p>
          <a:p>
            <a:endParaRPr lang="en-IN" dirty="0"/>
          </a:p>
        </p:txBody>
      </p:sp>
      <p:sp>
        <p:nvSpPr>
          <p:cNvPr id="7" name="TextBox 6"/>
          <p:cNvSpPr txBox="1"/>
          <p:nvPr/>
        </p:nvSpPr>
        <p:spPr>
          <a:xfrm>
            <a:off x="1583928" y="3563813"/>
            <a:ext cx="4598607" cy="508900"/>
          </a:xfrm>
          <a:prstGeom prst="rect">
            <a:avLst/>
          </a:prstGeom>
          <a:noFill/>
        </p:spPr>
        <p:txBody>
          <a:bodyPr wrap="none" lIns="100794" tIns="50397" rIns="100794" bIns="50397" rtlCol="0">
            <a:spAutoFit/>
          </a:bodyPr>
          <a:lstStyle/>
          <a:p>
            <a:r>
              <a:rPr lang="en-IN" sz="2600" b="1" dirty="0">
                <a:solidFill>
                  <a:schemeClr val="tx1"/>
                </a:solidFill>
                <a:latin typeface="Cambria" pitchFamily="18" charset="0"/>
              </a:rPr>
              <a:t>Maintaining a flock health….</a:t>
            </a:r>
            <a:endParaRPr lang="en-IN" b="1" dirty="0">
              <a:solidFill>
                <a:schemeClr val="tx1"/>
              </a:solidFill>
              <a:latin typeface="Cambr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69316" y="251990"/>
            <a:ext cx="9575287" cy="69362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297" y="974709"/>
            <a:ext cx="4788297" cy="705219"/>
          </a:xfrm>
        </p:spPr>
        <p:txBody>
          <a:bodyPr>
            <a:normAutofit/>
          </a:bodyPr>
          <a:lstStyle/>
          <a:p>
            <a:r>
              <a:rPr lang="en-IN" sz="3500" dirty="0" smtClean="0">
                <a:latin typeface="Cambria" pitchFamily="18" charset="0"/>
              </a:rPr>
              <a:t>Cleaning and disinfection</a:t>
            </a:r>
            <a:endParaRPr lang="en-IN" sz="3500" dirty="0">
              <a:latin typeface="Cambria" pitchFamily="18" charset="0"/>
            </a:endParaRPr>
          </a:p>
        </p:txBody>
      </p:sp>
      <p:sp>
        <p:nvSpPr>
          <p:cNvPr id="3" name="Content Placeholder 2"/>
          <p:cNvSpPr>
            <a:spLocks noGrp="1"/>
          </p:cNvSpPr>
          <p:nvPr>
            <p:ph idx="1"/>
          </p:nvPr>
        </p:nvSpPr>
        <p:spPr>
          <a:xfrm>
            <a:off x="2087984" y="1679929"/>
            <a:ext cx="7488610" cy="5073032"/>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buNone/>
            </a:pPr>
            <a:r>
              <a:rPr lang="en-IN" dirty="0" smtClean="0">
                <a:latin typeface="Cambria" pitchFamily="18" charset="0"/>
              </a:rPr>
              <a:t>	</a:t>
            </a:r>
          </a:p>
          <a:p>
            <a:pPr>
              <a:buNone/>
            </a:pPr>
            <a:r>
              <a:rPr lang="en-IN" dirty="0" smtClean="0">
                <a:latin typeface="Cambria" pitchFamily="18" charset="0"/>
              </a:rPr>
              <a:t>	</a:t>
            </a:r>
            <a:r>
              <a:rPr lang="en-IN" dirty="0" smtClean="0">
                <a:latin typeface="Cambria" pitchFamily="18" charset="0"/>
              </a:rPr>
              <a:t>Cleaning </a:t>
            </a:r>
            <a:r>
              <a:rPr lang="en-IN" dirty="0" smtClean="0">
                <a:latin typeface="Cambria" pitchFamily="18" charset="0"/>
              </a:rPr>
              <a:t>and Disinfection = Decontamination</a:t>
            </a:r>
          </a:p>
          <a:p>
            <a:pPr>
              <a:buNone/>
            </a:pPr>
            <a:r>
              <a:rPr lang="en-IN" dirty="0" smtClean="0">
                <a:latin typeface="Cambria" pitchFamily="18" charset="0"/>
              </a:rPr>
              <a:t>     		Cleaning and disinfection are key components of routine </a:t>
            </a:r>
            <a:r>
              <a:rPr lang="en-IN" dirty="0" err="1" smtClean="0">
                <a:latin typeface="Cambria" pitchFamily="18" charset="0"/>
              </a:rPr>
              <a:t>biosecurity</a:t>
            </a:r>
            <a:r>
              <a:rPr lang="en-IN" dirty="0" smtClean="0">
                <a:latin typeface="Cambria" pitchFamily="18" charset="0"/>
              </a:rPr>
              <a:t> in poultry farming </a:t>
            </a:r>
          </a:p>
          <a:p>
            <a:pPr>
              <a:buNone/>
            </a:pPr>
            <a:r>
              <a:rPr lang="en-IN" dirty="0" smtClean="0">
                <a:latin typeface="Cambria" pitchFamily="18" charset="0"/>
              </a:rPr>
              <a:t>	</a:t>
            </a:r>
          </a:p>
          <a:p>
            <a:pPr>
              <a:buNone/>
            </a:pPr>
            <a:r>
              <a:rPr lang="en-IN" dirty="0" smtClean="0">
                <a:latin typeface="Cambria" pitchFamily="18" charset="0"/>
              </a:rPr>
              <a:t>	Decontamination kills any disease organisms like:</a:t>
            </a:r>
          </a:p>
          <a:p>
            <a:r>
              <a:rPr lang="en-IN" dirty="0" smtClean="0">
                <a:latin typeface="Cambria" pitchFamily="18" charset="0"/>
              </a:rPr>
              <a:t>	virus</a:t>
            </a:r>
            <a:endParaRPr lang="en-IN" dirty="0" smtClean="0">
              <a:latin typeface="Cambria" pitchFamily="18" charset="0"/>
            </a:endParaRPr>
          </a:p>
          <a:p>
            <a:r>
              <a:rPr lang="en-IN" dirty="0" smtClean="0">
                <a:latin typeface="Cambria" pitchFamily="18" charset="0"/>
              </a:rPr>
              <a:t>	bacteria</a:t>
            </a:r>
            <a:endParaRPr lang="en-IN" dirty="0" smtClean="0">
              <a:latin typeface="Cambria" pitchFamily="18" charset="0"/>
            </a:endParaRPr>
          </a:p>
          <a:p>
            <a:r>
              <a:rPr lang="en-IN" dirty="0" smtClean="0">
                <a:latin typeface="Cambria" pitchFamily="18" charset="0"/>
              </a:rPr>
              <a:t>	parasite</a:t>
            </a:r>
            <a:endParaRPr lang="en-IN" dirty="0" smtClean="0">
              <a:latin typeface="Cambria" pitchFamily="18" charset="0"/>
            </a:endParaRPr>
          </a:p>
          <a:p>
            <a:r>
              <a:rPr lang="en-IN" dirty="0" smtClean="0">
                <a:latin typeface="Cambria" pitchFamily="18" charset="0"/>
              </a:rPr>
              <a:t>	</a:t>
            </a:r>
            <a:r>
              <a:rPr lang="en-IN" dirty="0" err="1" smtClean="0">
                <a:latin typeface="Cambria" pitchFamily="18" charset="0"/>
              </a:rPr>
              <a:t>mold</a:t>
            </a:r>
            <a:endParaRPr lang="en-IN" dirty="0" smtClean="0">
              <a:latin typeface="Cambria" pitchFamily="18" charset="0"/>
            </a:endParaRPr>
          </a:p>
          <a:p>
            <a:pPr algn="just">
              <a:buNone/>
            </a:pPr>
            <a:r>
              <a:rPr lang="en-IN" dirty="0" smtClean="0">
                <a:latin typeface="Cambria" pitchFamily="18" charset="0"/>
              </a:rPr>
              <a:t>		that might be present on a farm at the end of a 	production cycle or after disease outbreak</a:t>
            </a:r>
          </a:p>
          <a:p>
            <a:pPr>
              <a:buNone/>
            </a:pPr>
            <a:r>
              <a:rPr lang="en-IN" dirty="0" smtClean="0">
                <a:latin typeface="Cambria" pitchFamily="18" charset="0"/>
              </a:rPr>
              <a:t>	Decontamination allows for safe re-population of a farm</a:t>
            </a:r>
          </a:p>
          <a:p>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944" y="0"/>
            <a:ext cx="3780234" cy="537226"/>
          </a:xfrm>
        </p:spPr>
        <p:txBody>
          <a:bodyPr>
            <a:normAutofit fontScale="90000"/>
          </a:bodyPr>
          <a:lstStyle/>
          <a:p>
            <a:r>
              <a:rPr lang="en-IN" dirty="0" smtClean="0">
                <a:latin typeface="Cambria" pitchFamily="18" charset="0"/>
              </a:rPr>
              <a:t>Fumigation</a:t>
            </a:r>
            <a:endParaRPr lang="en-IN" dirty="0">
              <a:latin typeface="Cambria" pitchFamily="18" charset="0"/>
            </a:endParaRPr>
          </a:p>
        </p:txBody>
      </p:sp>
      <p:pic>
        <p:nvPicPr>
          <p:cNvPr id="1026" name="Picture 2"/>
          <p:cNvPicPr>
            <a:picLocks noGrp="1" noChangeAspect="1" noChangeArrowheads="1"/>
          </p:cNvPicPr>
          <p:nvPr>
            <p:ph idx="1"/>
          </p:nvPr>
        </p:nvPicPr>
        <p:blipFill>
          <a:blip r:embed="rId2" cstate="print"/>
          <a:srcRect l="4731" r="8221"/>
          <a:stretch>
            <a:fillRect/>
          </a:stretch>
        </p:blipFill>
        <p:spPr bwMode="auto">
          <a:xfrm>
            <a:off x="0" y="2415946"/>
            <a:ext cx="5964370" cy="514372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r="25210"/>
          <a:stretch>
            <a:fillRect/>
          </a:stretch>
        </p:blipFill>
        <p:spPr bwMode="auto">
          <a:xfrm>
            <a:off x="6120432" y="4067869"/>
            <a:ext cx="3420145" cy="3266088"/>
          </a:xfrm>
          <a:prstGeom prst="rect">
            <a:avLst/>
          </a:prstGeom>
          <a:noFill/>
          <a:ln w="9525">
            <a:noFill/>
            <a:miter lim="800000"/>
            <a:headEnd/>
            <a:tailEnd/>
          </a:ln>
        </p:spPr>
      </p:pic>
      <p:sp>
        <p:nvSpPr>
          <p:cNvPr id="6" name="TextBox 5"/>
          <p:cNvSpPr txBox="1"/>
          <p:nvPr/>
        </p:nvSpPr>
        <p:spPr>
          <a:xfrm>
            <a:off x="1944215" y="467469"/>
            <a:ext cx="7992641" cy="1794549"/>
          </a:xfrm>
          <a:prstGeom prst="rect">
            <a:avLst/>
          </a:prstGeom>
          <a:noFill/>
        </p:spPr>
        <p:txBody>
          <a:bodyPr wrap="square" lIns="100794" tIns="50397" rIns="100794" bIns="50397" rtlCol="0">
            <a:spAutoFit/>
          </a:bodyPr>
          <a:lstStyle/>
          <a:p>
            <a:pPr algn="just"/>
            <a:r>
              <a:rPr lang="en-IN" sz="2200" dirty="0">
                <a:solidFill>
                  <a:schemeClr val="tx1"/>
                </a:solidFill>
                <a:latin typeface="Cambria" pitchFamily="18" charset="0"/>
              </a:rPr>
              <a:t>	Fumigation is a method of disinfection or destruction of harmful disease organisms in an environment by using fumigants. Fumigants are chemicals that are released into the atmosphere in the form of gas or fume. </a:t>
            </a:r>
          </a:p>
          <a:p>
            <a:pPr algn="just"/>
            <a:r>
              <a:rPr lang="en-IN" sz="2200" dirty="0">
                <a:solidFill>
                  <a:schemeClr val="tx1"/>
                </a:solidFill>
                <a:latin typeface="Cambria" pitchFamily="18" charset="0"/>
              </a:rPr>
              <a:t>PPE: </a:t>
            </a:r>
            <a:r>
              <a:rPr lang="en-IN" sz="2200" dirty="0" err="1">
                <a:solidFill>
                  <a:schemeClr val="tx1"/>
                </a:solidFill>
                <a:latin typeface="Cambria" pitchFamily="18" charset="0"/>
              </a:rPr>
              <a:t>Personel</a:t>
            </a:r>
            <a:r>
              <a:rPr lang="en-IN" sz="2200" dirty="0">
                <a:solidFill>
                  <a:schemeClr val="tx1"/>
                </a:solidFill>
                <a:latin typeface="Cambria" pitchFamily="18" charset="0"/>
              </a:rPr>
              <a:t> Protective </a:t>
            </a:r>
            <a:r>
              <a:rPr lang="en-IN" sz="2200" dirty="0" err="1">
                <a:solidFill>
                  <a:schemeClr val="tx1"/>
                </a:solidFill>
                <a:latin typeface="Cambria" pitchFamily="18" charset="0"/>
              </a:rPr>
              <a:t>Equipement</a:t>
            </a:r>
            <a:endParaRPr lang="en-IN" sz="2200" dirty="0">
              <a:solidFill>
                <a:schemeClr val="tx1"/>
              </a:solidFill>
              <a:latin typeface="Cambria" pitchFamily="18" charset="0"/>
            </a:endParaRPr>
          </a:p>
        </p:txBody>
      </p:sp>
      <p:sp>
        <p:nvSpPr>
          <p:cNvPr id="7" name="TextBox 6"/>
          <p:cNvSpPr txBox="1"/>
          <p:nvPr/>
        </p:nvSpPr>
        <p:spPr>
          <a:xfrm>
            <a:off x="6048375" y="2195661"/>
            <a:ext cx="3456433" cy="1763772"/>
          </a:xfrm>
          <a:prstGeom prst="rect">
            <a:avLst/>
          </a:prstGeom>
          <a:noFill/>
        </p:spPr>
        <p:txBody>
          <a:bodyPr wrap="square" lIns="100794" tIns="50397" rIns="100794" bIns="50397" rtlCol="0">
            <a:spAutoFit/>
          </a:bodyPr>
          <a:lstStyle/>
          <a:p>
            <a:pPr algn="just"/>
            <a:r>
              <a:rPr lang="en-IN" dirty="0" smtClean="0">
                <a:solidFill>
                  <a:srgbClr val="FF0000"/>
                </a:solidFill>
                <a:latin typeface="Cambria" pitchFamily="18" charset="0"/>
              </a:rPr>
              <a:t>N.B.: Leave the house locked for 1 week. After a week of locking up the house, open it and the windows and allow the residual gas to escape. Then reclose it up for the arrival of your chicks.</a:t>
            </a:r>
            <a:endParaRPr lang="en-IN" dirty="0">
              <a:solidFill>
                <a:srgbClr val="FF0000"/>
              </a:solidFill>
              <a:latin typeface="Cambria" pitchFamily="18" charset="0"/>
            </a:endParaRPr>
          </a:p>
        </p:txBody>
      </p:sp>
      <p:sp>
        <p:nvSpPr>
          <p:cNvPr id="8" name="TextBox 7"/>
          <p:cNvSpPr txBox="1"/>
          <p:nvPr/>
        </p:nvSpPr>
        <p:spPr>
          <a:xfrm>
            <a:off x="8736542" y="4619801"/>
            <a:ext cx="665221" cy="378777"/>
          </a:xfrm>
          <a:prstGeom prst="rect">
            <a:avLst/>
          </a:prstGeom>
          <a:noFill/>
        </p:spPr>
        <p:txBody>
          <a:bodyPr wrap="none" lIns="100794" tIns="50397" rIns="100794" bIns="50397" rtlCol="0">
            <a:spAutoFit/>
          </a:bodyPr>
          <a:lstStyle/>
          <a:p>
            <a:r>
              <a:rPr lang="en-IN" b="1" dirty="0" smtClean="0">
                <a:solidFill>
                  <a:schemeClr val="bg1"/>
                </a:solidFill>
              </a:rPr>
              <a:t>PPE</a:t>
            </a:r>
            <a:endParaRPr lang="en-IN" b="1" dirty="0">
              <a:solidFill>
                <a:schemeClr val="bg1"/>
              </a:solidFill>
            </a:endParaRPr>
          </a:p>
        </p:txBody>
      </p:sp>
      <p:cxnSp>
        <p:nvCxnSpPr>
          <p:cNvPr id="10" name="Straight Arrow Connector 9"/>
          <p:cNvCxnSpPr/>
          <p:nvPr/>
        </p:nvCxnSpPr>
        <p:spPr>
          <a:xfrm flipH="1">
            <a:off x="7392459" y="4955787"/>
            <a:ext cx="1344083" cy="251989"/>
          </a:xfrm>
          <a:prstGeom prst="straightConnector1">
            <a:avLst/>
          </a:prstGeom>
          <a:ln w="381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556375" y="-83996"/>
            <a:ext cx="9104224" cy="76292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87984" y="1763613"/>
            <a:ext cx="7488832" cy="3961370"/>
          </a:xfrm>
          <a:prstGeom prst="rect">
            <a:avLst/>
          </a:prstGeom>
        </p:spPr>
        <p:txBody>
          <a:bodyPr vert="horz" wrap="square" lIns="0" tIns="13999" rIns="0" bIns="0" rtlCol="0">
            <a:spAutoFit/>
          </a:bodyPr>
          <a:lstStyle/>
          <a:p>
            <a:pPr marL="296083" marR="5600" indent="-282784">
              <a:spcBef>
                <a:spcPts val="110"/>
              </a:spcBef>
              <a:buClr>
                <a:srgbClr val="2CA1BE"/>
              </a:buClr>
              <a:buSzPct val="66666"/>
              <a:buChar char=""/>
              <a:tabLst>
                <a:tab pos="296083" algn="l"/>
                <a:tab pos="296783" algn="l"/>
              </a:tabLst>
            </a:pPr>
            <a:r>
              <a:rPr sz="3000" spc="66" dirty="0">
                <a:solidFill>
                  <a:schemeClr val="tx1"/>
                </a:solidFill>
                <a:latin typeface="Times New Roman" pitchFamily="18" charset="0"/>
                <a:cs typeface="Times New Roman" pitchFamily="18" charset="0"/>
              </a:rPr>
              <a:t>Provides </a:t>
            </a:r>
            <a:r>
              <a:rPr sz="3000" spc="138" dirty="0">
                <a:solidFill>
                  <a:schemeClr val="tx1"/>
                </a:solidFill>
                <a:latin typeface="Times New Roman" pitchFamily="18" charset="0"/>
                <a:cs typeface="Times New Roman" pitchFamily="18" charset="0"/>
              </a:rPr>
              <a:t>media </a:t>
            </a:r>
            <a:r>
              <a:rPr sz="3000" spc="220" dirty="0">
                <a:solidFill>
                  <a:schemeClr val="tx1"/>
                </a:solidFill>
                <a:latin typeface="Times New Roman" pitchFamily="18" charset="0"/>
                <a:cs typeface="Times New Roman" pitchFamily="18" charset="0"/>
              </a:rPr>
              <a:t>for </a:t>
            </a:r>
            <a:r>
              <a:rPr sz="3000" spc="160" dirty="0">
                <a:solidFill>
                  <a:schemeClr val="tx1"/>
                </a:solidFill>
                <a:latin typeface="Times New Roman" pitchFamily="18" charset="0"/>
                <a:cs typeface="Times New Roman" pitchFamily="18" charset="0"/>
              </a:rPr>
              <a:t>absorbing </a:t>
            </a:r>
            <a:r>
              <a:rPr sz="3000" spc="171" dirty="0">
                <a:solidFill>
                  <a:schemeClr val="tx1"/>
                </a:solidFill>
                <a:latin typeface="Times New Roman" pitchFamily="18" charset="0"/>
                <a:cs typeface="Times New Roman" pitchFamily="18" charset="0"/>
              </a:rPr>
              <a:t>moisture</a:t>
            </a:r>
            <a:r>
              <a:rPr sz="3000" spc="-39" dirty="0">
                <a:solidFill>
                  <a:schemeClr val="tx1"/>
                </a:solidFill>
                <a:latin typeface="Times New Roman" pitchFamily="18" charset="0"/>
                <a:cs typeface="Times New Roman" pitchFamily="18" charset="0"/>
              </a:rPr>
              <a:t> </a:t>
            </a:r>
            <a:r>
              <a:rPr sz="3000" spc="237" dirty="0">
                <a:solidFill>
                  <a:schemeClr val="tx1"/>
                </a:solidFill>
                <a:latin typeface="Times New Roman" pitchFamily="18" charset="0"/>
                <a:cs typeface="Times New Roman" pitchFamily="18" charset="0"/>
              </a:rPr>
              <a:t>from  </a:t>
            </a:r>
            <a:r>
              <a:rPr sz="3000" spc="77" dirty="0">
                <a:solidFill>
                  <a:schemeClr val="tx1"/>
                </a:solidFill>
                <a:latin typeface="Times New Roman" pitchFamily="18" charset="0"/>
                <a:cs typeface="Times New Roman" pitchFamily="18" charset="0"/>
              </a:rPr>
              <a:t>faecal</a:t>
            </a:r>
            <a:r>
              <a:rPr sz="3000" spc="72" dirty="0">
                <a:solidFill>
                  <a:schemeClr val="tx1"/>
                </a:solidFill>
                <a:latin typeface="Times New Roman" pitchFamily="18" charset="0"/>
                <a:cs typeface="Times New Roman" pitchFamily="18" charset="0"/>
              </a:rPr>
              <a:t> </a:t>
            </a:r>
            <a:r>
              <a:rPr sz="3000" spc="176" dirty="0">
                <a:solidFill>
                  <a:schemeClr val="tx1"/>
                </a:solidFill>
                <a:latin typeface="Times New Roman" pitchFamily="18" charset="0"/>
                <a:cs typeface="Times New Roman" pitchFamily="18" charset="0"/>
              </a:rPr>
              <a:t>matter</a:t>
            </a:r>
            <a:endParaRPr sz="3000" dirty="0">
              <a:solidFill>
                <a:schemeClr val="tx1"/>
              </a:solidFill>
              <a:latin typeface="Times New Roman" pitchFamily="18" charset="0"/>
              <a:cs typeface="Times New Roman" pitchFamily="18" charset="0"/>
            </a:endParaRPr>
          </a:p>
          <a:p>
            <a:pPr>
              <a:spcBef>
                <a:spcPts val="11"/>
              </a:spcBef>
              <a:buClr>
                <a:srgbClr val="2CA1BE"/>
              </a:buClr>
              <a:buFont typeface="Arial"/>
              <a:buChar char=""/>
            </a:pPr>
            <a:endParaRPr sz="3900" dirty="0">
              <a:solidFill>
                <a:schemeClr val="tx1"/>
              </a:solidFill>
              <a:latin typeface="Times New Roman" pitchFamily="18" charset="0"/>
              <a:cs typeface="Times New Roman" pitchFamily="18" charset="0"/>
            </a:endParaRPr>
          </a:p>
          <a:p>
            <a:pPr marL="296083" marR="730759" indent="-282784">
              <a:buClr>
                <a:srgbClr val="2CA1BE"/>
              </a:buClr>
              <a:buSzPct val="66666"/>
              <a:buChar char=""/>
              <a:tabLst>
                <a:tab pos="296083" algn="l"/>
                <a:tab pos="296783" algn="l"/>
              </a:tabLst>
            </a:pPr>
            <a:r>
              <a:rPr sz="3000" spc="83" dirty="0">
                <a:solidFill>
                  <a:schemeClr val="tx1"/>
                </a:solidFill>
                <a:latin typeface="Times New Roman" pitchFamily="18" charset="0"/>
                <a:cs typeface="Times New Roman" pitchFamily="18" charset="0"/>
              </a:rPr>
              <a:t>Protects </a:t>
            </a:r>
            <a:r>
              <a:rPr sz="3000" spc="154" dirty="0">
                <a:solidFill>
                  <a:schemeClr val="tx1"/>
                </a:solidFill>
                <a:latin typeface="Times New Roman" pitchFamily="18" charset="0"/>
                <a:cs typeface="Times New Roman" pitchFamily="18" charset="0"/>
              </a:rPr>
              <a:t>the </a:t>
            </a:r>
            <a:r>
              <a:rPr sz="3000" spc="138" dirty="0">
                <a:solidFill>
                  <a:schemeClr val="tx1"/>
                </a:solidFill>
                <a:latin typeface="Times New Roman" pitchFamily="18" charset="0"/>
                <a:cs typeface="Times New Roman" pitchFamily="18" charset="0"/>
              </a:rPr>
              <a:t>feet </a:t>
            </a:r>
            <a:r>
              <a:rPr sz="3000" spc="215" dirty="0">
                <a:solidFill>
                  <a:schemeClr val="tx1"/>
                </a:solidFill>
                <a:latin typeface="Times New Roman" pitchFamily="18" charset="0"/>
                <a:cs typeface="Times New Roman" pitchFamily="18" charset="0"/>
              </a:rPr>
              <a:t>of </a:t>
            </a:r>
            <a:r>
              <a:rPr sz="3000" spc="154" dirty="0">
                <a:solidFill>
                  <a:schemeClr val="tx1"/>
                </a:solidFill>
                <a:latin typeface="Times New Roman" pitchFamily="18" charset="0"/>
                <a:cs typeface="Times New Roman" pitchFamily="18" charset="0"/>
              </a:rPr>
              <a:t>the </a:t>
            </a:r>
            <a:r>
              <a:rPr sz="3000" spc="176" dirty="0">
                <a:solidFill>
                  <a:schemeClr val="tx1"/>
                </a:solidFill>
                <a:latin typeface="Times New Roman" pitchFamily="18" charset="0"/>
                <a:cs typeface="Times New Roman" pitchFamily="18" charset="0"/>
              </a:rPr>
              <a:t>birds </a:t>
            </a:r>
            <a:r>
              <a:rPr sz="3000" spc="237" dirty="0">
                <a:solidFill>
                  <a:schemeClr val="tx1"/>
                </a:solidFill>
                <a:latin typeface="Times New Roman" pitchFamily="18" charset="0"/>
                <a:cs typeface="Times New Roman" pitchFamily="18" charset="0"/>
              </a:rPr>
              <a:t>from</a:t>
            </a:r>
            <a:r>
              <a:rPr sz="3000" spc="-176" dirty="0">
                <a:solidFill>
                  <a:schemeClr val="tx1"/>
                </a:solidFill>
                <a:latin typeface="Times New Roman" pitchFamily="18" charset="0"/>
                <a:cs typeface="Times New Roman" pitchFamily="18" charset="0"/>
              </a:rPr>
              <a:t> </a:t>
            </a:r>
            <a:r>
              <a:rPr sz="3000" spc="154" dirty="0">
                <a:solidFill>
                  <a:schemeClr val="tx1"/>
                </a:solidFill>
                <a:latin typeface="Times New Roman" pitchFamily="18" charset="0"/>
                <a:cs typeface="Times New Roman" pitchFamily="18" charset="0"/>
              </a:rPr>
              <a:t>direct  </a:t>
            </a:r>
            <a:r>
              <a:rPr sz="3000" spc="143" dirty="0">
                <a:solidFill>
                  <a:schemeClr val="tx1"/>
                </a:solidFill>
                <a:latin typeface="Times New Roman" pitchFamily="18" charset="0"/>
                <a:cs typeface="Times New Roman" pitchFamily="18" charset="0"/>
              </a:rPr>
              <a:t>exposure </a:t>
            </a:r>
            <a:r>
              <a:rPr sz="3000" spc="225" dirty="0">
                <a:solidFill>
                  <a:schemeClr val="tx1"/>
                </a:solidFill>
                <a:latin typeface="Times New Roman" pitchFamily="18" charset="0"/>
                <a:cs typeface="Times New Roman" pitchFamily="18" charset="0"/>
              </a:rPr>
              <a:t>to </a:t>
            </a:r>
            <a:r>
              <a:rPr sz="3000" spc="154" dirty="0">
                <a:solidFill>
                  <a:schemeClr val="tx1"/>
                </a:solidFill>
                <a:latin typeface="Times New Roman" pitchFamily="18" charset="0"/>
                <a:cs typeface="Times New Roman" pitchFamily="18" charset="0"/>
              </a:rPr>
              <a:t>the </a:t>
            </a:r>
            <a:r>
              <a:rPr sz="3000" spc="204" dirty="0">
                <a:solidFill>
                  <a:schemeClr val="tx1"/>
                </a:solidFill>
                <a:latin typeface="Times New Roman" pitchFamily="18" charset="0"/>
                <a:cs typeface="Times New Roman" pitchFamily="18" charset="0"/>
              </a:rPr>
              <a:t>floor </a:t>
            </a:r>
            <a:r>
              <a:rPr sz="3000" spc="-28" dirty="0">
                <a:solidFill>
                  <a:schemeClr val="tx1"/>
                </a:solidFill>
                <a:latin typeface="Times New Roman" pitchFamily="18" charset="0"/>
                <a:cs typeface="Times New Roman" pitchFamily="18" charset="0"/>
              </a:rPr>
              <a:t>( </a:t>
            </a:r>
            <a:r>
              <a:rPr sz="3000" spc="138" dirty="0">
                <a:solidFill>
                  <a:schemeClr val="tx1"/>
                </a:solidFill>
                <a:latin typeface="Times New Roman" pitchFamily="18" charset="0"/>
                <a:cs typeface="Times New Roman" pitchFamily="18" charset="0"/>
              </a:rPr>
              <a:t>cushion</a:t>
            </a:r>
            <a:r>
              <a:rPr sz="3000" spc="-83" dirty="0">
                <a:solidFill>
                  <a:schemeClr val="tx1"/>
                </a:solidFill>
                <a:latin typeface="Times New Roman" pitchFamily="18" charset="0"/>
                <a:cs typeface="Times New Roman" pitchFamily="18" charset="0"/>
              </a:rPr>
              <a:t> </a:t>
            </a:r>
            <a:r>
              <a:rPr sz="3000" spc="121" dirty="0">
                <a:solidFill>
                  <a:schemeClr val="tx1"/>
                </a:solidFill>
                <a:latin typeface="Times New Roman" pitchFamily="18" charset="0"/>
                <a:cs typeface="Times New Roman" pitchFamily="18" charset="0"/>
              </a:rPr>
              <a:t>like)</a:t>
            </a:r>
            <a:endParaRPr sz="3000" dirty="0">
              <a:solidFill>
                <a:schemeClr val="tx1"/>
              </a:solidFill>
              <a:latin typeface="Times New Roman" pitchFamily="18" charset="0"/>
              <a:cs typeface="Times New Roman" pitchFamily="18" charset="0"/>
            </a:endParaRPr>
          </a:p>
          <a:p>
            <a:pPr marL="534770" indent="-521471">
              <a:spcBef>
                <a:spcPts val="451"/>
              </a:spcBef>
              <a:buClr>
                <a:srgbClr val="2CA1BE"/>
              </a:buClr>
              <a:buSzPct val="66666"/>
              <a:buChar char=""/>
              <a:tabLst>
                <a:tab pos="534770" algn="l"/>
                <a:tab pos="535470" algn="l"/>
              </a:tabLst>
            </a:pPr>
            <a:r>
              <a:rPr sz="3000" spc="99" dirty="0">
                <a:solidFill>
                  <a:schemeClr val="tx1"/>
                </a:solidFill>
                <a:latin typeface="Times New Roman" pitchFamily="18" charset="0"/>
                <a:cs typeface="Times New Roman" pitchFamily="18" charset="0"/>
              </a:rPr>
              <a:t>Bumble</a:t>
            </a:r>
            <a:r>
              <a:rPr sz="3000" spc="88" dirty="0">
                <a:solidFill>
                  <a:schemeClr val="tx1"/>
                </a:solidFill>
                <a:latin typeface="Times New Roman" pitchFamily="18" charset="0"/>
                <a:cs typeface="Times New Roman" pitchFamily="18" charset="0"/>
              </a:rPr>
              <a:t> </a:t>
            </a:r>
            <a:r>
              <a:rPr sz="3000" spc="220" dirty="0">
                <a:solidFill>
                  <a:schemeClr val="tx1"/>
                </a:solidFill>
                <a:latin typeface="Times New Roman" pitchFamily="18" charset="0"/>
                <a:cs typeface="Times New Roman" pitchFamily="18" charset="0"/>
              </a:rPr>
              <a:t>foot</a:t>
            </a:r>
            <a:endParaRPr sz="3000" dirty="0">
              <a:solidFill>
                <a:schemeClr val="tx1"/>
              </a:solidFill>
              <a:latin typeface="Times New Roman" pitchFamily="18" charset="0"/>
              <a:cs typeface="Times New Roman" pitchFamily="18" charset="0"/>
            </a:endParaRPr>
          </a:p>
          <a:p>
            <a:pPr marL="534770" indent="-521471">
              <a:spcBef>
                <a:spcPts val="435"/>
              </a:spcBef>
              <a:buClr>
                <a:srgbClr val="2CA1BE"/>
              </a:buClr>
              <a:buSzPct val="66666"/>
              <a:buChar char=""/>
              <a:tabLst>
                <a:tab pos="534770" algn="l"/>
                <a:tab pos="535470" algn="l"/>
              </a:tabLst>
            </a:pPr>
            <a:r>
              <a:rPr sz="3000" spc="94" dirty="0">
                <a:solidFill>
                  <a:schemeClr val="tx1"/>
                </a:solidFill>
                <a:latin typeface="Times New Roman" pitchFamily="18" charset="0"/>
                <a:cs typeface="Times New Roman" pitchFamily="18" charset="0"/>
              </a:rPr>
              <a:t>Foot</a:t>
            </a:r>
            <a:r>
              <a:rPr sz="3000" spc="116" dirty="0">
                <a:solidFill>
                  <a:schemeClr val="tx1"/>
                </a:solidFill>
                <a:latin typeface="Times New Roman" pitchFamily="18" charset="0"/>
                <a:cs typeface="Times New Roman" pitchFamily="18" charset="0"/>
              </a:rPr>
              <a:t> </a:t>
            </a:r>
            <a:r>
              <a:rPr sz="3000" spc="88" dirty="0">
                <a:solidFill>
                  <a:schemeClr val="tx1"/>
                </a:solidFill>
                <a:latin typeface="Times New Roman" pitchFamily="18" charset="0"/>
                <a:cs typeface="Times New Roman" pitchFamily="18" charset="0"/>
              </a:rPr>
              <a:t>sores</a:t>
            </a:r>
            <a:endParaRPr sz="3000" dirty="0">
              <a:solidFill>
                <a:schemeClr val="tx1"/>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3928" y="301625"/>
            <a:ext cx="7985522" cy="1257300"/>
          </a:xfrm>
        </p:spPr>
        <p:txBody>
          <a:bodyPr>
            <a:normAutofit/>
          </a:bodyPr>
          <a:lstStyle/>
          <a:p>
            <a:r>
              <a:rPr lang="en-IN" sz="4000" b="1" dirty="0" smtClean="0">
                <a:latin typeface="Cambria" pitchFamily="18" charset="0"/>
              </a:rPr>
              <a:t>What can kill disease agents?</a:t>
            </a:r>
            <a:endParaRPr lang="en-IN" b="1" dirty="0"/>
          </a:p>
        </p:txBody>
      </p:sp>
      <p:sp>
        <p:nvSpPr>
          <p:cNvPr id="3" name="Content Placeholder 2"/>
          <p:cNvSpPr>
            <a:spLocks noGrp="1"/>
          </p:cNvSpPr>
          <p:nvPr>
            <p:ph idx="1"/>
          </p:nvPr>
        </p:nvSpPr>
        <p:spPr>
          <a:xfrm>
            <a:off x="2087984" y="1768475"/>
            <a:ext cx="7481466" cy="4379913"/>
          </a:xfrm>
        </p:spPr>
        <p:txBody>
          <a:bodyPr>
            <a:normAutofit fontScale="77500" lnSpcReduction="20000"/>
          </a:bodyPr>
          <a:lstStyle/>
          <a:p>
            <a:pPr>
              <a:buNone/>
            </a:pPr>
            <a:r>
              <a:rPr lang="en-IN" sz="3100" dirty="0" smtClean="0">
                <a:latin typeface="Cambria" pitchFamily="18" charset="0"/>
              </a:rPr>
              <a:t>		 Detergents / soap</a:t>
            </a:r>
          </a:p>
          <a:p>
            <a:pPr>
              <a:buNone/>
            </a:pPr>
            <a:r>
              <a:rPr lang="en-IN" sz="3100" dirty="0" smtClean="0">
                <a:latin typeface="Cambria" pitchFamily="18" charset="0"/>
              </a:rPr>
              <a:t>		 Disinfectants</a:t>
            </a:r>
          </a:p>
          <a:p>
            <a:pPr>
              <a:buNone/>
            </a:pPr>
            <a:r>
              <a:rPr lang="en-IN" sz="3100" dirty="0" smtClean="0">
                <a:latin typeface="Cambria" pitchFamily="18" charset="0"/>
              </a:rPr>
              <a:t>		 Sunlight</a:t>
            </a:r>
          </a:p>
          <a:p>
            <a:pPr>
              <a:buNone/>
            </a:pPr>
            <a:r>
              <a:rPr lang="en-IN" sz="3100" dirty="0" smtClean="0">
                <a:latin typeface="Cambria" pitchFamily="18" charset="0"/>
              </a:rPr>
              <a:t>		 Heat (direct flame or steam)</a:t>
            </a:r>
          </a:p>
          <a:p>
            <a:pPr>
              <a:buNone/>
            </a:pPr>
            <a:r>
              <a:rPr lang="en-IN" sz="3100" dirty="0" smtClean="0">
                <a:latin typeface="Cambria" pitchFamily="18" charset="0"/>
              </a:rPr>
              <a:t>		 Detergents / Soaps</a:t>
            </a:r>
          </a:p>
          <a:p>
            <a:pPr>
              <a:buNone/>
            </a:pPr>
            <a:r>
              <a:rPr lang="en-IN" sz="3100" dirty="0" smtClean="0">
                <a:latin typeface="Cambria" pitchFamily="18" charset="0"/>
              </a:rPr>
              <a:t>		Warm water</a:t>
            </a:r>
          </a:p>
          <a:p>
            <a:pPr>
              <a:buNone/>
            </a:pPr>
            <a:r>
              <a:rPr lang="en-IN" sz="3100" dirty="0" smtClean="0">
                <a:latin typeface="Cambria" pitchFamily="18" charset="0"/>
              </a:rPr>
              <a:t>		Scrubbing</a:t>
            </a:r>
          </a:p>
          <a:p>
            <a:pPr>
              <a:buNone/>
            </a:pPr>
            <a:r>
              <a:rPr lang="en-IN" sz="3100" dirty="0" smtClean="0">
                <a:latin typeface="Cambria" pitchFamily="18" charset="0"/>
              </a:rPr>
              <a:t>		Brushing</a:t>
            </a:r>
          </a:p>
          <a:p>
            <a:pPr>
              <a:buNone/>
            </a:pPr>
            <a:r>
              <a:rPr lang="en-IN" sz="3100" dirty="0" smtClean="0">
                <a:latin typeface="Cambria" pitchFamily="18" charset="0"/>
              </a:rPr>
              <a:t>		Power washers</a:t>
            </a:r>
          </a:p>
          <a:p>
            <a:pPr>
              <a:buNone/>
            </a:pPr>
            <a:r>
              <a:rPr lang="en-IN" sz="3100" dirty="0" smtClean="0">
                <a:latin typeface="Cambria" pitchFamily="18" charset="0"/>
              </a:rPr>
              <a:t>		Steamers</a:t>
            </a:r>
            <a:endParaRPr lang="en-IN" sz="3100" dirty="0">
              <a:latin typeface="Cambria"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5989425" y="4388811"/>
            <a:ext cx="3587169" cy="26668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089" y="554726"/>
            <a:ext cx="8148505" cy="789216"/>
          </a:xfrm>
        </p:spPr>
        <p:txBody>
          <a:bodyPr>
            <a:normAutofit/>
          </a:bodyPr>
          <a:lstStyle/>
          <a:p>
            <a:r>
              <a:rPr lang="en-IN" sz="4000" b="1" dirty="0" smtClean="0">
                <a:latin typeface="Cambria" pitchFamily="18" charset="0"/>
              </a:rPr>
              <a:t>Common types of disinfectants</a:t>
            </a:r>
            <a:endParaRPr lang="en-IN" b="1" dirty="0">
              <a:latin typeface="Cambria" pitchFamily="18" charset="0"/>
            </a:endParaRPr>
          </a:p>
        </p:txBody>
      </p:sp>
      <p:sp>
        <p:nvSpPr>
          <p:cNvPr id="3" name="Content Placeholder 2"/>
          <p:cNvSpPr>
            <a:spLocks noGrp="1"/>
          </p:cNvSpPr>
          <p:nvPr>
            <p:ph idx="1"/>
          </p:nvPr>
        </p:nvSpPr>
        <p:spPr>
          <a:xfrm>
            <a:off x="504031" y="1343942"/>
            <a:ext cx="9072563" cy="5963744"/>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buNone/>
            </a:pPr>
            <a:endParaRPr lang="en-IN" dirty="0" smtClean="0"/>
          </a:p>
          <a:p>
            <a:pPr>
              <a:buNone/>
            </a:pPr>
            <a:r>
              <a:rPr lang="en-IN" sz="4000" dirty="0" smtClean="0">
                <a:latin typeface="Cambria" pitchFamily="18" charset="0"/>
              </a:rPr>
              <a:t>Disinfectants are divided into several groups based on their chemical structure</a:t>
            </a:r>
          </a:p>
          <a:p>
            <a:pPr>
              <a:buNone/>
            </a:pPr>
            <a:r>
              <a:rPr lang="en-IN" sz="4000" dirty="0" smtClean="0">
                <a:latin typeface="Cambria" pitchFamily="18" charset="0"/>
              </a:rPr>
              <a:t>Like:</a:t>
            </a:r>
          </a:p>
          <a:p>
            <a:pPr>
              <a:buNone/>
            </a:pPr>
            <a:r>
              <a:rPr lang="en-IN" sz="4000" dirty="0" smtClean="0">
                <a:latin typeface="Cambria" pitchFamily="18" charset="0"/>
              </a:rPr>
              <a:t>• Halogens (</a:t>
            </a:r>
            <a:r>
              <a:rPr lang="en-IN" sz="4000" dirty="0" err="1" smtClean="0">
                <a:latin typeface="Cambria" pitchFamily="18" charset="0"/>
              </a:rPr>
              <a:t>iodophors</a:t>
            </a:r>
            <a:r>
              <a:rPr lang="en-IN" sz="4000" dirty="0" smtClean="0">
                <a:latin typeface="Cambria" pitchFamily="18" charset="0"/>
              </a:rPr>
              <a:t> and chlorines, </a:t>
            </a:r>
            <a:r>
              <a:rPr lang="en-IN" sz="4000" dirty="0" err="1" smtClean="0">
                <a:latin typeface="Cambria" pitchFamily="18" charset="0"/>
              </a:rPr>
              <a:t>halamid</a:t>
            </a:r>
            <a:r>
              <a:rPr lang="en-IN" sz="4000" dirty="0" smtClean="0">
                <a:latin typeface="Cambria" pitchFamily="18" charset="0"/>
              </a:rPr>
              <a:t>®, </a:t>
            </a:r>
            <a:r>
              <a:rPr lang="en-IN" sz="4000" dirty="0" err="1" smtClean="0">
                <a:latin typeface="Cambria" pitchFamily="18" charset="0"/>
              </a:rPr>
              <a:t>dettol</a:t>
            </a:r>
            <a:r>
              <a:rPr lang="en-IN" sz="4000" dirty="0" smtClean="0">
                <a:latin typeface="Cambria" pitchFamily="18" charset="0"/>
              </a:rPr>
              <a:t>®)</a:t>
            </a:r>
          </a:p>
          <a:p>
            <a:pPr>
              <a:buNone/>
            </a:pPr>
            <a:r>
              <a:rPr lang="en-IN" sz="4000" dirty="0" smtClean="0">
                <a:latin typeface="Cambria" pitchFamily="18" charset="0"/>
              </a:rPr>
              <a:t>• Alcohols</a:t>
            </a:r>
          </a:p>
          <a:p>
            <a:pPr>
              <a:buNone/>
            </a:pPr>
            <a:r>
              <a:rPr lang="en-IN" sz="4000" dirty="0" smtClean="0">
                <a:latin typeface="Cambria" pitchFamily="18" charset="0"/>
              </a:rPr>
              <a:t>• Oxidizing agents (hydrogen-peroxide, </a:t>
            </a:r>
            <a:r>
              <a:rPr lang="en-IN" sz="4000" dirty="0" err="1" smtClean="0">
                <a:latin typeface="Cambria" pitchFamily="18" charset="0"/>
              </a:rPr>
              <a:t>hyperox</a:t>
            </a:r>
            <a:r>
              <a:rPr lang="en-IN" sz="4000" dirty="0" smtClean="0">
                <a:latin typeface="Cambria" pitchFamily="18" charset="0"/>
              </a:rPr>
              <a:t>®, </a:t>
            </a:r>
            <a:r>
              <a:rPr lang="en-IN" sz="4000" dirty="0" err="1" smtClean="0">
                <a:latin typeface="Cambria" pitchFamily="18" charset="0"/>
              </a:rPr>
              <a:t>virkon</a:t>
            </a:r>
            <a:r>
              <a:rPr lang="en-IN" sz="4000" dirty="0" smtClean="0">
                <a:latin typeface="Cambria" pitchFamily="18" charset="0"/>
              </a:rPr>
              <a:t>®)</a:t>
            </a:r>
          </a:p>
          <a:p>
            <a:pPr>
              <a:buNone/>
            </a:pPr>
            <a:r>
              <a:rPr lang="en-IN" sz="4000" dirty="0" smtClean="0">
                <a:latin typeface="Cambria" pitchFamily="18" charset="0"/>
              </a:rPr>
              <a:t>• Phenols (</a:t>
            </a:r>
            <a:r>
              <a:rPr lang="en-IN" sz="4000" dirty="0" err="1" smtClean="0">
                <a:latin typeface="Cambria" pitchFamily="18" charset="0"/>
              </a:rPr>
              <a:t>fenix</a:t>
            </a:r>
            <a:r>
              <a:rPr lang="en-IN" sz="4000" dirty="0" smtClean="0">
                <a:latin typeface="Cambria" pitchFamily="18" charset="0"/>
              </a:rPr>
              <a:t>®, </a:t>
            </a:r>
            <a:r>
              <a:rPr lang="en-IN" sz="4000" dirty="0" err="1" smtClean="0">
                <a:latin typeface="Cambria" pitchFamily="18" charset="0"/>
              </a:rPr>
              <a:t>Prophyl</a:t>
            </a:r>
            <a:r>
              <a:rPr lang="en-IN" sz="4000" dirty="0" smtClean="0">
                <a:latin typeface="Cambria" pitchFamily="18" charset="0"/>
              </a:rPr>
              <a:t> 75®)</a:t>
            </a:r>
          </a:p>
          <a:p>
            <a:pPr>
              <a:buNone/>
            </a:pPr>
            <a:r>
              <a:rPr lang="en-IN" sz="4000" dirty="0" smtClean="0">
                <a:latin typeface="Cambria" pitchFamily="18" charset="0"/>
              </a:rPr>
              <a:t>• </a:t>
            </a:r>
            <a:r>
              <a:rPr lang="en-IN" sz="4000" dirty="0" err="1" smtClean="0">
                <a:latin typeface="Cambria" pitchFamily="18" charset="0"/>
              </a:rPr>
              <a:t>Aldehydes</a:t>
            </a:r>
            <a:r>
              <a:rPr lang="en-IN" sz="4000" dirty="0" smtClean="0">
                <a:latin typeface="Cambria" pitchFamily="18" charset="0"/>
              </a:rPr>
              <a:t> (</a:t>
            </a:r>
            <a:r>
              <a:rPr lang="en-IN" sz="4000" dirty="0" err="1" smtClean="0">
                <a:latin typeface="Cambria" pitchFamily="18" charset="0"/>
              </a:rPr>
              <a:t>glutheraldhyde</a:t>
            </a:r>
            <a:r>
              <a:rPr lang="en-IN" sz="4000" dirty="0" smtClean="0">
                <a:latin typeface="Cambria" pitchFamily="18" charset="0"/>
              </a:rPr>
              <a:t> – TH4®, formalin)</a:t>
            </a:r>
          </a:p>
          <a:p>
            <a:pPr>
              <a:buNone/>
            </a:pPr>
            <a:r>
              <a:rPr lang="en-IN" sz="4000" dirty="0" smtClean="0">
                <a:latin typeface="Cambria" pitchFamily="18" charset="0"/>
              </a:rPr>
              <a:t>• Quaternary ammonium compound (</a:t>
            </a:r>
            <a:r>
              <a:rPr lang="en-IN" sz="4000" dirty="0" err="1" smtClean="0">
                <a:latin typeface="Cambria" pitchFamily="18" charset="0"/>
              </a:rPr>
              <a:t>Timsen</a:t>
            </a:r>
            <a:r>
              <a:rPr lang="en-IN" sz="4000" dirty="0" smtClean="0">
                <a:latin typeface="Cambria" pitchFamily="18" charset="0"/>
              </a:rPr>
              <a:t>® </a:t>
            </a:r>
            <a:r>
              <a:rPr lang="en-IN" sz="4000" dirty="0" err="1" smtClean="0">
                <a:latin typeface="Cambria" pitchFamily="18" charset="0"/>
              </a:rPr>
              <a:t>Medisep</a:t>
            </a:r>
            <a:r>
              <a:rPr lang="en-IN" sz="4000" dirty="0" smtClean="0">
                <a:latin typeface="Cambria" pitchFamily="18" charset="0"/>
              </a:rPr>
              <a:t>®)</a:t>
            </a:r>
          </a:p>
          <a:p>
            <a:pPr>
              <a:buNone/>
            </a:pPr>
            <a:endParaRPr lang="en-IN" sz="4000" dirty="0" smtClean="0">
              <a:latin typeface="Cambria" pitchFamily="18" charset="0"/>
            </a:endParaRPr>
          </a:p>
          <a:p>
            <a:pPr>
              <a:buNone/>
            </a:pPr>
            <a:r>
              <a:rPr lang="en-IN" sz="4000" dirty="0" smtClean="0">
                <a:solidFill>
                  <a:srgbClr val="FF0000"/>
                </a:solidFill>
                <a:latin typeface="Cambria" pitchFamily="18" charset="0"/>
              </a:rPr>
              <a:t>N.B.: Dry cleaning and wet cleaning</a:t>
            </a:r>
          </a:p>
          <a:p>
            <a:pPr>
              <a:buNone/>
            </a:pPr>
            <a:endParaRPr lang="en-IN" sz="4000" dirty="0" smtClean="0">
              <a:latin typeface="Cambria" pitchFamily="18" charset="0"/>
            </a:endParaRPr>
          </a:p>
          <a:p>
            <a:pPr>
              <a:buNone/>
            </a:pPr>
            <a:endParaRPr lang="en-IN" sz="4000" dirty="0">
              <a:latin typeface="Cambri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41759" y="476774"/>
            <a:ext cx="9854862" cy="64581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30887" y="1331565"/>
            <a:ext cx="5977777" cy="4031889"/>
          </a:xfrm>
          <a:prstGeom prst="rect">
            <a:avLst/>
          </a:prstGeom>
        </p:spPr>
        <p:txBody>
          <a:bodyPr vert="horz" wrap="square" lIns="0" tIns="68596" rIns="0" bIns="0" rtlCol="0">
            <a:spAutoFit/>
          </a:bodyPr>
          <a:lstStyle/>
          <a:p>
            <a:pPr marL="296083" indent="-282784">
              <a:spcBef>
                <a:spcPts val="540"/>
              </a:spcBef>
              <a:buClr>
                <a:srgbClr val="2CA1BE"/>
              </a:buClr>
              <a:buSzPct val="66666"/>
              <a:buChar char=""/>
              <a:tabLst>
                <a:tab pos="296083" algn="l"/>
                <a:tab pos="296783" algn="l"/>
              </a:tabLst>
            </a:pPr>
            <a:r>
              <a:rPr sz="3000" spc="143" dirty="0">
                <a:solidFill>
                  <a:schemeClr val="tx1"/>
                </a:solidFill>
                <a:latin typeface="Times New Roman" pitchFamily="18" charset="0"/>
                <a:cs typeface="Times New Roman" pitchFamily="18" charset="0"/>
              </a:rPr>
              <a:t>Must </a:t>
            </a:r>
            <a:r>
              <a:rPr sz="3000" spc="138" dirty="0">
                <a:solidFill>
                  <a:schemeClr val="tx1"/>
                </a:solidFill>
                <a:latin typeface="Times New Roman" pitchFamily="18" charset="0"/>
                <a:cs typeface="Times New Roman" pitchFamily="18" charset="0"/>
              </a:rPr>
              <a:t>absorb </a:t>
            </a:r>
            <a:r>
              <a:rPr sz="3000" spc="171" dirty="0">
                <a:solidFill>
                  <a:schemeClr val="tx1"/>
                </a:solidFill>
                <a:latin typeface="Times New Roman" pitchFamily="18" charset="0"/>
                <a:cs typeface="Times New Roman" pitchFamily="18" charset="0"/>
              </a:rPr>
              <a:t>moisture </a:t>
            </a:r>
            <a:r>
              <a:rPr sz="3000" spc="237" dirty="0">
                <a:solidFill>
                  <a:schemeClr val="tx1"/>
                </a:solidFill>
                <a:latin typeface="Times New Roman" pitchFamily="18" charset="0"/>
                <a:cs typeface="Times New Roman" pitchFamily="18" charset="0"/>
              </a:rPr>
              <a:t>from</a:t>
            </a:r>
            <a:r>
              <a:rPr sz="3000" spc="-77" dirty="0">
                <a:solidFill>
                  <a:schemeClr val="tx1"/>
                </a:solidFill>
                <a:latin typeface="Times New Roman" pitchFamily="18" charset="0"/>
                <a:cs typeface="Times New Roman" pitchFamily="18" charset="0"/>
              </a:rPr>
              <a:t> </a:t>
            </a:r>
            <a:r>
              <a:rPr sz="3000" spc="171" dirty="0">
                <a:solidFill>
                  <a:schemeClr val="tx1"/>
                </a:solidFill>
                <a:latin typeface="Times New Roman" pitchFamily="18" charset="0"/>
                <a:cs typeface="Times New Roman" pitchFamily="18" charset="0"/>
              </a:rPr>
              <a:t>dropings</a:t>
            </a:r>
            <a:r>
              <a:rPr sz="3000" spc="171" dirty="0">
                <a:solidFill>
                  <a:schemeClr val="tx1"/>
                </a:solidFill>
                <a:latin typeface="Times New Roman" pitchFamily="18" charset="0"/>
                <a:cs typeface="Times New Roman" pitchFamily="18" charset="0"/>
              </a:rPr>
              <a:t>.</a:t>
            </a:r>
            <a:endParaRPr sz="3000" dirty="0">
              <a:solidFill>
                <a:schemeClr val="tx1"/>
              </a:solidFill>
              <a:latin typeface="Times New Roman" pitchFamily="18" charset="0"/>
              <a:cs typeface="Times New Roman" pitchFamily="18" charset="0"/>
            </a:endParaRPr>
          </a:p>
          <a:p>
            <a:pPr marL="296083" indent="-282784">
              <a:spcBef>
                <a:spcPts val="441"/>
              </a:spcBef>
              <a:buClr>
                <a:srgbClr val="2CA1BE"/>
              </a:buClr>
              <a:buSzPct val="66666"/>
              <a:buChar char=""/>
              <a:tabLst>
                <a:tab pos="296083" algn="l"/>
                <a:tab pos="296783" algn="l"/>
              </a:tabLst>
            </a:pPr>
            <a:r>
              <a:rPr sz="3000" spc="-11" dirty="0">
                <a:solidFill>
                  <a:schemeClr val="tx1"/>
                </a:solidFill>
                <a:latin typeface="Times New Roman" pitchFamily="18" charset="0"/>
                <a:cs typeface="Times New Roman" pitchFamily="18" charset="0"/>
              </a:rPr>
              <a:t>Release </a:t>
            </a:r>
            <a:r>
              <a:rPr sz="3000" spc="176" dirty="0">
                <a:solidFill>
                  <a:schemeClr val="tx1"/>
                </a:solidFill>
                <a:latin typeface="Times New Roman" pitchFamily="18" charset="0"/>
                <a:cs typeface="Times New Roman" pitchFamily="18" charset="0"/>
              </a:rPr>
              <a:t>moisture </a:t>
            </a:r>
            <a:r>
              <a:rPr sz="3000" spc="126" dirty="0">
                <a:solidFill>
                  <a:schemeClr val="tx1"/>
                </a:solidFill>
                <a:latin typeface="Times New Roman" pitchFamily="18" charset="0"/>
                <a:cs typeface="Times New Roman" pitchFamily="18" charset="0"/>
              </a:rPr>
              <a:t>and dries </a:t>
            </a:r>
            <a:r>
              <a:rPr sz="3000" spc="204" dirty="0">
                <a:solidFill>
                  <a:schemeClr val="tx1"/>
                </a:solidFill>
                <a:latin typeface="Times New Roman" pitchFamily="18" charset="0"/>
                <a:cs typeface="Times New Roman" pitchFamily="18" charset="0"/>
              </a:rPr>
              <a:t>up</a:t>
            </a:r>
            <a:r>
              <a:rPr sz="3000" spc="66" dirty="0">
                <a:solidFill>
                  <a:schemeClr val="tx1"/>
                </a:solidFill>
                <a:latin typeface="Times New Roman" pitchFamily="18" charset="0"/>
                <a:cs typeface="Times New Roman" pitchFamily="18" charset="0"/>
              </a:rPr>
              <a:t> </a:t>
            </a:r>
            <a:r>
              <a:rPr sz="3000" spc="149" dirty="0">
                <a:solidFill>
                  <a:schemeClr val="tx1"/>
                </a:solidFill>
                <a:latin typeface="Times New Roman" pitchFamily="18" charset="0"/>
                <a:cs typeface="Times New Roman" pitchFamily="18" charset="0"/>
              </a:rPr>
              <a:t>rapidly.</a:t>
            </a:r>
            <a:endParaRPr sz="3000" dirty="0">
              <a:solidFill>
                <a:schemeClr val="tx1"/>
              </a:solidFill>
              <a:latin typeface="Times New Roman" pitchFamily="18" charset="0"/>
              <a:cs typeface="Times New Roman" pitchFamily="18" charset="0"/>
            </a:endParaRPr>
          </a:p>
          <a:p>
            <a:pPr marL="296083" indent="-282784">
              <a:spcBef>
                <a:spcPts val="435"/>
              </a:spcBef>
              <a:buClr>
                <a:srgbClr val="2CA1BE"/>
              </a:buClr>
              <a:buSzPct val="66666"/>
              <a:buChar char=""/>
              <a:tabLst>
                <a:tab pos="296083" algn="l"/>
                <a:tab pos="296783" algn="l"/>
              </a:tabLst>
            </a:pPr>
            <a:r>
              <a:rPr sz="3000" dirty="0">
                <a:solidFill>
                  <a:schemeClr val="tx1"/>
                </a:solidFill>
                <a:latin typeface="Times New Roman" pitchFamily="18" charset="0"/>
                <a:cs typeface="Times New Roman" pitchFamily="18" charset="0"/>
              </a:rPr>
              <a:t>Free </a:t>
            </a:r>
            <a:r>
              <a:rPr sz="3000" spc="237" dirty="0">
                <a:solidFill>
                  <a:schemeClr val="tx1"/>
                </a:solidFill>
                <a:latin typeface="Times New Roman" pitchFamily="18" charset="0"/>
                <a:cs typeface="Times New Roman" pitchFamily="18" charset="0"/>
              </a:rPr>
              <a:t>from </a:t>
            </a:r>
            <a:r>
              <a:rPr sz="3000" spc="215" dirty="0">
                <a:solidFill>
                  <a:schemeClr val="tx1"/>
                </a:solidFill>
                <a:latin typeface="Times New Roman" pitchFamily="18" charset="0"/>
                <a:cs typeface="Times New Roman" pitchFamily="18" charset="0"/>
              </a:rPr>
              <a:t>mould</a:t>
            </a:r>
            <a:r>
              <a:rPr sz="3000" spc="66" dirty="0">
                <a:solidFill>
                  <a:schemeClr val="tx1"/>
                </a:solidFill>
                <a:latin typeface="Times New Roman" pitchFamily="18" charset="0"/>
                <a:cs typeface="Times New Roman" pitchFamily="18" charset="0"/>
              </a:rPr>
              <a:t> </a:t>
            </a:r>
            <a:r>
              <a:rPr sz="3000" spc="198" dirty="0">
                <a:solidFill>
                  <a:schemeClr val="tx1"/>
                </a:solidFill>
                <a:latin typeface="Times New Roman" pitchFamily="18" charset="0"/>
                <a:cs typeface="Times New Roman" pitchFamily="18" charset="0"/>
              </a:rPr>
              <a:t>growth</a:t>
            </a:r>
            <a:endParaRPr sz="3000" dirty="0">
              <a:solidFill>
                <a:schemeClr val="tx1"/>
              </a:solidFill>
              <a:latin typeface="Times New Roman" pitchFamily="18" charset="0"/>
              <a:cs typeface="Times New Roman" pitchFamily="18" charset="0"/>
            </a:endParaRPr>
          </a:p>
          <a:p>
            <a:pPr marL="296083" indent="-282784">
              <a:spcBef>
                <a:spcPts val="451"/>
              </a:spcBef>
              <a:buClr>
                <a:srgbClr val="2CA1BE"/>
              </a:buClr>
              <a:buSzPct val="66666"/>
              <a:buChar char=""/>
              <a:tabLst>
                <a:tab pos="296083" algn="l"/>
                <a:tab pos="296783" algn="l"/>
              </a:tabLst>
            </a:pPr>
            <a:r>
              <a:rPr sz="3000" spc="138" dirty="0">
                <a:solidFill>
                  <a:schemeClr val="tx1"/>
                </a:solidFill>
                <a:latin typeface="Times New Roman" pitchFamily="18" charset="0"/>
                <a:cs typeface="Times New Roman" pitchFamily="18" charset="0"/>
              </a:rPr>
              <a:t>Non</a:t>
            </a:r>
            <a:r>
              <a:rPr sz="3000" spc="121" dirty="0">
                <a:solidFill>
                  <a:schemeClr val="tx1"/>
                </a:solidFill>
                <a:latin typeface="Times New Roman" pitchFamily="18" charset="0"/>
                <a:cs typeface="Times New Roman" pitchFamily="18" charset="0"/>
              </a:rPr>
              <a:t> </a:t>
            </a:r>
            <a:r>
              <a:rPr sz="3000" spc="198" dirty="0">
                <a:solidFill>
                  <a:schemeClr val="tx1"/>
                </a:solidFill>
                <a:latin typeface="Times New Roman" pitchFamily="18" charset="0"/>
                <a:cs typeface="Times New Roman" pitchFamily="18" charset="0"/>
              </a:rPr>
              <a:t>toxic</a:t>
            </a:r>
            <a:endParaRPr sz="3000" dirty="0">
              <a:solidFill>
                <a:schemeClr val="tx1"/>
              </a:solidFill>
              <a:latin typeface="Times New Roman" pitchFamily="18" charset="0"/>
              <a:cs typeface="Times New Roman" pitchFamily="18" charset="0"/>
            </a:endParaRPr>
          </a:p>
          <a:p>
            <a:pPr marL="296083" indent="-282784">
              <a:spcBef>
                <a:spcPts val="435"/>
              </a:spcBef>
              <a:buClr>
                <a:srgbClr val="2CA1BE"/>
              </a:buClr>
              <a:buSzPct val="66666"/>
              <a:buChar char=""/>
              <a:tabLst>
                <a:tab pos="296083" algn="l"/>
                <a:tab pos="296783" algn="l"/>
              </a:tabLst>
            </a:pPr>
            <a:r>
              <a:rPr sz="3000" spc="77" dirty="0">
                <a:solidFill>
                  <a:schemeClr val="tx1"/>
                </a:solidFill>
                <a:latin typeface="Times New Roman" pitchFamily="18" charset="0"/>
                <a:cs typeface="Times New Roman" pitchFamily="18" charset="0"/>
              </a:rPr>
              <a:t>Locally</a:t>
            </a:r>
            <a:r>
              <a:rPr sz="3000" spc="105" dirty="0">
                <a:solidFill>
                  <a:schemeClr val="tx1"/>
                </a:solidFill>
                <a:latin typeface="Times New Roman" pitchFamily="18" charset="0"/>
                <a:cs typeface="Times New Roman" pitchFamily="18" charset="0"/>
              </a:rPr>
              <a:t> </a:t>
            </a:r>
            <a:r>
              <a:rPr sz="3000" spc="83" dirty="0">
                <a:solidFill>
                  <a:schemeClr val="tx1"/>
                </a:solidFill>
                <a:latin typeface="Times New Roman" pitchFamily="18" charset="0"/>
                <a:cs typeface="Times New Roman" pitchFamily="18" charset="0"/>
              </a:rPr>
              <a:t>available</a:t>
            </a:r>
            <a:endParaRPr sz="3000" dirty="0">
              <a:solidFill>
                <a:schemeClr val="tx1"/>
              </a:solidFill>
              <a:latin typeface="Times New Roman" pitchFamily="18" charset="0"/>
              <a:cs typeface="Times New Roman" pitchFamily="18" charset="0"/>
            </a:endParaRPr>
          </a:p>
          <a:p>
            <a:pPr marL="296083" indent="-282784">
              <a:spcBef>
                <a:spcPts val="441"/>
              </a:spcBef>
              <a:buClr>
                <a:srgbClr val="2CA1BE"/>
              </a:buClr>
              <a:buSzPct val="66666"/>
              <a:buChar char=""/>
              <a:tabLst>
                <a:tab pos="296083" algn="l"/>
                <a:tab pos="296783" algn="l"/>
              </a:tabLst>
            </a:pPr>
            <a:r>
              <a:rPr sz="3000" spc="99" dirty="0">
                <a:solidFill>
                  <a:schemeClr val="tx1"/>
                </a:solidFill>
                <a:latin typeface="Times New Roman" pitchFamily="18" charset="0"/>
                <a:cs typeface="Times New Roman" pitchFamily="18" charset="0"/>
              </a:rPr>
              <a:t>Biodegradable</a:t>
            </a:r>
            <a:endParaRPr sz="3000" dirty="0">
              <a:solidFill>
                <a:schemeClr val="tx1"/>
              </a:solidFill>
              <a:latin typeface="Times New Roman" pitchFamily="18" charset="0"/>
              <a:cs typeface="Times New Roman" pitchFamily="18" charset="0"/>
            </a:endParaRPr>
          </a:p>
        </p:txBody>
      </p:sp>
      <p:sp>
        <p:nvSpPr>
          <p:cNvPr id="3" name="object 3"/>
          <p:cNvSpPr/>
          <p:nvPr/>
        </p:nvSpPr>
        <p:spPr>
          <a:xfrm>
            <a:off x="2244121" y="626612"/>
            <a:ext cx="2436151" cy="57789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59992" y="1557012"/>
            <a:ext cx="7331055" cy="5823140"/>
          </a:xfrm>
          <a:prstGeom prst="rect">
            <a:avLst/>
          </a:prstGeom>
        </p:spPr>
        <p:txBody>
          <a:bodyPr vert="horz" wrap="square" lIns="0" tIns="94495" rIns="0" bIns="0" rtlCol="0">
            <a:spAutoFit/>
          </a:bodyPr>
          <a:lstStyle/>
          <a:p>
            <a:pPr marL="296083" marR="1805197" indent="-282784">
              <a:lnSpc>
                <a:spcPts val="2646"/>
              </a:lnSpc>
              <a:spcBef>
                <a:spcPts val="744"/>
              </a:spcBef>
              <a:buClr>
                <a:srgbClr val="2CA1BE"/>
              </a:buClr>
              <a:buSzPct val="68000"/>
              <a:buChar char=""/>
              <a:tabLst>
                <a:tab pos="296083" algn="l"/>
                <a:tab pos="296783" algn="l"/>
              </a:tabLst>
            </a:pPr>
            <a:r>
              <a:rPr sz="2800" spc="-17" dirty="0">
                <a:solidFill>
                  <a:schemeClr val="tx1"/>
                </a:solidFill>
                <a:latin typeface="Times New Roman" pitchFamily="18" charset="0"/>
                <a:cs typeface="Times New Roman" pitchFamily="18" charset="0"/>
              </a:rPr>
              <a:t>a </a:t>
            </a:r>
            <a:r>
              <a:rPr sz="2800" spc="105" dirty="0">
                <a:solidFill>
                  <a:schemeClr val="tx1"/>
                </a:solidFill>
                <a:latin typeface="Times New Roman" pitchFamily="18" charset="0"/>
                <a:cs typeface="Times New Roman" pitchFamily="18" charset="0"/>
              </a:rPr>
              <a:t>concrete </a:t>
            </a:r>
            <a:r>
              <a:rPr sz="2800" spc="187" dirty="0">
                <a:solidFill>
                  <a:schemeClr val="tx1"/>
                </a:solidFill>
                <a:latin typeface="Times New Roman" pitchFamily="18" charset="0"/>
                <a:cs typeface="Times New Roman" pitchFamily="18" charset="0"/>
              </a:rPr>
              <a:t>floor </a:t>
            </a:r>
            <a:r>
              <a:rPr sz="2800" spc="99" dirty="0">
                <a:solidFill>
                  <a:schemeClr val="tx1"/>
                </a:solidFill>
                <a:latin typeface="Times New Roman" pitchFamily="18" charset="0"/>
                <a:cs typeface="Times New Roman" pitchFamily="18" charset="0"/>
              </a:rPr>
              <a:t>is </a:t>
            </a:r>
            <a:r>
              <a:rPr sz="2800" spc="88" dirty="0">
                <a:solidFill>
                  <a:schemeClr val="tx1"/>
                </a:solidFill>
                <a:latin typeface="Times New Roman" pitchFamily="18" charset="0"/>
                <a:cs typeface="Times New Roman" pitchFamily="18" charset="0"/>
              </a:rPr>
              <a:t>advised </a:t>
            </a:r>
            <a:r>
              <a:rPr sz="2800" spc="198" dirty="0">
                <a:solidFill>
                  <a:schemeClr val="tx1"/>
                </a:solidFill>
                <a:latin typeface="Times New Roman" pitchFamily="18" charset="0"/>
                <a:cs typeface="Times New Roman" pitchFamily="18" charset="0"/>
              </a:rPr>
              <a:t>for </a:t>
            </a:r>
            <a:r>
              <a:rPr sz="2800" spc="-17" dirty="0">
                <a:solidFill>
                  <a:schemeClr val="tx1"/>
                </a:solidFill>
                <a:latin typeface="Times New Roman" pitchFamily="18" charset="0"/>
                <a:cs typeface="Times New Roman" pitchFamily="18" charset="0"/>
              </a:rPr>
              <a:t>a </a:t>
            </a:r>
            <a:r>
              <a:rPr sz="2800" spc="132" dirty="0">
                <a:solidFill>
                  <a:schemeClr val="tx1"/>
                </a:solidFill>
                <a:latin typeface="Times New Roman" pitchFamily="18" charset="0"/>
                <a:cs typeface="Times New Roman" pitchFamily="18" charset="0"/>
              </a:rPr>
              <a:t>perfect  </a:t>
            </a:r>
            <a:r>
              <a:rPr sz="2800" spc="143" dirty="0">
                <a:solidFill>
                  <a:schemeClr val="tx1"/>
                </a:solidFill>
                <a:latin typeface="Times New Roman" pitchFamily="18" charset="0"/>
                <a:cs typeface="Times New Roman" pitchFamily="18" charset="0"/>
              </a:rPr>
              <a:t>disinfection </a:t>
            </a:r>
            <a:r>
              <a:rPr sz="2800" spc="121" dirty="0">
                <a:solidFill>
                  <a:schemeClr val="tx1"/>
                </a:solidFill>
                <a:latin typeface="Times New Roman" pitchFamily="18" charset="0"/>
                <a:cs typeface="Times New Roman" pitchFamily="18" charset="0"/>
              </a:rPr>
              <a:t>at </a:t>
            </a:r>
            <a:r>
              <a:rPr sz="2800" spc="143" dirty="0">
                <a:solidFill>
                  <a:schemeClr val="tx1"/>
                </a:solidFill>
                <a:latin typeface="Times New Roman" pitchFamily="18" charset="0"/>
                <a:cs typeface="Times New Roman" pitchFamily="18" charset="0"/>
              </a:rPr>
              <a:t>the </a:t>
            </a:r>
            <a:r>
              <a:rPr sz="2800" spc="121" dirty="0">
                <a:solidFill>
                  <a:schemeClr val="tx1"/>
                </a:solidFill>
                <a:latin typeface="Times New Roman" pitchFamily="18" charset="0"/>
                <a:cs typeface="Times New Roman" pitchFamily="18" charset="0"/>
              </a:rPr>
              <a:t>end </a:t>
            </a:r>
            <a:r>
              <a:rPr sz="2800" spc="198" dirty="0">
                <a:solidFill>
                  <a:schemeClr val="tx1"/>
                </a:solidFill>
                <a:latin typeface="Times New Roman" pitchFamily="18" charset="0"/>
                <a:cs typeface="Times New Roman" pitchFamily="18" charset="0"/>
              </a:rPr>
              <a:t>of </a:t>
            </a:r>
            <a:r>
              <a:rPr sz="2800" spc="44" dirty="0">
                <a:solidFill>
                  <a:schemeClr val="tx1"/>
                </a:solidFill>
                <a:latin typeface="Times New Roman" pitchFamily="18" charset="0"/>
                <a:cs typeface="Times New Roman" pitchFamily="18" charset="0"/>
              </a:rPr>
              <a:t>each</a:t>
            </a:r>
            <a:r>
              <a:rPr sz="2800" spc="-110" dirty="0">
                <a:solidFill>
                  <a:schemeClr val="tx1"/>
                </a:solidFill>
                <a:latin typeface="Times New Roman" pitchFamily="18" charset="0"/>
                <a:cs typeface="Times New Roman" pitchFamily="18" charset="0"/>
              </a:rPr>
              <a:t> </a:t>
            </a:r>
            <a:r>
              <a:rPr sz="2800" spc="121" dirty="0">
                <a:solidFill>
                  <a:schemeClr val="tx1"/>
                </a:solidFill>
                <a:latin typeface="Times New Roman" pitchFamily="18" charset="0"/>
                <a:cs typeface="Times New Roman" pitchFamily="18" charset="0"/>
              </a:rPr>
              <a:t>batch.</a:t>
            </a:r>
            <a:endParaRPr sz="2800" dirty="0">
              <a:solidFill>
                <a:schemeClr val="tx1"/>
              </a:solidFill>
              <a:latin typeface="Times New Roman" pitchFamily="18" charset="0"/>
              <a:cs typeface="Times New Roman" pitchFamily="18" charset="0"/>
            </a:endParaRPr>
          </a:p>
          <a:p>
            <a:pPr marL="296083" marR="5600" indent="-282784">
              <a:lnSpc>
                <a:spcPts val="2646"/>
              </a:lnSpc>
              <a:spcBef>
                <a:spcPts val="3532"/>
              </a:spcBef>
              <a:buClr>
                <a:srgbClr val="2CA1BE"/>
              </a:buClr>
              <a:buSzPct val="68000"/>
              <a:buChar char=""/>
              <a:tabLst>
                <a:tab pos="296083" algn="l"/>
                <a:tab pos="296783" algn="l"/>
              </a:tabLst>
            </a:pPr>
            <a:r>
              <a:rPr sz="2800" spc="171" dirty="0">
                <a:solidFill>
                  <a:schemeClr val="tx1"/>
                </a:solidFill>
                <a:latin typeface="Times New Roman" pitchFamily="18" charset="0"/>
                <a:cs typeface="Times New Roman" pitchFamily="18" charset="0"/>
              </a:rPr>
              <a:t>About </a:t>
            </a:r>
            <a:r>
              <a:rPr sz="2800" spc="298" dirty="0">
                <a:solidFill>
                  <a:schemeClr val="tx1"/>
                </a:solidFill>
                <a:latin typeface="Times New Roman" pitchFamily="18" charset="0"/>
                <a:cs typeface="Times New Roman" pitchFamily="18" charset="0"/>
              </a:rPr>
              <a:t>3-5” </a:t>
            </a:r>
            <a:r>
              <a:rPr sz="2800" spc="198" dirty="0">
                <a:solidFill>
                  <a:schemeClr val="tx1"/>
                </a:solidFill>
                <a:latin typeface="Times New Roman" pitchFamily="18" charset="0"/>
                <a:cs typeface="Times New Roman" pitchFamily="18" charset="0"/>
              </a:rPr>
              <a:t>of </a:t>
            </a:r>
            <a:r>
              <a:rPr sz="2800" spc="176" dirty="0">
                <a:solidFill>
                  <a:schemeClr val="tx1"/>
                </a:solidFill>
                <a:latin typeface="Times New Roman" pitchFamily="18" charset="0"/>
                <a:cs typeface="Times New Roman" pitchFamily="18" charset="0"/>
              </a:rPr>
              <a:t>litter </a:t>
            </a:r>
            <a:r>
              <a:rPr sz="2800" spc="149" dirty="0">
                <a:solidFill>
                  <a:schemeClr val="tx1"/>
                </a:solidFill>
                <a:latin typeface="Times New Roman" pitchFamily="18" charset="0"/>
                <a:cs typeface="Times New Roman" pitchFamily="18" charset="0"/>
              </a:rPr>
              <a:t>should </a:t>
            </a:r>
            <a:r>
              <a:rPr sz="2800" spc="94" dirty="0">
                <a:solidFill>
                  <a:schemeClr val="tx1"/>
                </a:solidFill>
                <a:latin typeface="Times New Roman" pitchFamily="18" charset="0"/>
                <a:cs typeface="Times New Roman" pitchFamily="18" charset="0"/>
              </a:rPr>
              <a:t>be </a:t>
            </a:r>
            <a:r>
              <a:rPr sz="2800" spc="204" dirty="0">
                <a:solidFill>
                  <a:schemeClr val="tx1"/>
                </a:solidFill>
                <a:latin typeface="Times New Roman" pitchFamily="18" charset="0"/>
                <a:cs typeface="Times New Roman" pitchFamily="18" charset="0"/>
              </a:rPr>
              <a:t>put </a:t>
            </a:r>
            <a:r>
              <a:rPr sz="2800" spc="187" dirty="0">
                <a:solidFill>
                  <a:schemeClr val="tx1"/>
                </a:solidFill>
                <a:latin typeface="Times New Roman" pitchFamily="18" charset="0"/>
                <a:cs typeface="Times New Roman" pitchFamily="18" charset="0"/>
              </a:rPr>
              <a:t>into </a:t>
            </a:r>
            <a:r>
              <a:rPr sz="2800" spc="138" dirty="0">
                <a:solidFill>
                  <a:schemeClr val="tx1"/>
                </a:solidFill>
                <a:latin typeface="Times New Roman" pitchFamily="18" charset="0"/>
                <a:cs typeface="Times New Roman" pitchFamily="18" charset="0"/>
              </a:rPr>
              <a:t>the </a:t>
            </a:r>
            <a:r>
              <a:rPr sz="2800" spc="99" dirty="0">
                <a:solidFill>
                  <a:schemeClr val="tx1"/>
                </a:solidFill>
                <a:latin typeface="Times New Roman" pitchFamily="18" charset="0"/>
                <a:cs typeface="Times New Roman" pitchFamily="18" charset="0"/>
              </a:rPr>
              <a:t>house  </a:t>
            </a:r>
            <a:r>
              <a:rPr sz="2800" spc="149" dirty="0">
                <a:solidFill>
                  <a:schemeClr val="tx1"/>
                </a:solidFill>
                <a:latin typeface="Times New Roman" pitchFamily="18" charset="0"/>
                <a:cs typeface="Times New Roman" pitchFamily="18" charset="0"/>
              </a:rPr>
              <a:t>initially </a:t>
            </a:r>
            <a:r>
              <a:rPr sz="2800" spc="110" dirty="0">
                <a:solidFill>
                  <a:schemeClr val="tx1"/>
                </a:solidFill>
                <a:latin typeface="Times New Roman" pitchFamily="18" charset="0"/>
                <a:cs typeface="Times New Roman" pitchFamily="18" charset="0"/>
              </a:rPr>
              <a:t>and, </a:t>
            </a:r>
            <a:r>
              <a:rPr sz="2800" dirty="0">
                <a:solidFill>
                  <a:schemeClr val="tx1"/>
                </a:solidFill>
                <a:latin typeface="Times New Roman" pitchFamily="18" charset="0"/>
                <a:cs typeface="Times New Roman" pitchFamily="18" charset="0"/>
              </a:rPr>
              <a:t>as </a:t>
            </a:r>
            <a:r>
              <a:rPr sz="2800" spc="154" dirty="0">
                <a:solidFill>
                  <a:schemeClr val="tx1"/>
                </a:solidFill>
                <a:latin typeface="Times New Roman" pitchFamily="18" charset="0"/>
                <a:cs typeface="Times New Roman" pitchFamily="18" charset="0"/>
              </a:rPr>
              <a:t>this </a:t>
            </a:r>
            <a:r>
              <a:rPr sz="2800" spc="105" dirty="0">
                <a:solidFill>
                  <a:schemeClr val="tx1"/>
                </a:solidFill>
                <a:latin typeface="Times New Roman" pitchFamily="18" charset="0"/>
                <a:cs typeface="Times New Roman" pitchFamily="18" charset="0"/>
              </a:rPr>
              <a:t>breaks </a:t>
            </a:r>
            <a:r>
              <a:rPr sz="2800" spc="149" dirty="0">
                <a:solidFill>
                  <a:schemeClr val="tx1"/>
                </a:solidFill>
                <a:latin typeface="Times New Roman" pitchFamily="18" charset="0"/>
                <a:cs typeface="Times New Roman" pitchFamily="18" charset="0"/>
              </a:rPr>
              <a:t>down, </a:t>
            </a:r>
            <a:r>
              <a:rPr sz="2800" spc="154" dirty="0">
                <a:solidFill>
                  <a:schemeClr val="tx1"/>
                </a:solidFill>
                <a:latin typeface="Times New Roman" pitchFamily="18" charset="0"/>
                <a:cs typeface="Times New Roman" pitchFamily="18" charset="0"/>
              </a:rPr>
              <a:t>more </a:t>
            </a:r>
            <a:r>
              <a:rPr sz="2800" spc="149" dirty="0">
                <a:solidFill>
                  <a:schemeClr val="tx1"/>
                </a:solidFill>
                <a:latin typeface="Times New Roman" pitchFamily="18" charset="0"/>
                <a:cs typeface="Times New Roman" pitchFamily="18" charset="0"/>
              </a:rPr>
              <a:t>should </a:t>
            </a:r>
            <a:r>
              <a:rPr sz="2800" spc="94" dirty="0">
                <a:solidFill>
                  <a:schemeClr val="tx1"/>
                </a:solidFill>
                <a:latin typeface="Times New Roman" pitchFamily="18" charset="0"/>
                <a:cs typeface="Times New Roman" pitchFamily="18" charset="0"/>
              </a:rPr>
              <a:t>be  </a:t>
            </a:r>
            <a:r>
              <a:rPr sz="2800" spc="116" dirty="0">
                <a:solidFill>
                  <a:schemeClr val="tx1"/>
                </a:solidFill>
                <a:latin typeface="Times New Roman" pitchFamily="18" charset="0"/>
                <a:cs typeface="Times New Roman" pitchFamily="18" charset="0"/>
              </a:rPr>
              <a:t>added </a:t>
            </a:r>
            <a:r>
              <a:rPr sz="2800" spc="198" dirty="0">
                <a:solidFill>
                  <a:schemeClr val="tx1"/>
                </a:solidFill>
                <a:latin typeface="Times New Roman" pitchFamily="18" charset="0"/>
                <a:cs typeface="Times New Roman" pitchFamily="18" charset="0"/>
              </a:rPr>
              <a:t>till </a:t>
            </a:r>
            <a:r>
              <a:rPr sz="2800" spc="-17" dirty="0">
                <a:solidFill>
                  <a:schemeClr val="tx1"/>
                </a:solidFill>
                <a:latin typeface="Times New Roman" pitchFamily="18" charset="0"/>
                <a:cs typeface="Times New Roman" pitchFamily="18" charset="0"/>
              </a:rPr>
              <a:t>a </a:t>
            </a:r>
            <a:r>
              <a:rPr sz="2800" spc="160" dirty="0">
                <a:solidFill>
                  <a:schemeClr val="tx1"/>
                </a:solidFill>
                <a:latin typeface="Times New Roman" pitchFamily="18" charset="0"/>
                <a:cs typeface="Times New Roman" pitchFamily="18" charset="0"/>
              </a:rPr>
              <a:t>depth </a:t>
            </a:r>
            <a:r>
              <a:rPr sz="2800" spc="204" dirty="0">
                <a:solidFill>
                  <a:schemeClr val="tx1"/>
                </a:solidFill>
                <a:latin typeface="Times New Roman" pitchFamily="18" charset="0"/>
                <a:cs typeface="Times New Roman" pitchFamily="18" charset="0"/>
              </a:rPr>
              <a:t>of </a:t>
            </a:r>
            <a:r>
              <a:rPr sz="2800" spc="149" dirty="0">
                <a:solidFill>
                  <a:schemeClr val="tx1"/>
                </a:solidFill>
                <a:latin typeface="Times New Roman" pitchFamily="18" charset="0"/>
                <a:cs typeface="Times New Roman" pitchFamily="18" charset="0"/>
              </a:rPr>
              <a:t>about </a:t>
            </a:r>
            <a:r>
              <a:rPr sz="2800" spc="280" dirty="0">
                <a:solidFill>
                  <a:schemeClr val="tx1"/>
                </a:solidFill>
                <a:latin typeface="Times New Roman" pitchFamily="18" charset="0"/>
                <a:cs typeface="Times New Roman" pitchFamily="18" charset="0"/>
              </a:rPr>
              <a:t>8-12” </a:t>
            </a:r>
            <a:r>
              <a:rPr sz="2800" spc="99" dirty="0">
                <a:solidFill>
                  <a:schemeClr val="tx1"/>
                </a:solidFill>
                <a:latin typeface="Times New Roman" pitchFamily="18" charset="0"/>
                <a:cs typeface="Times New Roman" pitchFamily="18" charset="0"/>
              </a:rPr>
              <a:t>is</a:t>
            </a:r>
            <a:r>
              <a:rPr sz="2800" spc="-287" dirty="0">
                <a:solidFill>
                  <a:schemeClr val="tx1"/>
                </a:solidFill>
                <a:latin typeface="Times New Roman" pitchFamily="18" charset="0"/>
                <a:cs typeface="Times New Roman" pitchFamily="18" charset="0"/>
              </a:rPr>
              <a:t> </a:t>
            </a:r>
            <a:r>
              <a:rPr sz="2800" spc="83" dirty="0">
                <a:solidFill>
                  <a:schemeClr val="tx1"/>
                </a:solidFill>
                <a:latin typeface="Times New Roman" pitchFamily="18" charset="0"/>
                <a:cs typeface="Times New Roman" pitchFamily="18" charset="0"/>
              </a:rPr>
              <a:t>reached.</a:t>
            </a:r>
            <a:endParaRPr sz="2800" dirty="0">
              <a:solidFill>
                <a:schemeClr val="tx1"/>
              </a:solidFill>
              <a:latin typeface="Times New Roman" pitchFamily="18" charset="0"/>
              <a:cs typeface="Times New Roman" pitchFamily="18" charset="0"/>
            </a:endParaRPr>
          </a:p>
          <a:p>
            <a:pPr marL="296083" marR="599166" indent="-282784">
              <a:lnSpc>
                <a:spcPts val="2646"/>
              </a:lnSpc>
              <a:spcBef>
                <a:spcPts val="3522"/>
              </a:spcBef>
              <a:buClr>
                <a:srgbClr val="2CA1BE"/>
              </a:buClr>
              <a:buSzPct val="68000"/>
              <a:buChar char=""/>
              <a:tabLst>
                <a:tab pos="296083" algn="l"/>
                <a:tab pos="296783" algn="l"/>
              </a:tabLst>
            </a:pPr>
            <a:r>
              <a:rPr sz="2800" spc="55" dirty="0">
                <a:solidFill>
                  <a:schemeClr val="tx1"/>
                </a:solidFill>
                <a:latin typeface="Times New Roman" pitchFamily="18" charset="0"/>
                <a:cs typeface="Times New Roman" pitchFamily="18" charset="0"/>
              </a:rPr>
              <a:t>Before </a:t>
            </a:r>
            <a:r>
              <a:rPr sz="2800" spc="149" dirty="0">
                <a:solidFill>
                  <a:schemeClr val="tx1"/>
                </a:solidFill>
                <a:latin typeface="Times New Roman" pitchFamily="18" charset="0"/>
                <a:cs typeface="Times New Roman" pitchFamily="18" charset="0"/>
              </a:rPr>
              <a:t>adding </a:t>
            </a:r>
            <a:r>
              <a:rPr sz="2800" spc="126" dirty="0">
                <a:solidFill>
                  <a:schemeClr val="tx1"/>
                </a:solidFill>
                <a:latin typeface="Times New Roman" pitchFamily="18" charset="0"/>
                <a:cs typeface="Times New Roman" pitchFamily="18" charset="0"/>
              </a:rPr>
              <a:t>fresh </a:t>
            </a:r>
            <a:r>
              <a:rPr sz="2800" spc="176" dirty="0">
                <a:solidFill>
                  <a:schemeClr val="tx1"/>
                </a:solidFill>
                <a:latin typeface="Times New Roman" pitchFamily="18" charset="0"/>
                <a:cs typeface="Times New Roman" pitchFamily="18" charset="0"/>
              </a:rPr>
              <a:t>litter </a:t>
            </a:r>
            <a:r>
              <a:rPr sz="2800" spc="126" dirty="0">
                <a:solidFill>
                  <a:schemeClr val="tx1"/>
                </a:solidFill>
                <a:latin typeface="Times New Roman" pitchFamily="18" charset="0"/>
                <a:cs typeface="Times New Roman" pitchFamily="18" charset="0"/>
              </a:rPr>
              <a:t>material, </a:t>
            </a:r>
            <a:r>
              <a:rPr sz="2800" spc="110" dirty="0">
                <a:solidFill>
                  <a:schemeClr val="tx1"/>
                </a:solidFill>
                <a:latin typeface="Times New Roman" pitchFamily="18" charset="0"/>
                <a:cs typeface="Times New Roman" pitchFamily="18" charset="0"/>
              </a:rPr>
              <a:t>remove </a:t>
            </a:r>
            <a:r>
              <a:rPr sz="2800" spc="138" dirty="0">
                <a:solidFill>
                  <a:schemeClr val="tx1"/>
                </a:solidFill>
                <a:latin typeface="Times New Roman" pitchFamily="18" charset="0"/>
                <a:cs typeface="Times New Roman" pitchFamily="18" charset="0"/>
              </a:rPr>
              <a:t>the  </a:t>
            </a:r>
            <a:r>
              <a:rPr sz="2800" spc="88" dirty="0">
                <a:solidFill>
                  <a:schemeClr val="tx1"/>
                </a:solidFill>
                <a:latin typeface="Times New Roman" pitchFamily="18" charset="0"/>
                <a:cs typeface="Times New Roman" pitchFamily="18" charset="0"/>
              </a:rPr>
              <a:t>caked </a:t>
            </a:r>
            <a:r>
              <a:rPr sz="2800" spc="182" dirty="0">
                <a:solidFill>
                  <a:schemeClr val="tx1"/>
                </a:solidFill>
                <a:latin typeface="Times New Roman" pitchFamily="18" charset="0"/>
                <a:cs typeface="Times New Roman" pitchFamily="18" charset="0"/>
              </a:rPr>
              <a:t>up </a:t>
            </a:r>
            <a:r>
              <a:rPr sz="2800" spc="116" dirty="0">
                <a:solidFill>
                  <a:schemeClr val="tx1"/>
                </a:solidFill>
                <a:latin typeface="Times New Roman" pitchFamily="18" charset="0"/>
                <a:cs typeface="Times New Roman" pitchFamily="18" charset="0"/>
              </a:rPr>
              <a:t>and </a:t>
            </a:r>
            <a:r>
              <a:rPr sz="2800" spc="126" dirty="0">
                <a:solidFill>
                  <a:schemeClr val="tx1"/>
                </a:solidFill>
                <a:latin typeface="Times New Roman" pitchFamily="18" charset="0"/>
                <a:cs typeface="Times New Roman" pitchFamily="18" charset="0"/>
              </a:rPr>
              <a:t>wet </a:t>
            </a:r>
            <a:r>
              <a:rPr sz="2800" spc="176" dirty="0">
                <a:solidFill>
                  <a:schemeClr val="tx1"/>
                </a:solidFill>
                <a:latin typeface="Times New Roman" pitchFamily="18" charset="0"/>
                <a:cs typeface="Times New Roman" pitchFamily="18" charset="0"/>
              </a:rPr>
              <a:t>litter</a:t>
            </a:r>
            <a:r>
              <a:rPr sz="2800" spc="-11" dirty="0">
                <a:solidFill>
                  <a:schemeClr val="tx1"/>
                </a:solidFill>
                <a:latin typeface="Times New Roman" pitchFamily="18" charset="0"/>
                <a:cs typeface="Times New Roman" pitchFamily="18" charset="0"/>
              </a:rPr>
              <a:t> </a:t>
            </a:r>
            <a:r>
              <a:rPr sz="2800" spc="126" dirty="0">
                <a:solidFill>
                  <a:schemeClr val="tx1"/>
                </a:solidFill>
                <a:latin typeface="Times New Roman" pitchFamily="18" charset="0"/>
                <a:cs typeface="Times New Roman" pitchFamily="18" charset="0"/>
              </a:rPr>
              <a:t>material.</a:t>
            </a:r>
            <a:endParaRPr sz="2800" dirty="0">
              <a:solidFill>
                <a:schemeClr val="tx1"/>
              </a:solidFill>
              <a:latin typeface="Times New Roman" pitchFamily="18" charset="0"/>
              <a:cs typeface="Times New Roman" pitchFamily="18" charset="0"/>
            </a:endParaRPr>
          </a:p>
          <a:p>
            <a:pPr marL="296083" marR="540370" indent="-282784" algn="just">
              <a:lnSpc>
                <a:spcPct val="80000"/>
              </a:lnSpc>
              <a:spcBef>
                <a:spcPts val="3555"/>
              </a:spcBef>
              <a:buClr>
                <a:srgbClr val="2CA1BE"/>
              </a:buClr>
              <a:buSzPct val="68000"/>
              <a:buChar char=""/>
              <a:tabLst>
                <a:tab pos="296783" algn="l"/>
              </a:tabLst>
            </a:pPr>
            <a:r>
              <a:rPr sz="2800" dirty="0">
                <a:solidFill>
                  <a:schemeClr val="tx1"/>
                </a:solidFill>
                <a:latin typeface="Times New Roman" pitchFamily="18" charset="0"/>
                <a:cs typeface="Times New Roman" pitchFamily="18" charset="0"/>
              </a:rPr>
              <a:t>Rack </a:t>
            </a:r>
            <a:r>
              <a:rPr sz="2800" spc="138" dirty="0">
                <a:solidFill>
                  <a:schemeClr val="tx1"/>
                </a:solidFill>
                <a:latin typeface="Times New Roman" pitchFamily="18" charset="0"/>
                <a:cs typeface="Times New Roman" pitchFamily="18" charset="0"/>
              </a:rPr>
              <a:t>the </a:t>
            </a:r>
            <a:r>
              <a:rPr sz="2800" spc="176" dirty="0">
                <a:solidFill>
                  <a:schemeClr val="tx1"/>
                </a:solidFill>
                <a:latin typeface="Times New Roman" pitchFamily="18" charset="0"/>
                <a:cs typeface="Times New Roman" pitchFamily="18" charset="0"/>
              </a:rPr>
              <a:t>litter </a:t>
            </a:r>
            <a:r>
              <a:rPr sz="2800" spc="171" dirty="0">
                <a:solidFill>
                  <a:schemeClr val="tx1"/>
                </a:solidFill>
                <a:latin typeface="Times New Roman" pitchFamily="18" charset="0"/>
                <a:cs typeface="Times New Roman" pitchFamily="18" charset="0"/>
              </a:rPr>
              <a:t>thoroughly </a:t>
            </a:r>
            <a:r>
              <a:rPr sz="2800" spc="204" dirty="0">
                <a:solidFill>
                  <a:schemeClr val="tx1"/>
                </a:solidFill>
                <a:latin typeface="Times New Roman" pitchFamily="18" charset="0"/>
                <a:cs typeface="Times New Roman" pitchFamily="18" charset="0"/>
              </a:rPr>
              <a:t>to </a:t>
            </a:r>
            <a:r>
              <a:rPr sz="2800" spc="121" dirty="0">
                <a:solidFill>
                  <a:schemeClr val="tx1"/>
                </a:solidFill>
                <a:latin typeface="Times New Roman" pitchFamily="18" charset="0"/>
                <a:cs typeface="Times New Roman" pitchFamily="18" charset="0"/>
              </a:rPr>
              <a:t>break </a:t>
            </a:r>
            <a:r>
              <a:rPr sz="2800" spc="138" dirty="0">
                <a:solidFill>
                  <a:schemeClr val="tx1"/>
                </a:solidFill>
                <a:latin typeface="Times New Roman" pitchFamily="18" charset="0"/>
                <a:cs typeface="Times New Roman" pitchFamily="18" charset="0"/>
              </a:rPr>
              <a:t>the clumps  </a:t>
            </a:r>
            <a:r>
              <a:rPr sz="2800" spc="187" dirty="0">
                <a:solidFill>
                  <a:schemeClr val="tx1"/>
                </a:solidFill>
                <a:latin typeface="Times New Roman" pitchFamily="18" charset="0"/>
                <a:cs typeface="Times New Roman" pitchFamily="18" charset="0"/>
              </a:rPr>
              <a:t>with </a:t>
            </a:r>
            <a:r>
              <a:rPr sz="2800" spc="138" dirty="0">
                <a:solidFill>
                  <a:schemeClr val="tx1"/>
                </a:solidFill>
                <a:latin typeface="Times New Roman" pitchFamily="18" charset="0"/>
                <a:cs typeface="Times New Roman" pitchFamily="18" charset="0"/>
              </a:rPr>
              <a:t>the help </a:t>
            </a:r>
            <a:r>
              <a:rPr sz="2800" spc="198" dirty="0">
                <a:solidFill>
                  <a:schemeClr val="tx1"/>
                </a:solidFill>
                <a:latin typeface="Times New Roman" pitchFamily="18" charset="0"/>
                <a:cs typeface="Times New Roman" pitchFamily="18" charset="0"/>
              </a:rPr>
              <a:t>of </a:t>
            </a:r>
            <a:r>
              <a:rPr sz="2800" spc="138" dirty="0">
                <a:solidFill>
                  <a:schemeClr val="tx1"/>
                </a:solidFill>
                <a:latin typeface="Times New Roman" pitchFamily="18" charset="0"/>
                <a:cs typeface="Times New Roman" pitchFamily="18" charset="0"/>
              </a:rPr>
              <a:t>the </a:t>
            </a:r>
            <a:r>
              <a:rPr sz="2800" spc="176" dirty="0">
                <a:solidFill>
                  <a:schemeClr val="tx1"/>
                </a:solidFill>
                <a:latin typeface="Times New Roman" pitchFamily="18" charset="0"/>
                <a:cs typeface="Times New Roman" pitchFamily="18" charset="0"/>
              </a:rPr>
              <a:t>litter </a:t>
            </a:r>
            <a:r>
              <a:rPr sz="2800" spc="105" dirty="0">
                <a:solidFill>
                  <a:schemeClr val="tx1"/>
                </a:solidFill>
                <a:latin typeface="Times New Roman" pitchFamily="18" charset="0"/>
                <a:cs typeface="Times New Roman" pitchFamily="18" charset="0"/>
              </a:rPr>
              <a:t>racker</a:t>
            </a:r>
            <a:r>
              <a:rPr sz="2800" spc="105" dirty="0">
                <a:solidFill>
                  <a:schemeClr val="tx1"/>
                </a:solidFill>
                <a:latin typeface="Times New Roman" pitchFamily="18" charset="0"/>
                <a:cs typeface="Times New Roman" pitchFamily="18" charset="0"/>
              </a:rPr>
              <a:t> </a:t>
            </a:r>
            <a:r>
              <a:rPr sz="2800" spc="116" dirty="0">
                <a:solidFill>
                  <a:schemeClr val="tx1"/>
                </a:solidFill>
                <a:latin typeface="Times New Roman" pitchFamily="18" charset="0"/>
                <a:cs typeface="Times New Roman" pitchFamily="18" charset="0"/>
              </a:rPr>
              <a:t>and </a:t>
            </a:r>
            <a:r>
              <a:rPr sz="2800" spc="121" dirty="0">
                <a:solidFill>
                  <a:schemeClr val="tx1"/>
                </a:solidFill>
                <a:latin typeface="Times New Roman" pitchFamily="18" charset="0"/>
                <a:cs typeface="Times New Roman" pitchFamily="18" charset="0"/>
              </a:rPr>
              <a:t>allow </a:t>
            </a:r>
            <a:r>
              <a:rPr sz="2800" spc="220" dirty="0">
                <a:solidFill>
                  <a:schemeClr val="tx1"/>
                </a:solidFill>
                <a:latin typeface="Times New Roman" pitchFamily="18" charset="0"/>
                <a:cs typeface="Times New Roman" pitchFamily="18" charset="0"/>
              </a:rPr>
              <a:t>it</a:t>
            </a:r>
            <a:r>
              <a:rPr sz="2800" spc="-292" dirty="0">
                <a:solidFill>
                  <a:schemeClr val="tx1"/>
                </a:solidFill>
                <a:latin typeface="Times New Roman" pitchFamily="18" charset="0"/>
                <a:cs typeface="Times New Roman" pitchFamily="18" charset="0"/>
              </a:rPr>
              <a:t> </a:t>
            </a:r>
            <a:r>
              <a:rPr sz="2800" spc="204" dirty="0">
                <a:solidFill>
                  <a:schemeClr val="tx1"/>
                </a:solidFill>
                <a:latin typeface="Times New Roman" pitchFamily="18" charset="0"/>
                <a:cs typeface="Times New Roman" pitchFamily="18" charset="0"/>
              </a:rPr>
              <a:t>to  </a:t>
            </a:r>
            <a:r>
              <a:rPr sz="2800" spc="138" dirty="0">
                <a:solidFill>
                  <a:schemeClr val="tx1"/>
                </a:solidFill>
                <a:latin typeface="Times New Roman" pitchFamily="18" charset="0"/>
                <a:cs typeface="Times New Roman" pitchFamily="18" charset="0"/>
              </a:rPr>
              <a:t>dry.</a:t>
            </a:r>
            <a:endParaRPr sz="2800" dirty="0">
              <a:solidFill>
                <a:schemeClr val="tx1"/>
              </a:solidFill>
              <a:latin typeface="Times New Roman" pitchFamily="18" charset="0"/>
              <a:cs typeface="Times New Roman" pitchFamily="18" charset="0"/>
            </a:endParaRPr>
          </a:p>
        </p:txBody>
      </p:sp>
      <p:sp>
        <p:nvSpPr>
          <p:cNvPr id="3" name="object 3"/>
          <p:cNvSpPr/>
          <p:nvPr/>
        </p:nvSpPr>
        <p:spPr>
          <a:xfrm>
            <a:off x="2226498" y="653492"/>
            <a:ext cx="5262086" cy="58461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6016" y="308008"/>
            <a:ext cx="7193434" cy="1244535"/>
          </a:xfrm>
          <a:prstGeom prst="rect">
            <a:avLst/>
          </a:prstGeom>
        </p:spPr>
        <p:txBody>
          <a:bodyPr vert="horz" wrap="square" lIns="0" tIns="13299" rIns="0" bIns="0" rtlCol="0">
            <a:spAutoFit/>
          </a:bodyPr>
          <a:lstStyle/>
          <a:p>
            <a:pPr marL="13999">
              <a:lnSpc>
                <a:spcPct val="100000"/>
              </a:lnSpc>
              <a:spcBef>
                <a:spcPts val="105"/>
              </a:spcBef>
              <a:tabLst>
                <a:tab pos="296083" algn="l"/>
              </a:tabLst>
            </a:pPr>
            <a:r>
              <a:rPr sz="1800" spc="-557" dirty="0">
                <a:solidFill>
                  <a:srgbClr val="2CA1BE"/>
                </a:solidFill>
                <a:latin typeface="Times New Roman" pitchFamily="18" charset="0"/>
                <a:cs typeface="Times New Roman" pitchFamily="18" charset="0"/>
              </a:rPr>
              <a:t>	</a:t>
            </a:r>
            <a:r>
              <a:rPr sz="2800" spc="110" dirty="0">
                <a:latin typeface="Times New Roman" pitchFamily="18" charset="0"/>
                <a:cs typeface="Times New Roman" pitchFamily="18" charset="0"/>
              </a:rPr>
              <a:t>Sprinkle </a:t>
            </a:r>
            <a:r>
              <a:rPr sz="2800" spc="-17" dirty="0">
                <a:latin typeface="Times New Roman" pitchFamily="18" charset="0"/>
                <a:cs typeface="Times New Roman" pitchFamily="18" charset="0"/>
              </a:rPr>
              <a:t>a </a:t>
            </a:r>
            <a:r>
              <a:rPr sz="2800" spc="220" dirty="0">
                <a:latin typeface="Times New Roman" pitchFamily="18" charset="0"/>
                <a:cs typeface="Times New Roman" pitchFamily="18" charset="0"/>
              </a:rPr>
              <a:t>mixture </a:t>
            </a:r>
            <a:r>
              <a:rPr sz="2800" spc="215" dirty="0">
                <a:latin typeface="Times New Roman" pitchFamily="18" charset="0"/>
                <a:cs typeface="Times New Roman" pitchFamily="18" charset="0"/>
              </a:rPr>
              <a:t>of </a:t>
            </a:r>
            <a:r>
              <a:rPr sz="4000" i="1" spc="72" dirty="0">
                <a:latin typeface="Times New Roman" pitchFamily="18" charset="0"/>
                <a:cs typeface="Times New Roman" pitchFamily="18" charset="0"/>
              </a:rPr>
              <a:t>wood </a:t>
            </a:r>
            <a:r>
              <a:rPr sz="4000" i="1" spc="-28" dirty="0">
                <a:latin typeface="Times New Roman" pitchFamily="18" charset="0"/>
                <a:cs typeface="Times New Roman" pitchFamily="18" charset="0"/>
              </a:rPr>
              <a:t>ash </a:t>
            </a:r>
            <a:r>
              <a:rPr sz="4000" i="1" spc="33" dirty="0">
                <a:latin typeface="Times New Roman" pitchFamily="18" charset="0"/>
                <a:cs typeface="Times New Roman" pitchFamily="18" charset="0"/>
              </a:rPr>
              <a:t>and</a:t>
            </a:r>
            <a:r>
              <a:rPr sz="4000" i="1" spc="-28" dirty="0">
                <a:latin typeface="Times New Roman" pitchFamily="18" charset="0"/>
                <a:cs typeface="Times New Roman" pitchFamily="18" charset="0"/>
              </a:rPr>
              <a:t> </a:t>
            </a:r>
            <a:r>
              <a:rPr sz="4000" i="1" spc="116" dirty="0">
                <a:latin typeface="Times New Roman" pitchFamily="18" charset="0"/>
                <a:cs typeface="Times New Roman" pitchFamily="18" charset="0"/>
              </a:rPr>
              <a:t>fertilizer</a:t>
            </a:r>
            <a:endParaRPr sz="2800" dirty="0">
              <a:latin typeface="Times New Roman" pitchFamily="18" charset="0"/>
              <a:cs typeface="Times New Roman" pitchFamily="18" charset="0"/>
            </a:endParaRPr>
          </a:p>
        </p:txBody>
      </p:sp>
      <p:sp>
        <p:nvSpPr>
          <p:cNvPr id="3" name="object 3"/>
          <p:cNvSpPr txBox="1">
            <a:spLocks noGrp="1"/>
          </p:cNvSpPr>
          <p:nvPr>
            <p:ph type="body" idx="1"/>
          </p:nvPr>
        </p:nvSpPr>
        <p:spPr>
          <a:xfrm>
            <a:off x="2304008" y="1768475"/>
            <a:ext cx="7265442" cy="5641996"/>
          </a:xfrm>
          <a:prstGeom prst="rect">
            <a:avLst/>
          </a:prstGeom>
        </p:spPr>
        <p:txBody>
          <a:bodyPr vert="horz" wrap="square" lIns="0" tIns="62296" rIns="0" bIns="0" rtlCol="0">
            <a:spAutoFit/>
          </a:bodyPr>
          <a:lstStyle/>
          <a:p>
            <a:pPr marL="296083" marR="257584">
              <a:lnSpc>
                <a:spcPct val="89800"/>
              </a:lnSpc>
              <a:spcBef>
                <a:spcPts val="491"/>
              </a:spcBef>
            </a:pPr>
            <a:r>
              <a:rPr sz="3100" i="1" spc="44" dirty="0">
                <a:solidFill>
                  <a:schemeClr val="tx1"/>
                </a:solidFill>
                <a:latin typeface="Times New Roman" pitchFamily="18" charset="0"/>
                <a:cs typeface="Times New Roman" pitchFamily="18" charset="0"/>
              </a:rPr>
              <a:t>grade </a:t>
            </a:r>
            <a:r>
              <a:rPr sz="3100" i="1" spc="55" dirty="0">
                <a:solidFill>
                  <a:schemeClr val="tx1"/>
                </a:solidFill>
                <a:latin typeface="Times New Roman" pitchFamily="18" charset="0"/>
                <a:cs typeface="Times New Roman" pitchFamily="18" charset="0"/>
              </a:rPr>
              <a:t>superphosphate </a:t>
            </a:r>
            <a:r>
              <a:rPr spc="193" dirty="0">
                <a:solidFill>
                  <a:schemeClr val="tx1"/>
                </a:solidFill>
                <a:latin typeface="Times New Roman" pitchFamily="18" charset="0"/>
                <a:cs typeface="Times New Roman" pitchFamily="18" charset="0"/>
              </a:rPr>
              <a:t>in </a:t>
            </a:r>
            <a:r>
              <a:rPr spc="154" dirty="0">
                <a:solidFill>
                  <a:schemeClr val="tx1"/>
                </a:solidFill>
                <a:latin typeface="Times New Roman" pitchFamily="18" charset="0"/>
                <a:cs typeface="Times New Roman" pitchFamily="18" charset="0"/>
              </a:rPr>
              <a:t>the </a:t>
            </a:r>
            <a:r>
              <a:rPr spc="165" dirty="0">
                <a:solidFill>
                  <a:schemeClr val="tx1"/>
                </a:solidFill>
                <a:latin typeface="Times New Roman" pitchFamily="18" charset="0"/>
                <a:cs typeface="Times New Roman" pitchFamily="18" charset="0"/>
              </a:rPr>
              <a:t>ratio </a:t>
            </a:r>
            <a:r>
              <a:rPr spc="215" dirty="0">
                <a:solidFill>
                  <a:schemeClr val="tx1"/>
                </a:solidFill>
                <a:latin typeface="Times New Roman" pitchFamily="18" charset="0"/>
                <a:cs typeface="Times New Roman" pitchFamily="18" charset="0"/>
              </a:rPr>
              <a:t>of </a:t>
            </a:r>
            <a:r>
              <a:rPr spc="160" dirty="0">
                <a:solidFill>
                  <a:schemeClr val="tx1"/>
                </a:solidFill>
                <a:latin typeface="Times New Roman" pitchFamily="18" charset="0"/>
                <a:cs typeface="Times New Roman" pitchFamily="18" charset="0"/>
              </a:rPr>
              <a:t>4:1,</a:t>
            </a:r>
            <a:r>
              <a:rPr spc="-303" dirty="0">
                <a:solidFill>
                  <a:schemeClr val="tx1"/>
                </a:solidFill>
                <a:latin typeface="Times New Roman" pitchFamily="18" charset="0"/>
                <a:cs typeface="Times New Roman" pitchFamily="18" charset="0"/>
              </a:rPr>
              <a:t> </a:t>
            </a:r>
            <a:r>
              <a:rPr spc="132" dirty="0">
                <a:solidFill>
                  <a:schemeClr val="tx1"/>
                </a:solidFill>
                <a:latin typeface="Times New Roman" pitchFamily="18" charset="0"/>
                <a:cs typeface="Times New Roman" pitchFamily="18" charset="0"/>
              </a:rPr>
              <a:t>at  </a:t>
            </a:r>
            <a:r>
              <a:rPr spc="154" dirty="0">
                <a:solidFill>
                  <a:schemeClr val="tx1"/>
                </a:solidFill>
                <a:latin typeface="Times New Roman" pitchFamily="18" charset="0"/>
                <a:cs typeface="Times New Roman" pitchFamily="18" charset="0"/>
              </a:rPr>
              <a:t>the </a:t>
            </a:r>
            <a:r>
              <a:rPr spc="165" dirty="0">
                <a:solidFill>
                  <a:schemeClr val="tx1"/>
                </a:solidFill>
                <a:latin typeface="Times New Roman" pitchFamily="18" charset="0"/>
                <a:cs typeface="Times New Roman" pitchFamily="18" charset="0"/>
              </a:rPr>
              <a:t>ratio </a:t>
            </a:r>
            <a:r>
              <a:rPr spc="215" dirty="0">
                <a:solidFill>
                  <a:schemeClr val="tx1"/>
                </a:solidFill>
                <a:latin typeface="Times New Roman" pitchFamily="18" charset="0"/>
                <a:cs typeface="Times New Roman" pitchFamily="18" charset="0"/>
              </a:rPr>
              <a:t>of </a:t>
            </a:r>
            <a:r>
              <a:rPr spc="225" dirty="0">
                <a:solidFill>
                  <a:schemeClr val="tx1"/>
                </a:solidFill>
                <a:latin typeface="Times New Roman" pitchFamily="18" charset="0"/>
                <a:cs typeface="Times New Roman" pitchFamily="18" charset="0"/>
              </a:rPr>
              <a:t>5 kg </a:t>
            </a:r>
            <a:r>
              <a:rPr spc="143" dirty="0">
                <a:solidFill>
                  <a:schemeClr val="tx1"/>
                </a:solidFill>
                <a:latin typeface="Times New Roman" pitchFamily="18" charset="0"/>
                <a:cs typeface="Times New Roman" pitchFamily="18" charset="0"/>
              </a:rPr>
              <a:t>per </a:t>
            </a:r>
            <a:r>
              <a:rPr spc="220" dirty="0">
                <a:solidFill>
                  <a:schemeClr val="tx1"/>
                </a:solidFill>
                <a:latin typeface="Times New Roman" pitchFamily="18" charset="0"/>
                <a:cs typeface="Times New Roman" pitchFamily="18" charset="0"/>
              </a:rPr>
              <a:t>10 </a:t>
            </a:r>
            <a:r>
              <a:rPr spc="259" dirty="0">
                <a:solidFill>
                  <a:schemeClr val="tx1"/>
                </a:solidFill>
                <a:latin typeface="Times New Roman" pitchFamily="18" charset="0"/>
                <a:cs typeface="Times New Roman" pitchFamily="18" charset="0"/>
              </a:rPr>
              <a:t>m2 </a:t>
            </a:r>
            <a:r>
              <a:rPr spc="55" dirty="0">
                <a:solidFill>
                  <a:schemeClr val="tx1"/>
                </a:solidFill>
                <a:latin typeface="Times New Roman" pitchFamily="18" charset="0"/>
                <a:cs typeface="Times New Roman" pitchFamily="18" charset="0"/>
              </a:rPr>
              <a:t>area, </a:t>
            </a:r>
            <a:r>
              <a:rPr spc="143" dirty="0">
                <a:solidFill>
                  <a:schemeClr val="tx1"/>
                </a:solidFill>
                <a:latin typeface="Times New Roman" pitchFamily="18" charset="0"/>
                <a:cs typeface="Times New Roman" pitchFamily="18" charset="0"/>
              </a:rPr>
              <a:t>before  </a:t>
            </a:r>
            <a:r>
              <a:rPr spc="149" dirty="0">
                <a:solidFill>
                  <a:schemeClr val="tx1"/>
                </a:solidFill>
                <a:latin typeface="Times New Roman" pitchFamily="18" charset="0"/>
                <a:cs typeface="Times New Roman" pitchFamily="18" charset="0"/>
              </a:rPr>
              <a:t>racking </a:t>
            </a:r>
            <a:r>
              <a:rPr spc="154" dirty="0">
                <a:solidFill>
                  <a:schemeClr val="tx1"/>
                </a:solidFill>
                <a:latin typeface="Times New Roman" pitchFamily="18" charset="0"/>
                <a:cs typeface="Times New Roman" pitchFamily="18" charset="0"/>
              </a:rPr>
              <a:t>the </a:t>
            </a:r>
            <a:r>
              <a:rPr spc="193" dirty="0">
                <a:solidFill>
                  <a:schemeClr val="tx1"/>
                </a:solidFill>
                <a:latin typeface="Times New Roman" pitchFamily="18" charset="0"/>
                <a:cs typeface="Times New Roman" pitchFamily="18" charset="0"/>
              </a:rPr>
              <a:t>litter </a:t>
            </a:r>
            <a:r>
              <a:rPr spc="225" dirty="0">
                <a:solidFill>
                  <a:schemeClr val="tx1"/>
                </a:solidFill>
                <a:latin typeface="Times New Roman" pitchFamily="18" charset="0"/>
                <a:cs typeface="Times New Roman" pitchFamily="18" charset="0"/>
              </a:rPr>
              <a:t>to </a:t>
            </a:r>
            <a:r>
              <a:rPr spc="132" dirty="0">
                <a:solidFill>
                  <a:schemeClr val="tx1"/>
                </a:solidFill>
                <a:latin typeface="Times New Roman" pitchFamily="18" charset="0"/>
                <a:cs typeface="Times New Roman" pitchFamily="18" charset="0"/>
              </a:rPr>
              <a:t>prevent </a:t>
            </a:r>
            <a:r>
              <a:rPr spc="154" dirty="0">
                <a:solidFill>
                  <a:schemeClr val="tx1"/>
                </a:solidFill>
                <a:latin typeface="Times New Roman" pitchFamily="18" charset="0"/>
                <a:cs typeface="Times New Roman" pitchFamily="18" charset="0"/>
              </a:rPr>
              <a:t>ammonia </a:t>
            </a:r>
            <a:r>
              <a:rPr spc="72" dirty="0">
                <a:solidFill>
                  <a:schemeClr val="tx1"/>
                </a:solidFill>
                <a:latin typeface="Times New Roman" pitchFamily="18" charset="0"/>
                <a:cs typeface="Times New Roman" pitchFamily="18" charset="0"/>
              </a:rPr>
              <a:t>gas  </a:t>
            </a:r>
            <a:r>
              <a:rPr spc="55" dirty="0">
                <a:solidFill>
                  <a:schemeClr val="tx1"/>
                </a:solidFill>
                <a:latin typeface="Times New Roman" pitchFamily="18" charset="0"/>
                <a:cs typeface="Times New Roman" pitchFamily="18" charset="0"/>
              </a:rPr>
              <a:t>release </a:t>
            </a:r>
            <a:r>
              <a:rPr spc="237" dirty="0">
                <a:solidFill>
                  <a:schemeClr val="tx1"/>
                </a:solidFill>
                <a:latin typeface="Times New Roman" pitchFamily="18" charset="0"/>
                <a:cs typeface="Times New Roman" pitchFamily="18" charset="0"/>
              </a:rPr>
              <a:t>from</a:t>
            </a:r>
            <a:r>
              <a:rPr spc="149" dirty="0">
                <a:solidFill>
                  <a:schemeClr val="tx1"/>
                </a:solidFill>
                <a:latin typeface="Times New Roman" pitchFamily="18" charset="0"/>
                <a:cs typeface="Times New Roman" pitchFamily="18" charset="0"/>
              </a:rPr>
              <a:t> </a:t>
            </a:r>
            <a:r>
              <a:rPr spc="176" dirty="0">
                <a:solidFill>
                  <a:schemeClr val="tx1"/>
                </a:solidFill>
                <a:latin typeface="Times New Roman" pitchFamily="18" charset="0"/>
                <a:cs typeface="Times New Roman" pitchFamily="18" charset="0"/>
              </a:rPr>
              <a:t>litter.</a:t>
            </a:r>
            <a:endParaRPr sz="3100" dirty="0">
              <a:solidFill>
                <a:schemeClr val="tx1"/>
              </a:solidFill>
              <a:latin typeface="Times New Roman" pitchFamily="18" charset="0"/>
              <a:cs typeface="Times New Roman" pitchFamily="18" charset="0"/>
            </a:endParaRPr>
          </a:p>
          <a:p>
            <a:pPr>
              <a:lnSpc>
                <a:spcPct val="100000"/>
              </a:lnSpc>
              <a:spcBef>
                <a:spcPts val="28"/>
              </a:spcBef>
            </a:pPr>
            <a:endParaRPr sz="3600" dirty="0">
              <a:solidFill>
                <a:schemeClr val="tx1"/>
              </a:solidFill>
              <a:latin typeface="Times New Roman" pitchFamily="18" charset="0"/>
              <a:cs typeface="Times New Roman" pitchFamily="18" charset="0"/>
            </a:endParaRPr>
          </a:p>
          <a:p>
            <a:pPr marL="296083" marR="5600" indent="-282784">
              <a:lnSpc>
                <a:spcPct val="88800"/>
              </a:lnSpc>
              <a:tabLst>
                <a:tab pos="296083" algn="l"/>
              </a:tabLst>
            </a:pPr>
            <a:r>
              <a:rPr sz="2000" spc="-557" dirty="0">
                <a:solidFill>
                  <a:schemeClr val="tx1"/>
                </a:solidFill>
                <a:latin typeface="Times New Roman" pitchFamily="18" charset="0"/>
                <a:cs typeface="Times New Roman" pitchFamily="18" charset="0"/>
              </a:rPr>
              <a:t>	</a:t>
            </a:r>
            <a:r>
              <a:rPr spc="187" dirty="0">
                <a:solidFill>
                  <a:schemeClr val="tx1"/>
                </a:solidFill>
                <a:latin typeface="Times New Roman" pitchFamily="18" charset="0"/>
                <a:cs typeface="Times New Roman" pitchFamily="18" charset="0"/>
              </a:rPr>
              <a:t>Addition </a:t>
            </a:r>
            <a:r>
              <a:rPr spc="215" dirty="0">
                <a:solidFill>
                  <a:schemeClr val="tx1"/>
                </a:solidFill>
                <a:latin typeface="Times New Roman" pitchFamily="18" charset="0"/>
                <a:cs typeface="Times New Roman" pitchFamily="18" charset="0"/>
              </a:rPr>
              <a:t>of </a:t>
            </a:r>
            <a:r>
              <a:rPr spc="116" dirty="0">
                <a:solidFill>
                  <a:schemeClr val="tx1"/>
                </a:solidFill>
                <a:latin typeface="Times New Roman" pitchFamily="18" charset="0"/>
                <a:cs typeface="Times New Roman" pitchFamily="18" charset="0"/>
              </a:rPr>
              <a:t>slaked </a:t>
            </a:r>
            <a:r>
              <a:rPr spc="171" dirty="0">
                <a:solidFill>
                  <a:schemeClr val="tx1"/>
                </a:solidFill>
                <a:latin typeface="Times New Roman" pitchFamily="18" charset="0"/>
                <a:cs typeface="Times New Roman" pitchFamily="18" charset="0"/>
              </a:rPr>
              <a:t>lime </a:t>
            </a:r>
            <a:r>
              <a:rPr spc="116" dirty="0">
                <a:solidFill>
                  <a:schemeClr val="tx1"/>
                </a:solidFill>
                <a:latin typeface="Times New Roman" pitchFamily="18" charset="0"/>
                <a:cs typeface="Times New Roman" pitchFamily="18" charset="0"/>
              </a:rPr>
              <a:t>may </a:t>
            </a:r>
            <a:r>
              <a:rPr spc="105" dirty="0">
                <a:solidFill>
                  <a:schemeClr val="tx1"/>
                </a:solidFill>
                <a:latin typeface="Times New Roman" pitchFamily="18" charset="0"/>
                <a:cs typeface="Times New Roman" pitchFamily="18" charset="0"/>
              </a:rPr>
              <a:t>be </a:t>
            </a:r>
            <a:r>
              <a:rPr spc="116" dirty="0">
                <a:solidFill>
                  <a:schemeClr val="tx1"/>
                </a:solidFill>
                <a:latin typeface="Times New Roman" pitchFamily="18" charset="0"/>
                <a:cs typeface="Times New Roman" pitchFamily="18" charset="0"/>
              </a:rPr>
              <a:t>avoided </a:t>
            </a:r>
            <a:r>
              <a:rPr spc="182" dirty="0">
                <a:solidFill>
                  <a:schemeClr val="tx1"/>
                </a:solidFill>
                <a:latin typeface="Times New Roman" pitchFamily="18" charset="0"/>
                <a:cs typeface="Times New Roman" pitchFamily="18" charset="0"/>
              </a:rPr>
              <a:t>that  will </a:t>
            </a:r>
            <a:r>
              <a:rPr spc="77" dirty="0">
                <a:solidFill>
                  <a:schemeClr val="tx1"/>
                </a:solidFill>
                <a:latin typeface="Times New Roman" pitchFamily="18" charset="0"/>
                <a:cs typeface="Times New Roman" pitchFamily="18" charset="0"/>
              </a:rPr>
              <a:t>increase </a:t>
            </a:r>
            <a:r>
              <a:rPr spc="154" dirty="0">
                <a:solidFill>
                  <a:schemeClr val="tx1"/>
                </a:solidFill>
                <a:latin typeface="Times New Roman" pitchFamily="18" charset="0"/>
                <a:cs typeface="Times New Roman" pitchFamily="18" charset="0"/>
              </a:rPr>
              <a:t>the </a:t>
            </a:r>
            <a:r>
              <a:rPr spc="126" dirty="0">
                <a:solidFill>
                  <a:schemeClr val="tx1"/>
                </a:solidFill>
                <a:latin typeface="Times New Roman" pitchFamily="18" charset="0"/>
                <a:cs typeface="Times New Roman" pitchFamily="18" charset="0"/>
              </a:rPr>
              <a:t>pH </a:t>
            </a:r>
            <a:r>
              <a:rPr spc="215" dirty="0">
                <a:solidFill>
                  <a:schemeClr val="tx1"/>
                </a:solidFill>
                <a:latin typeface="Times New Roman" pitchFamily="18" charset="0"/>
                <a:cs typeface="Times New Roman" pitchFamily="18" charset="0"/>
              </a:rPr>
              <a:t>of </a:t>
            </a:r>
            <a:r>
              <a:rPr spc="154" dirty="0">
                <a:solidFill>
                  <a:schemeClr val="tx1"/>
                </a:solidFill>
                <a:latin typeface="Times New Roman" pitchFamily="18" charset="0"/>
                <a:cs typeface="Times New Roman" pitchFamily="18" charset="0"/>
              </a:rPr>
              <a:t>the </a:t>
            </a:r>
            <a:r>
              <a:rPr spc="193" dirty="0">
                <a:solidFill>
                  <a:schemeClr val="tx1"/>
                </a:solidFill>
                <a:latin typeface="Times New Roman" pitchFamily="18" charset="0"/>
                <a:cs typeface="Times New Roman" pitchFamily="18" charset="0"/>
              </a:rPr>
              <a:t>litter </a:t>
            </a:r>
            <a:r>
              <a:rPr spc="149" dirty="0">
                <a:solidFill>
                  <a:schemeClr val="tx1"/>
                </a:solidFill>
                <a:latin typeface="Times New Roman" pitchFamily="18" charset="0"/>
                <a:cs typeface="Times New Roman" pitchFamily="18" charset="0"/>
              </a:rPr>
              <a:t>which </a:t>
            </a:r>
            <a:r>
              <a:rPr spc="187" dirty="0">
                <a:solidFill>
                  <a:schemeClr val="tx1"/>
                </a:solidFill>
                <a:latin typeface="Times New Roman" pitchFamily="18" charset="0"/>
                <a:cs typeface="Times New Roman" pitchFamily="18" charset="0"/>
              </a:rPr>
              <a:t>in</a:t>
            </a:r>
            <a:r>
              <a:rPr spc="-320" dirty="0">
                <a:solidFill>
                  <a:schemeClr val="tx1"/>
                </a:solidFill>
                <a:latin typeface="Times New Roman" pitchFamily="18" charset="0"/>
                <a:cs typeface="Times New Roman" pitchFamily="18" charset="0"/>
              </a:rPr>
              <a:t> </a:t>
            </a:r>
            <a:r>
              <a:rPr spc="215" dirty="0">
                <a:solidFill>
                  <a:schemeClr val="tx1"/>
                </a:solidFill>
                <a:latin typeface="Times New Roman" pitchFamily="18" charset="0"/>
                <a:cs typeface="Times New Roman" pitchFamily="18" charset="0"/>
              </a:rPr>
              <a:t>turn  </a:t>
            </a:r>
            <a:r>
              <a:rPr spc="55" dirty="0">
                <a:solidFill>
                  <a:schemeClr val="tx1"/>
                </a:solidFill>
                <a:latin typeface="Times New Roman" pitchFamily="18" charset="0"/>
                <a:cs typeface="Times New Roman" pitchFamily="18" charset="0"/>
              </a:rPr>
              <a:t>release </a:t>
            </a:r>
            <a:r>
              <a:rPr spc="171" dirty="0">
                <a:solidFill>
                  <a:schemeClr val="tx1"/>
                </a:solidFill>
                <a:latin typeface="Times New Roman" pitchFamily="18" charset="0"/>
                <a:cs typeface="Times New Roman" pitchFamily="18" charset="0"/>
              </a:rPr>
              <a:t>more </a:t>
            </a:r>
            <a:r>
              <a:rPr spc="154" dirty="0">
                <a:solidFill>
                  <a:schemeClr val="tx1"/>
                </a:solidFill>
                <a:latin typeface="Times New Roman" pitchFamily="18" charset="0"/>
                <a:cs typeface="Times New Roman" pitchFamily="18" charset="0"/>
              </a:rPr>
              <a:t>ammonia </a:t>
            </a:r>
            <a:r>
              <a:rPr spc="237" dirty="0">
                <a:solidFill>
                  <a:schemeClr val="tx1"/>
                </a:solidFill>
                <a:latin typeface="Times New Roman" pitchFamily="18" charset="0"/>
                <a:cs typeface="Times New Roman" pitchFamily="18" charset="0"/>
              </a:rPr>
              <a:t>from </a:t>
            </a:r>
            <a:r>
              <a:rPr spc="154" dirty="0">
                <a:solidFill>
                  <a:schemeClr val="tx1"/>
                </a:solidFill>
                <a:latin typeface="Times New Roman" pitchFamily="18" charset="0"/>
                <a:cs typeface="Times New Roman" pitchFamily="18" charset="0"/>
              </a:rPr>
              <a:t>the </a:t>
            </a:r>
            <a:r>
              <a:rPr spc="193" dirty="0">
                <a:solidFill>
                  <a:schemeClr val="tx1"/>
                </a:solidFill>
                <a:latin typeface="Times New Roman" pitchFamily="18" charset="0"/>
                <a:cs typeface="Times New Roman" pitchFamily="18" charset="0"/>
              </a:rPr>
              <a:t>litter </a:t>
            </a:r>
            <a:r>
              <a:rPr spc="126" dirty="0">
                <a:solidFill>
                  <a:schemeClr val="tx1"/>
                </a:solidFill>
                <a:latin typeface="Times New Roman" pitchFamily="18" charset="0"/>
                <a:cs typeface="Times New Roman" pitchFamily="18" charset="0"/>
              </a:rPr>
              <a:t>and  </a:t>
            </a:r>
            <a:r>
              <a:rPr spc="94" dirty="0">
                <a:solidFill>
                  <a:schemeClr val="tx1"/>
                </a:solidFill>
                <a:latin typeface="Times New Roman" pitchFamily="18" charset="0"/>
                <a:cs typeface="Times New Roman" pitchFamily="18" charset="0"/>
              </a:rPr>
              <a:t>also </a:t>
            </a:r>
            <a:r>
              <a:rPr spc="126" dirty="0">
                <a:solidFill>
                  <a:schemeClr val="tx1"/>
                </a:solidFill>
                <a:latin typeface="Times New Roman" pitchFamily="18" charset="0"/>
                <a:cs typeface="Times New Roman" pitchFamily="18" charset="0"/>
              </a:rPr>
              <a:t>favours </a:t>
            </a:r>
            <a:r>
              <a:rPr spc="154" dirty="0">
                <a:solidFill>
                  <a:schemeClr val="tx1"/>
                </a:solidFill>
                <a:latin typeface="Times New Roman" pitchFamily="18" charset="0"/>
                <a:cs typeface="Times New Roman" pitchFamily="18" charset="0"/>
              </a:rPr>
              <a:t>the </a:t>
            </a:r>
            <a:r>
              <a:rPr spc="198" dirty="0">
                <a:solidFill>
                  <a:schemeClr val="tx1"/>
                </a:solidFill>
                <a:latin typeface="Times New Roman" pitchFamily="18" charset="0"/>
                <a:cs typeface="Times New Roman" pitchFamily="18" charset="0"/>
              </a:rPr>
              <a:t>growth </a:t>
            </a:r>
            <a:r>
              <a:rPr spc="215" dirty="0">
                <a:solidFill>
                  <a:schemeClr val="tx1"/>
                </a:solidFill>
                <a:latin typeface="Times New Roman" pitchFamily="18" charset="0"/>
                <a:cs typeface="Times New Roman" pitchFamily="18" charset="0"/>
              </a:rPr>
              <a:t>of </a:t>
            </a:r>
            <a:r>
              <a:rPr sz="3100" i="1" spc="-209" dirty="0">
                <a:solidFill>
                  <a:schemeClr val="tx1"/>
                </a:solidFill>
                <a:latin typeface="Times New Roman" pitchFamily="18" charset="0"/>
                <a:cs typeface="Times New Roman" pitchFamily="18" charset="0"/>
              </a:rPr>
              <a:t>E. </a:t>
            </a:r>
            <a:r>
              <a:rPr sz="3100" i="1" spc="88" dirty="0">
                <a:solidFill>
                  <a:schemeClr val="tx1"/>
                </a:solidFill>
                <a:latin typeface="Times New Roman" pitchFamily="18" charset="0"/>
                <a:cs typeface="Times New Roman" pitchFamily="18" charset="0"/>
              </a:rPr>
              <a:t>coli</a:t>
            </a:r>
            <a:r>
              <a:rPr spc="88" dirty="0">
                <a:solidFill>
                  <a:schemeClr val="tx1"/>
                </a:solidFill>
                <a:latin typeface="Times New Roman" pitchFamily="18" charset="0"/>
                <a:cs typeface="Times New Roman" pitchFamily="18" charset="0"/>
              </a:rPr>
              <a:t>, </a:t>
            </a:r>
            <a:r>
              <a:rPr spc="154" dirty="0">
                <a:solidFill>
                  <a:schemeClr val="tx1"/>
                </a:solidFill>
                <a:latin typeface="Times New Roman" pitchFamily="18" charset="0"/>
                <a:cs typeface="Times New Roman" pitchFamily="18" charset="0"/>
              </a:rPr>
              <a:t>the </a:t>
            </a:r>
            <a:r>
              <a:rPr spc="193" dirty="0">
                <a:solidFill>
                  <a:schemeClr val="tx1"/>
                </a:solidFill>
                <a:latin typeface="Times New Roman" pitchFamily="18" charset="0"/>
                <a:cs typeface="Times New Roman" pitchFamily="18" charset="0"/>
              </a:rPr>
              <a:t>most  </a:t>
            </a:r>
            <a:r>
              <a:rPr spc="187" dirty="0">
                <a:solidFill>
                  <a:schemeClr val="tx1"/>
                </a:solidFill>
                <a:latin typeface="Times New Roman" pitchFamily="18" charset="0"/>
                <a:cs typeface="Times New Roman" pitchFamily="18" charset="0"/>
              </a:rPr>
              <a:t>common </a:t>
            </a:r>
            <a:r>
              <a:rPr spc="149" dirty="0">
                <a:solidFill>
                  <a:schemeClr val="tx1"/>
                </a:solidFill>
                <a:latin typeface="Times New Roman" pitchFamily="18" charset="0"/>
                <a:cs typeface="Times New Roman" pitchFamily="18" charset="0"/>
              </a:rPr>
              <a:t>pathogen </a:t>
            </a:r>
            <a:r>
              <a:rPr spc="215" dirty="0">
                <a:solidFill>
                  <a:schemeClr val="tx1"/>
                </a:solidFill>
                <a:latin typeface="Times New Roman" pitchFamily="18" charset="0"/>
                <a:cs typeface="Times New Roman" pitchFamily="18" charset="0"/>
              </a:rPr>
              <a:t>of</a:t>
            </a:r>
            <a:r>
              <a:rPr spc="17" dirty="0">
                <a:solidFill>
                  <a:schemeClr val="tx1"/>
                </a:solidFill>
                <a:latin typeface="Times New Roman" pitchFamily="18" charset="0"/>
                <a:cs typeface="Times New Roman" pitchFamily="18" charset="0"/>
              </a:rPr>
              <a:t> </a:t>
            </a:r>
            <a:r>
              <a:rPr spc="187" dirty="0">
                <a:solidFill>
                  <a:schemeClr val="tx1"/>
                </a:solidFill>
                <a:latin typeface="Times New Roman" pitchFamily="18" charset="0"/>
                <a:cs typeface="Times New Roman" pitchFamily="18" charset="0"/>
              </a:rPr>
              <a:t>poultry</a:t>
            </a:r>
            <a:endParaRPr sz="3100" dirty="0">
              <a:solidFill>
                <a:schemeClr val="tx1"/>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20032" y="899517"/>
            <a:ext cx="6957715" cy="5668666"/>
          </a:xfrm>
          <a:prstGeom prst="rect">
            <a:avLst/>
          </a:prstGeom>
        </p:spPr>
        <p:txBody>
          <a:bodyPr vert="horz" wrap="square" lIns="0" tIns="60895" rIns="0" bIns="0" rtlCol="0">
            <a:spAutoFit/>
          </a:bodyPr>
          <a:lstStyle/>
          <a:p>
            <a:pPr marL="296083" marR="895249" indent="-282784">
              <a:lnSpc>
                <a:spcPts val="2976"/>
              </a:lnSpc>
              <a:spcBef>
                <a:spcPts val="478"/>
              </a:spcBef>
              <a:buClr>
                <a:srgbClr val="2CA1BE"/>
              </a:buClr>
              <a:buSzPct val="68000"/>
              <a:buChar char=""/>
              <a:tabLst>
                <a:tab pos="296083" algn="l"/>
                <a:tab pos="296783" algn="l"/>
              </a:tabLst>
            </a:pPr>
            <a:r>
              <a:rPr sz="2800" spc="160" dirty="0">
                <a:solidFill>
                  <a:schemeClr val="tx1"/>
                </a:solidFill>
                <a:latin typeface="Times New Roman" pitchFamily="18" charset="0"/>
                <a:cs typeface="Times New Roman" pitchFamily="18" charset="0"/>
              </a:rPr>
              <a:t>At </a:t>
            </a:r>
            <a:r>
              <a:rPr sz="2800" spc="138" dirty="0">
                <a:solidFill>
                  <a:schemeClr val="tx1"/>
                </a:solidFill>
                <a:latin typeface="Times New Roman" pitchFamily="18" charset="0"/>
                <a:cs typeface="Times New Roman" pitchFamily="18" charset="0"/>
              </a:rPr>
              <a:t>the </a:t>
            </a:r>
            <a:r>
              <a:rPr sz="2800" spc="154" dirty="0">
                <a:solidFill>
                  <a:schemeClr val="tx1"/>
                </a:solidFill>
                <a:latin typeface="Times New Roman" pitchFamily="18" charset="0"/>
                <a:cs typeface="Times New Roman" pitchFamily="18" charset="0"/>
              </a:rPr>
              <a:t>beginning </a:t>
            </a:r>
            <a:r>
              <a:rPr sz="2800" spc="138" dirty="0">
                <a:solidFill>
                  <a:schemeClr val="tx1"/>
                </a:solidFill>
                <a:latin typeface="Times New Roman" pitchFamily="18" charset="0"/>
                <a:cs typeface="Times New Roman" pitchFamily="18" charset="0"/>
              </a:rPr>
              <a:t>the </a:t>
            </a:r>
            <a:r>
              <a:rPr sz="2800" spc="176" dirty="0">
                <a:solidFill>
                  <a:schemeClr val="tx1"/>
                </a:solidFill>
                <a:latin typeface="Times New Roman" pitchFamily="18" charset="0"/>
                <a:cs typeface="Times New Roman" pitchFamily="18" charset="0"/>
              </a:rPr>
              <a:t>litter </a:t>
            </a:r>
            <a:r>
              <a:rPr sz="2800" spc="116" dirty="0">
                <a:solidFill>
                  <a:schemeClr val="tx1"/>
                </a:solidFill>
                <a:latin typeface="Times New Roman" pitchFamily="18" charset="0"/>
                <a:cs typeface="Times New Roman" pitchFamily="18" charset="0"/>
              </a:rPr>
              <a:t>contains </a:t>
            </a:r>
            <a:r>
              <a:rPr sz="2800" spc="138" dirty="0">
                <a:solidFill>
                  <a:schemeClr val="tx1"/>
                </a:solidFill>
                <a:latin typeface="Times New Roman" pitchFamily="18" charset="0"/>
                <a:cs typeface="Times New Roman" pitchFamily="18" charset="0"/>
              </a:rPr>
              <a:t>only</a:t>
            </a:r>
            <a:r>
              <a:rPr sz="2800" spc="-88" dirty="0">
                <a:solidFill>
                  <a:schemeClr val="tx1"/>
                </a:solidFill>
                <a:latin typeface="Times New Roman" pitchFamily="18" charset="0"/>
                <a:cs typeface="Times New Roman" pitchFamily="18" charset="0"/>
              </a:rPr>
              <a:t> </a:t>
            </a:r>
            <a:r>
              <a:rPr sz="2800" spc="-66" dirty="0">
                <a:solidFill>
                  <a:schemeClr val="tx1"/>
                </a:solidFill>
                <a:latin typeface="Times New Roman" pitchFamily="18" charset="0"/>
                <a:cs typeface="Times New Roman" pitchFamily="18" charset="0"/>
              </a:rPr>
              <a:t>12%  </a:t>
            </a:r>
            <a:r>
              <a:rPr sz="2800" spc="154" dirty="0">
                <a:solidFill>
                  <a:schemeClr val="tx1"/>
                </a:solidFill>
                <a:latin typeface="Times New Roman" pitchFamily="18" charset="0"/>
                <a:cs typeface="Times New Roman" pitchFamily="18" charset="0"/>
              </a:rPr>
              <a:t>moisture.</a:t>
            </a:r>
            <a:endParaRPr sz="2800" dirty="0">
              <a:solidFill>
                <a:schemeClr val="tx1"/>
              </a:solidFill>
              <a:latin typeface="Times New Roman" pitchFamily="18" charset="0"/>
              <a:cs typeface="Times New Roman" pitchFamily="18" charset="0"/>
            </a:endParaRPr>
          </a:p>
          <a:p>
            <a:pPr marL="296083" marR="5600" indent="-282784">
              <a:lnSpc>
                <a:spcPct val="90000"/>
              </a:lnSpc>
              <a:spcBef>
                <a:spcPts val="397"/>
              </a:spcBef>
              <a:buClr>
                <a:srgbClr val="2CA1BE"/>
              </a:buClr>
              <a:buSzPct val="68000"/>
              <a:buChar char=""/>
              <a:tabLst>
                <a:tab pos="296083" algn="l"/>
                <a:tab pos="296783" algn="l"/>
              </a:tabLst>
            </a:pPr>
            <a:r>
              <a:rPr sz="2800" spc="132" dirty="0">
                <a:solidFill>
                  <a:schemeClr val="tx1"/>
                </a:solidFill>
                <a:latin typeface="Times New Roman" pitchFamily="18" charset="0"/>
                <a:cs typeface="Times New Roman" pitchFamily="18" charset="0"/>
              </a:rPr>
              <a:t>If </a:t>
            </a:r>
            <a:r>
              <a:rPr sz="2800" spc="138" dirty="0">
                <a:solidFill>
                  <a:schemeClr val="tx1"/>
                </a:solidFill>
                <a:latin typeface="Times New Roman" pitchFamily="18" charset="0"/>
                <a:cs typeface="Times New Roman" pitchFamily="18" charset="0"/>
              </a:rPr>
              <a:t>the </a:t>
            </a:r>
            <a:r>
              <a:rPr sz="2800" spc="160" dirty="0">
                <a:solidFill>
                  <a:schemeClr val="tx1"/>
                </a:solidFill>
                <a:latin typeface="Times New Roman" pitchFamily="18" charset="0"/>
                <a:cs typeface="Times New Roman" pitchFamily="18" charset="0"/>
              </a:rPr>
              <a:t>moisture </a:t>
            </a:r>
            <a:r>
              <a:rPr sz="2800" spc="77" dirty="0">
                <a:solidFill>
                  <a:schemeClr val="tx1"/>
                </a:solidFill>
                <a:latin typeface="Times New Roman" pitchFamily="18" charset="0"/>
                <a:cs typeface="Times New Roman" pitchFamily="18" charset="0"/>
              </a:rPr>
              <a:t>level exceeds </a:t>
            </a:r>
            <a:r>
              <a:rPr sz="2800" spc="-66" dirty="0">
                <a:solidFill>
                  <a:schemeClr val="tx1"/>
                </a:solidFill>
                <a:latin typeface="Times New Roman" pitchFamily="18" charset="0"/>
                <a:cs typeface="Times New Roman" pitchFamily="18" charset="0"/>
              </a:rPr>
              <a:t>30% </a:t>
            </a:r>
            <a:r>
              <a:rPr sz="2800" spc="116" dirty="0">
                <a:solidFill>
                  <a:schemeClr val="tx1"/>
                </a:solidFill>
                <a:latin typeface="Times New Roman" pitchFamily="18" charset="0"/>
                <a:cs typeface="Times New Roman" pitchFamily="18" charset="0"/>
              </a:rPr>
              <a:t>due </a:t>
            </a:r>
            <a:r>
              <a:rPr sz="2800" spc="204" dirty="0">
                <a:solidFill>
                  <a:schemeClr val="tx1"/>
                </a:solidFill>
                <a:latin typeface="Times New Roman" pitchFamily="18" charset="0"/>
                <a:cs typeface="Times New Roman" pitchFamily="18" charset="0"/>
              </a:rPr>
              <a:t>to </a:t>
            </a:r>
            <a:r>
              <a:rPr sz="2800" spc="176" dirty="0">
                <a:solidFill>
                  <a:schemeClr val="tx1"/>
                </a:solidFill>
                <a:latin typeface="Times New Roman" pitchFamily="18" charset="0"/>
                <a:cs typeface="Times New Roman" pitchFamily="18" charset="0"/>
              </a:rPr>
              <a:t>poor  </a:t>
            </a:r>
            <a:r>
              <a:rPr sz="2800" spc="143" dirty="0">
                <a:solidFill>
                  <a:schemeClr val="tx1"/>
                </a:solidFill>
                <a:latin typeface="Times New Roman" pitchFamily="18" charset="0"/>
                <a:cs typeface="Times New Roman" pitchFamily="18" charset="0"/>
              </a:rPr>
              <a:t>ventilation, </a:t>
            </a:r>
            <a:r>
              <a:rPr sz="2800" spc="187" dirty="0">
                <a:solidFill>
                  <a:schemeClr val="tx1"/>
                </a:solidFill>
                <a:latin typeface="Times New Roman" pitchFamily="18" charset="0"/>
                <a:cs typeface="Times New Roman" pitchFamily="18" charset="0"/>
              </a:rPr>
              <a:t>too </a:t>
            </a:r>
            <a:r>
              <a:rPr sz="2800" spc="121" dirty="0">
                <a:solidFill>
                  <a:schemeClr val="tx1"/>
                </a:solidFill>
                <a:latin typeface="Times New Roman" pitchFamily="18" charset="0"/>
                <a:cs typeface="Times New Roman" pitchFamily="18" charset="0"/>
              </a:rPr>
              <a:t>many </a:t>
            </a:r>
            <a:r>
              <a:rPr sz="2800" spc="149" dirty="0">
                <a:solidFill>
                  <a:schemeClr val="tx1"/>
                </a:solidFill>
                <a:latin typeface="Times New Roman" pitchFamily="18" charset="0"/>
                <a:cs typeface="Times New Roman" pitchFamily="18" charset="0"/>
              </a:rPr>
              <a:t>birds, </a:t>
            </a:r>
            <a:r>
              <a:rPr sz="2800" spc="143" dirty="0">
                <a:solidFill>
                  <a:schemeClr val="tx1"/>
                </a:solidFill>
                <a:latin typeface="Times New Roman" pitchFamily="18" charset="0"/>
                <a:cs typeface="Times New Roman" pitchFamily="18" charset="0"/>
              </a:rPr>
              <a:t>irregular </a:t>
            </a:r>
            <a:r>
              <a:rPr sz="2800" spc="176" dirty="0">
                <a:solidFill>
                  <a:schemeClr val="tx1"/>
                </a:solidFill>
                <a:latin typeface="Times New Roman" pitchFamily="18" charset="0"/>
                <a:cs typeface="Times New Roman" pitchFamily="18" charset="0"/>
              </a:rPr>
              <a:t>stirring or  </a:t>
            </a:r>
            <a:r>
              <a:rPr sz="2800" spc="160" dirty="0">
                <a:solidFill>
                  <a:schemeClr val="tx1"/>
                </a:solidFill>
                <a:latin typeface="Times New Roman" pitchFamily="18" charset="0"/>
                <a:cs typeface="Times New Roman" pitchFamily="18" charset="0"/>
              </a:rPr>
              <a:t>damp </a:t>
            </a:r>
            <a:r>
              <a:rPr sz="2800" spc="171" dirty="0">
                <a:solidFill>
                  <a:schemeClr val="tx1"/>
                </a:solidFill>
                <a:latin typeface="Times New Roman" pitchFamily="18" charset="0"/>
                <a:cs typeface="Times New Roman" pitchFamily="18" charset="0"/>
              </a:rPr>
              <a:t>floor, </a:t>
            </a:r>
            <a:r>
              <a:rPr sz="2800" spc="138" dirty="0">
                <a:solidFill>
                  <a:schemeClr val="tx1"/>
                </a:solidFill>
                <a:latin typeface="Times New Roman" pitchFamily="18" charset="0"/>
                <a:cs typeface="Times New Roman" pitchFamily="18" charset="0"/>
              </a:rPr>
              <a:t>the </a:t>
            </a:r>
            <a:r>
              <a:rPr sz="2800" spc="176" dirty="0">
                <a:solidFill>
                  <a:schemeClr val="tx1"/>
                </a:solidFill>
                <a:latin typeface="Times New Roman" pitchFamily="18" charset="0"/>
                <a:cs typeface="Times New Roman" pitchFamily="18" charset="0"/>
              </a:rPr>
              <a:t>litter </a:t>
            </a:r>
            <a:r>
              <a:rPr sz="2800" spc="165" dirty="0">
                <a:solidFill>
                  <a:schemeClr val="tx1"/>
                </a:solidFill>
                <a:latin typeface="Times New Roman" pitchFamily="18" charset="0"/>
                <a:cs typeface="Times New Roman" pitchFamily="18" charset="0"/>
              </a:rPr>
              <a:t>will </a:t>
            </a:r>
            <a:r>
              <a:rPr sz="2800" spc="6" dirty="0">
                <a:solidFill>
                  <a:schemeClr val="tx1"/>
                </a:solidFill>
                <a:latin typeface="Times New Roman" pitchFamily="18" charset="0"/>
                <a:cs typeface="Times New Roman" pitchFamily="18" charset="0"/>
              </a:rPr>
              <a:t>cease </a:t>
            </a:r>
            <a:r>
              <a:rPr sz="2800" spc="204" dirty="0">
                <a:solidFill>
                  <a:schemeClr val="tx1"/>
                </a:solidFill>
                <a:latin typeface="Times New Roman" pitchFamily="18" charset="0"/>
                <a:cs typeface="Times New Roman" pitchFamily="18" charset="0"/>
              </a:rPr>
              <a:t>to </a:t>
            </a:r>
            <a:r>
              <a:rPr sz="2800" spc="171" dirty="0">
                <a:solidFill>
                  <a:schemeClr val="tx1"/>
                </a:solidFill>
                <a:latin typeface="Times New Roman" pitchFamily="18" charset="0"/>
                <a:cs typeface="Times New Roman" pitchFamily="18" charset="0"/>
              </a:rPr>
              <a:t>function  </a:t>
            </a:r>
            <a:r>
              <a:rPr sz="2800" spc="132" dirty="0">
                <a:solidFill>
                  <a:schemeClr val="tx1"/>
                </a:solidFill>
                <a:latin typeface="Times New Roman" pitchFamily="18" charset="0"/>
                <a:cs typeface="Times New Roman" pitchFamily="18" charset="0"/>
              </a:rPr>
              <a:t>efficiently. </a:t>
            </a:r>
            <a:r>
              <a:rPr sz="2800" spc="-11" dirty="0">
                <a:solidFill>
                  <a:schemeClr val="tx1"/>
                </a:solidFill>
                <a:latin typeface="Times New Roman" pitchFamily="18" charset="0"/>
                <a:cs typeface="Times New Roman" pitchFamily="18" charset="0"/>
              </a:rPr>
              <a:t>Because </a:t>
            </a:r>
            <a:r>
              <a:rPr sz="2800" spc="138" dirty="0">
                <a:solidFill>
                  <a:schemeClr val="tx1"/>
                </a:solidFill>
                <a:latin typeface="Times New Roman" pitchFamily="18" charset="0"/>
                <a:cs typeface="Times New Roman" pitchFamily="18" charset="0"/>
              </a:rPr>
              <a:t>the </a:t>
            </a:r>
            <a:r>
              <a:rPr sz="2800" spc="132" dirty="0">
                <a:solidFill>
                  <a:schemeClr val="tx1"/>
                </a:solidFill>
                <a:latin typeface="Times New Roman" pitchFamily="18" charset="0"/>
                <a:cs typeface="Times New Roman" pitchFamily="18" charset="0"/>
              </a:rPr>
              <a:t>manure </a:t>
            </a:r>
            <a:r>
              <a:rPr sz="2800" spc="149" dirty="0">
                <a:solidFill>
                  <a:schemeClr val="tx1"/>
                </a:solidFill>
                <a:latin typeface="Times New Roman" pitchFamily="18" charset="0"/>
                <a:cs typeface="Times New Roman" pitchFamily="18" charset="0"/>
              </a:rPr>
              <a:t>digesting </a:t>
            </a:r>
            <a:r>
              <a:rPr sz="2800" spc="99" dirty="0">
                <a:solidFill>
                  <a:schemeClr val="tx1"/>
                </a:solidFill>
                <a:latin typeface="Times New Roman" pitchFamily="18" charset="0"/>
                <a:cs typeface="Times New Roman" pitchFamily="18" charset="0"/>
              </a:rPr>
              <a:t>bacteria  </a:t>
            </a:r>
            <a:r>
              <a:rPr sz="2800" spc="61" dirty="0">
                <a:solidFill>
                  <a:schemeClr val="tx1"/>
                </a:solidFill>
                <a:latin typeface="Times New Roman" pitchFamily="18" charset="0"/>
                <a:cs typeface="Times New Roman" pitchFamily="18" charset="0"/>
              </a:rPr>
              <a:t>can </a:t>
            </a:r>
            <a:r>
              <a:rPr sz="2800" spc="94" dirty="0">
                <a:solidFill>
                  <a:schemeClr val="tx1"/>
                </a:solidFill>
                <a:latin typeface="Times New Roman" pitchFamily="18" charset="0"/>
                <a:cs typeface="Times New Roman" pitchFamily="18" charset="0"/>
              </a:rPr>
              <a:t>be </a:t>
            </a:r>
            <a:r>
              <a:rPr sz="2800" spc="77" dirty="0">
                <a:solidFill>
                  <a:schemeClr val="tx1"/>
                </a:solidFill>
                <a:latin typeface="Times New Roman" pitchFamily="18" charset="0"/>
                <a:cs typeface="Times New Roman" pitchFamily="18" charset="0"/>
              </a:rPr>
              <a:t>active </a:t>
            </a:r>
            <a:r>
              <a:rPr sz="2800" spc="138" dirty="0">
                <a:solidFill>
                  <a:schemeClr val="tx1"/>
                </a:solidFill>
                <a:latin typeface="Times New Roman" pitchFamily="18" charset="0"/>
                <a:cs typeface="Times New Roman" pitchFamily="18" charset="0"/>
              </a:rPr>
              <a:t>only </a:t>
            </a:r>
            <a:r>
              <a:rPr sz="2800" spc="182" dirty="0">
                <a:solidFill>
                  <a:schemeClr val="tx1"/>
                </a:solidFill>
                <a:latin typeface="Times New Roman" pitchFamily="18" charset="0"/>
                <a:cs typeface="Times New Roman" pitchFamily="18" charset="0"/>
              </a:rPr>
              <a:t>within </a:t>
            </a:r>
            <a:r>
              <a:rPr sz="2800" spc="-66" dirty="0">
                <a:solidFill>
                  <a:schemeClr val="tx1"/>
                </a:solidFill>
                <a:latin typeface="Times New Roman" pitchFamily="18" charset="0"/>
                <a:cs typeface="Times New Roman" pitchFamily="18" charset="0"/>
              </a:rPr>
              <a:t>30% </a:t>
            </a:r>
            <a:r>
              <a:rPr sz="2800" spc="160" dirty="0">
                <a:solidFill>
                  <a:schemeClr val="tx1"/>
                </a:solidFill>
                <a:latin typeface="Times New Roman" pitchFamily="18" charset="0"/>
                <a:cs typeface="Times New Roman" pitchFamily="18" charset="0"/>
              </a:rPr>
              <a:t>moisture </a:t>
            </a:r>
            <a:r>
              <a:rPr sz="2800" spc="77" dirty="0">
                <a:solidFill>
                  <a:schemeClr val="tx1"/>
                </a:solidFill>
                <a:latin typeface="Times New Roman" pitchFamily="18" charset="0"/>
                <a:cs typeface="Times New Roman" pitchFamily="18" charset="0"/>
              </a:rPr>
              <a:t>level </a:t>
            </a:r>
            <a:r>
              <a:rPr sz="2800" spc="204" dirty="0">
                <a:solidFill>
                  <a:schemeClr val="tx1"/>
                </a:solidFill>
                <a:latin typeface="Times New Roman" pitchFamily="18" charset="0"/>
                <a:cs typeface="Times New Roman" pitchFamily="18" charset="0"/>
              </a:rPr>
              <a:t>of  </a:t>
            </a:r>
            <a:r>
              <a:rPr sz="2800" spc="138" dirty="0">
                <a:solidFill>
                  <a:schemeClr val="tx1"/>
                </a:solidFill>
                <a:latin typeface="Times New Roman" pitchFamily="18" charset="0"/>
                <a:cs typeface="Times New Roman" pitchFamily="18" charset="0"/>
              </a:rPr>
              <a:t>the</a:t>
            </a:r>
            <a:r>
              <a:rPr sz="2800" spc="105" dirty="0">
                <a:solidFill>
                  <a:schemeClr val="tx1"/>
                </a:solidFill>
                <a:latin typeface="Times New Roman" pitchFamily="18" charset="0"/>
                <a:cs typeface="Times New Roman" pitchFamily="18" charset="0"/>
              </a:rPr>
              <a:t> </a:t>
            </a:r>
            <a:r>
              <a:rPr sz="2800" spc="165" dirty="0">
                <a:solidFill>
                  <a:schemeClr val="tx1"/>
                </a:solidFill>
                <a:latin typeface="Times New Roman" pitchFamily="18" charset="0"/>
                <a:cs typeface="Times New Roman" pitchFamily="18" charset="0"/>
              </a:rPr>
              <a:t>litter.</a:t>
            </a:r>
            <a:endParaRPr sz="2800" dirty="0">
              <a:solidFill>
                <a:schemeClr val="tx1"/>
              </a:solidFill>
              <a:latin typeface="Times New Roman" pitchFamily="18" charset="0"/>
              <a:cs typeface="Times New Roman" pitchFamily="18" charset="0"/>
            </a:endParaRPr>
          </a:p>
          <a:p>
            <a:pPr>
              <a:spcBef>
                <a:spcPts val="55"/>
              </a:spcBef>
              <a:buClr>
                <a:srgbClr val="2CA1BE"/>
              </a:buClr>
              <a:buFont typeface="Arial"/>
              <a:buChar char=""/>
            </a:pPr>
            <a:endParaRPr sz="3300" dirty="0">
              <a:solidFill>
                <a:schemeClr val="tx1"/>
              </a:solidFill>
              <a:latin typeface="Times New Roman" pitchFamily="18" charset="0"/>
              <a:cs typeface="Times New Roman" pitchFamily="18" charset="0"/>
            </a:endParaRPr>
          </a:p>
          <a:p>
            <a:pPr marL="296083" marR="56697" indent="-282784">
              <a:lnSpc>
                <a:spcPct val="90000"/>
              </a:lnSpc>
              <a:spcBef>
                <a:spcPts val="6"/>
              </a:spcBef>
              <a:buClr>
                <a:srgbClr val="2CA1BE"/>
              </a:buClr>
              <a:buSzPct val="68000"/>
              <a:buChar char=""/>
              <a:tabLst>
                <a:tab pos="296083" algn="l"/>
                <a:tab pos="296783" algn="l"/>
              </a:tabLst>
            </a:pPr>
            <a:r>
              <a:rPr sz="2800" spc="17" dirty="0">
                <a:solidFill>
                  <a:schemeClr val="tx1"/>
                </a:solidFill>
                <a:latin typeface="Times New Roman" pitchFamily="18" charset="0"/>
                <a:cs typeface="Times New Roman" pitchFamily="18" charset="0"/>
              </a:rPr>
              <a:t>Some </a:t>
            </a:r>
            <a:r>
              <a:rPr sz="2800" spc="171" dirty="0">
                <a:solidFill>
                  <a:schemeClr val="tx1"/>
                </a:solidFill>
                <a:latin typeface="Times New Roman" pitchFamily="18" charset="0"/>
                <a:cs typeface="Times New Roman" pitchFamily="18" charset="0"/>
              </a:rPr>
              <a:t>time </a:t>
            </a:r>
            <a:r>
              <a:rPr sz="2800" spc="121" dirty="0">
                <a:solidFill>
                  <a:schemeClr val="tx1"/>
                </a:solidFill>
                <a:latin typeface="Times New Roman" pitchFamily="18" charset="0"/>
                <a:cs typeface="Times New Roman" pitchFamily="18" charset="0"/>
              </a:rPr>
              <a:t>many </a:t>
            </a:r>
            <a:r>
              <a:rPr sz="2800" spc="154" dirty="0">
                <a:solidFill>
                  <a:schemeClr val="tx1"/>
                </a:solidFill>
                <a:latin typeface="Times New Roman" pitchFamily="18" charset="0"/>
                <a:cs typeface="Times New Roman" pitchFamily="18" charset="0"/>
              </a:rPr>
              <a:t>birds </a:t>
            </a:r>
            <a:r>
              <a:rPr sz="2800" spc="165" dirty="0">
                <a:solidFill>
                  <a:schemeClr val="tx1"/>
                </a:solidFill>
                <a:latin typeface="Times New Roman" pitchFamily="18" charset="0"/>
                <a:cs typeface="Times New Roman" pitchFamily="18" charset="0"/>
              </a:rPr>
              <a:t>will </a:t>
            </a:r>
            <a:r>
              <a:rPr sz="2800" spc="94" dirty="0">
                <a:solidFill>
                  <a:schemeClr val="tx1"/>
                </a:solidFill>
                <a:latin typeface="Times New Roman" pitchFamily="18" charset="0"/>
                <a:cs typeface="Times New Roman" pitchFamily="18" charset="0"/>
              </a:rPr>
              <a:t>bear </a:t>
            </a:r>
            <a:r>
              <a:rPr sz="2800" spc="110" dirty="0">
                <a:solidFill>
                  <a:schemeClr val="tx1"/>
                </a:solidFill>
                <a:latin typeface="Times New Roman" pitchFamily="18" charset="0"/>
                <a:cs typeface="Times New Roman" pitchFamily="18" charset="0"/>
              </a:rPr>
              <a:t>“balls” </a:t>
            </a:r>
            <a:r>
              <a:rPr sz="2800" spc="116" dirty="0">
                <a:solidFill>
                  <a:schemeClr val="tx1"/>
                </a:solidFill>
                <a:latin typeface="Times New Roman" pitchFamily="18" charset="0"/>
                <a:cs typeface="Times New Roman" pitchFamily="18" charset="0"/>
              </a:rPr>
              <a:t>made </a:t>
            </a:r>
            <a:r>
              <a:rPr sz="2800" spc="193" dirty="0">
                <a:solidFill>
                  <a:schemeClr val="tx1"/>
                </a:solidFill>
                <a:latin typeface="Times New Roman" pitchFamily="18" charset="0"/>
                <a:cs typeface="Times New Roman" pitchFamily="18" charset="0"/>
              </a:rPr>
              <a:t>of  </a:t>
            </a:r>
            <a:r>
              <a:rPr sz="2800" spc="176" dirty="0">
                <a:solidFill>
                  <a:schemeClr val="tx1"/>
                </a:solidFill>
                <a:latin typeface="Times New Roman" pitchFamily="18" charset="0"/>
                <a:cs typeface="Times New Roman" pitchFamily="18" charset="0"/>
              </a:rPr>
              <a:t>litter </a:t>
            </a:r>
            <a:r>
              <a:rPr sz="2800" spc="121" dirty="0">
                <a:solidFill>
                  <a:schemeClr val="tx1"/>
                </a:solidFill>
                <a:latin typeface="Times New Roman" pitchFamily="18" charset="0"/>
                <a:cs typeface="Times New Roman" pitchFamily="18" charset="0"/>
              </a:rPr>
              <a:t>materials at </a:t>
            </a:r>
            <a:r>
              <a:rPr sz="2800" spc="160" dirty="0">
                <a:solidFill>
                  <a:schemeClr val="tx1"/>
                </a:solidFill>
                <a:latin typeface="Times New Roman" pitchFamily="18" charset="0"/>
                <a:cs typeface="Times New Roman" pitchFamily="18" charset="0"/>
              </a:rPr>
              <a:t>their </a:t>
            </a:r>
            <a:r>
              <a:rPr sz="2800" spc="77" dirty="0">
                <a:solidFill>
                  <a:schemeClr val="tx1"/>
                </a:solidFill>
                <a:latin typeface="Times New Roman" pitchFamily="18" charset="0"/>
                <a:cs typeface="Times New Roman" pitchFamily="18" charset="0"/>
              </a:rPr>
              <a:t>claw </a:t>
            </a:r>
            <a:r>
              <a:rPr sz="2800" spc="149" dirty="0">
                <a:solidFill>
                  <a:schemeClr val="tx1"/>
                </a:solidFill>
                <a:latin typeface="Times New Roman" pitchFamily="18" charset="0"/>
                <a:cs typeface="Times New Roman" pitchFamily="18" charset="0"/>
              </a:rPr>
              <a:t>tips. </a:t>
            </a:r>
            <a:r>
              <a:rPr sz="2800" spc="22" dirty="0">
                <a:solidFill>
                  <a:schemeClr val="tx1"/>
                </a:solidFill>
                <a:latin typeface="Times New Roman" pitchFamily="18" charset="0"/>
                <a:cs typeface="Times New Roman" pitchFamily="18" charset="0"/>
              </a:rPr>
              <a:t>Ball </a:t>
            </a:r>
            <a:r>
              <a:rPr sz="2800" spc="182" dirty="0">
                <a:solidFill>
                  <a:schemeClr val="tx1"/>
                </a:solidFill>
                <a:latin typeface="Times New Roman" pitchFamily="18" charset="0"/>
                <a:cs typeface="Times New Roman" pitchFamily="18" charset="0"/>
              </a:rPr>
              <a:t>formation </a:t>
            </a:r>
            <a:r>
              <a:rPr sz="2800" spc="99" dirty="0">
                <a:solidFill>
                  <a:schemeClr val="tx1"/>
                </a:solidFill>
                <a:latin typeface="Times New Roman" pitchFamily="18" charset="0"/>
                <a:cs typeface="Times New Roman" pitchFamily="18" charset="0"/>
              </a:rPr>
              <a:t>is  </a:t>
            </a:r>
            <a:r>
              <a:rPr sz="2800" spc="-17" dirty="0">
                <a:solidFill>
                  <a:schemeClr val="tx1"/>
                </a:solidFill>
                <a:latin typeface="Times New Roman" pitchFamily="18" charset="0"/>
                <a:cs typeface="Times New Roman" pitchFamily="18" charset="0"/>
              </a:rPr>
              <a:t>a </a:t>
            </a:r>
            <a:r>
              <a:rPr sz="2800" spc="138" dirty="0">
                <a:solidFill>
                  <a:schemeClr val="tx1"/>
                </a:solidFill>
                <a:latin typeface="Times New Roman" pitchFamily="18" charset="0"/>
                <a:cs typeface="Times New Roman" pitchFamily="18" charset="0"/>
              </a:rPr>
              <a:t>sign </a:t>
            </a:r>
            <a:r>
              <a:rPr sz="2800" spc="198" dirty="0">
                <a:solidFill>
                  <a:schemeClr val="tx1"/>
                </a:solidFill>
                <a:latin typeface="Times New Roman" pitchFamily="18" charset="0"/>
                <a:cs typeface="Times New Roman" pitchFamily="18" charset="0"/>
              </a:rPr>
              <a:t>of </a:t>
            </a:r>
            <a:r>
              <a:rPr sz="2800" spc="126" dirty="0">
                <a:solidFill>
                  <a:schemeClr val="tx1"/>
                </a:solidFill>
                <a:latin typeface="Times New Roman" pitchFamily="18" charset="0"/>
                <a:cs typeface="Times New Roman" pitchFamily="18" charset="0"/>
              </a:rPr>
              <a:t>bad </a:t>
            </a:r>
            <a:r>
              <a:rPr sz="2800" spc="176" dirty="0">
                <a:solidFill>
                  <a:schemeClr val="tx1"/>
                </a:solidFill>
                <a:latin typeface="Times New Roman" pitchFamily="18" charset="0"/>
                <a:cs typeface="Times New Roman" pitchFamily="18" charset="0"/>
              </a:rPr>
              <a:t>litter</a:t>
            </a:r>
            <a:r>
              <a:rPr sz="2800" spc="105" dirty="0">
                <a:solidFill>
                  <a:schemeClr val="tx1"/>
                </a:solidFill>
                <a:latin typeface="Times New Roman" pitchFamily="18" charset="0"/>
                <a:cs typeface="Times New Roman" pitchFamily="18" charset="0"/>
              </a:rPr>
              <a:t> </a:t>
            </a:r>
            <a:r>
              <a:rPr sz="2800" spc="126" dirty="0">
                <a:solidFill>
                  <a:schemeClr val="tx1"/>
                </a:solidFill>
                <a:latin typeface="Times New Roman" pitchFamily="18" charset="0"/>
                <a:cs typeface="Times New Roman" pitchFamily="18" charset="0"/>
              </a:rPr>
              <a:t>management.</a:t>
            </a:r>
            <a:endParaRPr sz="2800" dirty="0">
              <a:solidFill>
                <a:schemeClr val="tx1"/>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64047" y="1615811"/>
            <a:ext cx="6733195" cy="3384289"/>
          </a:xfrm>
          <a:prstGeom prst="rect">
            <a:avLst/>
          </a:prstGeom>
        </p:spPr>
        <p:txBody>
          <a:bodyPr vert="horz" wrap="square" lIns="0" tIns="13999" rIns="0" bIns="0" rtlCol="0">
            <a:spAutoFit/>
          </a:bodyPr>
          <a:lstStyle/>
          <a:p>
            <a:pPr marL="296083" marR="717460" indent="-282784">
              <a:spcBef>
                <a:spcPts val="110"/>
              </a:spcBef>
              <a:buClr>
                <a:srgbClr val="2CA1BE"/>
              </a:buClr>
              <a:buSzPct val="66666"/>
              <a:buChar char=""/>
              <a:tabLst>
                <a:tab pos="296083" algn="l"/>
                <a:tab pos="296783" algn="l"/>
              </a:tabLst>
            </a:pPr>
            <a:r>
              <a:rPr sz="3000" spc="209" dirty="0">
                <a:solidFill>
                  <a:schemeClr val="tx1"/>
                </a:solidFill>
                <a:latin typeface="Times New Roman" pitchFamily="18" charset="0"/>
                <a:cs typeface="Times New Roman" pitchFamily="18" charset="0"/>
              </a:rPr>
              <a:t>Built-up </a:t>
            </a:r>
            <a:r>
              <a:rPr sz="3000" spc="193" dirty="0">
                <a:solidFill>
                  <a:schemeClr val="tx1"/>
                </a:solidFill>
                <a:latin typeface="Times New Roman" pitchFamily="18" charset="0"/>
                <a:cs typeface="Times New Roman" pitchFamily="18" charset="0"/>
              </a:rPr>
              <a:t>litter </a:t>
            </a:r>
            <a:r>
              <a:rPr sz="3000" spc="66" dirty="0">
                <a:solidFill>
                  <a:schemeClr val="tx1"/>
                </a:solidFill>
                <a:latin typeface="Times New Roman" pitchFamily="18" charset="0"/>
                <a:cs typeface="Times New Roman" pitchFamily="18" charset="0"/>
              </a:rPr>
              <a:t>has </a:t>
            </a:r>
            <a:r>
              <a:rPr sz="3000" spc="-17" dirty="0">
                <a:solidFill>
                  <a:schemeClr val="tx1"/>
                </a:solidFill>
                <a:latin typeface="Times New Roman" pitchFamily="18" charset="0"/>
                <a:cs typeface="Times New Roman" pitchFamily="18" charset="0"/>
              </a:rPr>
              <a:t>a </a:t>
            </a:r>
            <a:r>
              <a:rPr sz="3000" spc="77" dirty="0">
                <a:solidFill>
                  <a:schemeClr val="tx1"/>
                </a:solidFill>
                <a:latin typeface="Times New Roman" pitchFamily="18" charset="0"/>
                <a:cs typeface="Times New Roman" pitchFamily="18" charset="0"/>
              </a:rPr>
              <a:t>very </a:t>
            </a:r>
            <a:r>
              <a:rPr sz="3000" spc="198" dirty="0">
                <a:solidFill>
                  <a:schemeClr val="tx1"/>
                </a:solidFill>
                <a:latin typeface="Times New Roman" pitchFamily="18" charset="0"/>
                <a:cs typeface="Times New Roman" pitchFamily="18" charset="0"/>
              </a:rPr>
              <a:t>important </a:t>
            </a:r>
            <a:r>
              <a:rPr sz="3000" spc="143" dirty="0">
                <a:solidFill>
                  <a:schemeClr val="tx1"/>
                </a:solidFill>
                <a:latin typeface="Times New Roman" pitchFamily="18" charset="0"/>
                <a:cs typeface="Times New Roman" pitchFamily="18" charset="0"/>
              </a:rPr>
              <a:t>role </a:t>
            </a:r>
            <a:r>
              <a:rPr sz="3000" spc="187" dirty="0">
                <a:solidFill>
                  <a:schemeClr val="tx1"/>
                </a:solidFill>
                <a:latin typeface="Times New Roman" pitchFamily="18" charset="0"/>
                <a:cs typeface="Times New Roman" pitchFamily="18" charset="0"/>
              </a:rPr>
              <a:t>in  </a:t>
            </a:r>
            <a:r>
              <a:rPr sz="3000" spc="182" dirty="0">
                <a:solidFill>
                  <a:schemeClr val="tx1"/>
                </a:solidFill>
                <a:latin typeface="Times New Roman" pitchFamily="18" charset="0"/>
                <a:cs typeface="Times New Roman" pitchFamily="18" charset="0"/>
              </a:rPr>
              <a:t>providing </a:t>
            </a:r>
            <a:r>
              <a:rPr sz="3000" spc="187" dirty="0">
                <a:solidFill>
                  <a:schemeClr val="tx1"/>
                </a:solidFill>
                <a:latin typeface="Times New Roman" pitchFamily="18" charset="0"/>
                <a:cs typeface="Times New Roman" pitchFamily="18" charset="0"/>
              </a:rPr>
              <a:t>warmth </a:t>
            </a:r>
            <a:r>
              <a:rPr sz="3000" spc="225" dirty="0">
                <a:solidFill>
                  <a:schemeClr val="tx1"/>
                </a:solidFill>
                <a:latin typeface="Times New Roman" pitchFamily="18" charset="0"/>
                <a:cs typeface="Times New Roman" pitchFamily="18" charset="0"/>
              </a:rPr>
              <a:t>to </a:t>
            </a:r>
            <a:r>
              <a:rPr sz="3000" spc="154" dirty="0">
                <a:solidFill>
                  <a:schemeClr val="tx1"/>
                </a:solidFill>
                <a:latin typeface="Times New Roman" pitchFamily="18" charset="0"/>
                <a:cs typeface="Times New Roman" pitchFamily="18" charset="0"/>
              </a:rPr>
              <a:t>the </a:t>
            </a:r>
            <a:r>
              <a:rPr sz="3000" spc="176" dirty="0">
                <a:solidFill>
                  <a:schemeClr val="tx1"/>
                </a:solidFill>
                <a:latin typeface="Times New Roman" pitchFamily="18" charset="0"/>
                <a:cs typeface="Times New Roman" pitchFamily="18" charset="0"/>
              </a:rPr>
              <a:t>birds </a:t>
            </a:r>
            <a:r>
              <a:rPr sz="3000" spc="193" dirty="0">
                <a:solidFill>
                  <a:schemeClr val="tx1"/>
                </a:solidFill>
                <a:latin typeface="Times New Roman" pitchFamily="18" charset="0"/>
                <a:cs typeface="Times New Roman" pitchFamily="18" charset="0"/>
              </a:rPr>
              <a:t>in</a:t>
            </a:r>
            <a:r>
              <a:rPr sz="3000" spc="-331" dirty="0">
                <a:solidFill>
                  <a:schemeClr val="tx1"/>
                </a:solidFill>
                <a:latin typeface="Times New Roman" pitchFamily="18" charset="0"/>
                <a:cs typeface="Times New Roman" pitchFamily="18" charset="0"/>
              </a:rPr>
              <a:t> </a:t>
            </a:r>
            <a:r>
              <a:rPr sz="3000" spc="165" dirty="0">
                <a:solidFill>
                  <a:schemeClr val="tx1"/>
                </a:solidFill>
                <a:latin typeface="Times New Roman" pitchFamily="18" charset="0"/>
                <a:cs typeface="Times New Roman" pitchFamily="18" charset="0"/>
              </a:rPr>
              <a:t>winter.</a:t>
            </a:r>
            <a:endParaRPr sz="3000" dirty="0">
              <a:solidFill>
                <a:schemeClr val="tx1"/>
              </a:solidFill>
              <a:latin typeface="Times New Roman" pitchFamily="18" charset="0"/>
              <a:cs typeface="Times New Roman" pitchFamily="18" charset="0"/>
            </a:endParaRPr>
          </a:p>
          <a:p>
            <a:pPr>
              <a:spcBef>
                <a:spcPts val="11"/>
              </a:spcBef>
              <a:buClr>
                <a:srgbClr val="2CA1BE"/>
              </a:buClr>
              <a:buFont typeface="Arial"/>
              <a:buChar char=""/>
            </a:pPr>
            <a:endParaRPr sz="3900" dirty="0">
              <a:solidFill>
                <a:schemeClr val="tx1"/>
              </a:solidFill>
              <a:latin typeface="Times New Roman" pitchFamily="18" charset="0"/>
              <a:cs typeface="Times New Roman" pitchFamily="18" charset="0"/>
            </a:endParaRPr>
          </a:p>
          <a:p>
            <a:pPr marL="296083" marR="5600" indent="-282784">
              <a:buClr>
                <a:srgbClr val="2CA1BE"/>
              </a:buClr>
              <a:buSzPct val="66666"/>
              <a:buChar char=""/>
              <a:tabLst>
                <a:tab pos="296083" algn="l"/>
                <a:tab pos="296783" algn="l"/>
              </a:tabLst>
            </a:pPr>
            <a:r>
              <a:rPr sz="3000" spc="105" dirty="0">
                <a:solidFill>
                  <a:schemeClr val="tx1"/>
                </a:solidFill>
                <a:latin typeface="Times New Roman" pitchFamily="18" charset="0"/>
                <a:cs typeface="Times New Roman" pitchFamily="18" charset="0"/>
              </a:rPr>
              <a:t>In </a:t>
            </a:r>
            <a:r>
              <a:rPr sz="3000" spc="171" dirty="0">
                <a:solidFill>
                  <a:schemeClr val="tx1"/>
                </a:solidFill>
                <a:latin typeface="Times New Roman" pitchFamily="18" charset="0"/>
                <a:cs typeface="Times New Roman" pitchFamily="18" charset="0"/>
              </a:rPr>
              <a:t>winter </a:t>
            </a:r>
            <a:r>
              <a:rPr sz="3000" spc="154" dirty="0">
                <a:solidFill>
                  <a:schemeClr val="tx1"/>
                </a:solidFill>
                <a:latin typeface="Times New Roman" pitchFamily="18" charset="0"/>
                <a:cs typeface="Times New Roman" pitchFamily="18" charset="0"/>
              </a:rPr>
              <a:t>the </a:t>
            </a:r>
            <a:r>
              <a:rPr sz="3000" spc="193" dirty="0">
                <a:solidFill>
                  <a:schemeClr val="tx1"/>
                </a:solidFill>
                <a:latin typeface="Times New Roman" pitchFamily="18" charset="0"/>
                <a:cs typeface="Times New Roman" pitchFamily="18" charset="0"/>
              </a:rPr>
              <a:t>litter </a:t>
            </a:r>
            <a:r>
              <a:rPr sz="3000" spc="176" dirty="0">
                <a:solidFill>
                  <a:schemeClr val="tx1"/>
                </a:solidFill>
                <a:latin typeface="Times New Roman" pitchFamily="18" charset="0"/>
                <a:cs typeface="Times New Roman" pitchFamily="18" charset="0"/>
              </a:rPr>
              <a:t>depth </a:t>
            </a:r>
            <a:r>
              <a:rPr sz="3000" spc="66" dirty="0">
                <a:solidFill>
                  <a:schemeClr val="tx1"/>
                </a:solidFill>
                <a:latin typeface="Times New Roman" pitchFamily="18" charset="0"/>
                <a:cs typeface="Times New Roman" pitchFamily="18" charset="0"/>
              </a:rPr>
              <a:t>can </a:t>
            </a:r>
            <a:r>
              <a:rPr sz="3000" spc="110" dirty="0">
                <a:solidFill>
                  <a:schemeClr val="tx1"/>
                </a:solidFill>
                <a:latin typeface="Times New Roman" pitchFamily="18" charset="0"/>
                <a:cs typeface="Times New Roman" pitchFamily="18" charset="0"/>
              </a:rPr>
              <a:t>be </a:t>
            </a:r>
            <a:r>
              <a:rPr sz="3000" spc="94" dirty="0">
                <a:solidFill>
                  <a:schemeClr val="tx1"/>
                </a:solidFill>
                <a:latin typeface="Times New Roman" pitchFamily="18" charset="0"/>
                <a:cs typeface="Times New Roman" pitchFamily="18" charset="0"/>
              </a:rPr>
              <a:t>increased </a:t>
            </a:r>
            <a:r>
              <a:rPr sz="3000" spc="220" dirty="0">
                <a:solidFill>
                  <a:schemeClr val="tx1"/>
                </a:solidFill>
                <a:latin typeface="Times New Roman" pitchFamily="18" charset="0"/>
                <a:cs typeface="Times New Roman" pitchFamily="18" charset="0"/>
              </a:rPr>
              <a:t>to  </a:t>
            </a:r>
            <a:r>
              <a:rPr sz="3000" spc="287" dirty="0">
                <a:solidFill>
                  <a:schemeClr val="tx1"/>
                </a:solidFill>
                <a:latin typeface="Times New Roman" pitchFamily="18" charset="0"/>
                <a:cs typeface="Times New Roman" pitchFamily="18" charset="0"/>
              </a:rPr>
              <a:t>10-12” </a:t>
            </a:r>
            <a:r>
              <a:rPr sz="3000" spc="143" dirty="0">
                <a:solidFill>
                  <a:schemeClr val="tx1"/>
                </a:solidFill>
                <a:latin typeface="Times New Roman" pitchFamily="18" charset="0"/>
                <a:cs typeface="Times New Roman" pitchFamily="18" charset="0"/>
              </a:rPr>
              <a:t>while </a:t>
            </a:r>
            <a:r>
              <a:rPr sz="3000" spc="193" dirty="0">
                <a:solidFill>
                  <a:schemeClr val="tx1"/>
                </a:solidFill>
                <a:latin typeface="Times New Roman" pitchFamily="18" charset="0"/>
                <a:cs typeface="Times New Roman" pitchFamily="18" charset="0"/>
              </a:rPr>
              <a:t>in </a:t>
            </a:r>
            <a:r>
              <a:rPr sz="3000" spc="171" dirty="0">
                <a:solidFill>
                  <a:schemeClr val="tx1"/>
                </a:solidFill>
                <a:latin typeface="Times New Roman" pitchFamily="18" charset="0"/>
                <a:cs typeface="Times New Roman" pitchFamily="18" charset="0"/>
              </a:rPr>
              <a:t>summer </a:t>
            </a:r>
            <a:r>
              <a:rPr sz="3000" spc="237" dirty="0">
                <a:solidFill>
                  <a:schemeClr val="tx1"/>
                </a:solidFill>
                <a:latin typeface="Times New Roman" pitchFamily="18" charset="0"/>
                <a:cs typeface="Times New Roman" pitchFamily="18" charset="0"/>
              </a:rPr>
              <a:t>it </a:t>
            </a:r>
            <a:r>
              <a:rPr sz="3000" spc="110" dirty="0">
                <a:solidFill>
                  <a:schemeClr val="tx1"/>
                </a:solidFill>
                <a:latin typeface="Times New Roman" pitchFamily="18" charset="0"/>
                <a:cs typeface="Times New Roman" pitchFamily="18" charset="0"/>
              </a:rPr>
              <a:t>may </a:t>
            </a:r>
            <a:r>
              <a:rPr sz="3000" spc="105" dirty="0">
                <a:solidFill>
                  <a:schemeClr val="tx1"/>
                </a:solidFill>
                <a:latin typeface="Times New Roman" pitchFamily="18" charset="0"/>
                <a:cs typeface="Times New Roman" pitchFamily="18" charset="0"/>
              </a:rPr>
              <a:t>be </a:t>
            </a:r>
            <a:r>
              <a:rPr sz="3000" spc="121" dirty="0">
                <a:solidFill>
                  <a:schemeClr val="tx1"/>
                </a:solidFill>
                <a:latin typeface="Times New Roman" pitchFamily="18" charset="0"/>
                <a:cs typeface="Times New Roman" pitchFamily="18" charset="0"/>
              </a:rPr>
              <a:t>reduced</a:t>
            </a:r>
            <a:r>
              <a:rPr sz="3000" spc="-408" dirty="0">
                <a:solidFill>
                  <a:schemeClr val="tx1"/>
                </a:solidFill>
                <a:latin typeface="Times New Roman" pitchFamily="18" charset="0"/>
                <a:cs typeface="Times New Roman" pitchFamily="18" charset="0"/>
              </a:rPr>
              <a:t> </a:t>
            </a:r>
            <a:r>
              <a:rPr sz="3000" spc="220" dirty="0">
                <a:solidFill>
                  <a:schemeClr val="tx1"/>
                </a:solidFill>
                <a:latin typeface="Times New Roman" pitchFamily="18" charset="0"/>
                <a:cs typeface="Times New Roman" pitchFamily="18" charset="0"/>
              </a:rPr>
              <a:t>to  </a:t>
            </a:r>
            <a:r>
              <a:rPr sz="3000" spc="243" dirty="0">
                <a:solidFill>
                  <a:schemeClr val="tx1"/>
                </a:solidFill>
                <a:latin typeface="Times New Roman" pitchFamily="18" charset="0"/>
                <a:cs typeface="Times New Roman" pitchFamily="18" charset="0"/>
              </a:rPr>
              <a:t>2.5-4”.</a:t>
            </a:r>
            <a:endParaRPr sz="3000" dirty="0">
              <a:solidFill>
                <a:schemeClr val="tx1"/>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7984" y="3809696"/>
            <a:ext cx="7272808" cy="61821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1067</Words>
  <Application>Microsoft Office PowerPoint</Application>
  <PresentationFormat>Custom</PresentationFormat>
  <Paragraphs>147</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Noto Sans CJK SC Regular</vt:lpstr>
      <vt:lpstr>Times New Roman</vt:lpstr>
      <vt:lpstr>DejaVu Sans</vt:lpstr>
      <vt:lpstr>Office Theme</vt:lpstr>
      <vt:lpstr>Slide 1</vt:lpstr>
      <vt:lpstr>Slide 2</vt:lpstr>
      <vt:lpstr>Slide 3</vt:lpstr>
      <vt:lpstr>Slide 4</vt:lpstr>
      <vt:lpstr>Slide 5</vt:lpstr>
      <vt:lpstr> Sprinkle a mixture of wood ash and fertilizer</vt:lpstr>
      <vt:lpstr>Slide 7</vt:lpstr>
      <vt:lpstr>Slide 8</vt:lpstr>
      <vt:lpstr>Slide 9</vt:lpstr>
      <vt:lpstr>Slide 10</vt:lpstr>
      <vt:lpstr>Slide 11</vt:lpstr>
      <vt:lpstr>Slide 12</vt:lpstr>
      <vt:lpstr> Ventilation. Proper house ventilation is the  primary and one of the most basic means  available to maintain good litter quality and  proper poultry litter management.</vt:lpstr>
      <vt:lpstr>Slide 14</vt:lpstr>
      <vt:lpstr>Slide 15</vt:lpstr>
      <vt:lpstr>Slide 16</vt:lpstr>
      <vt:lpstr>Slide 17</vt:lpstr>
      <vt:lpstr>Slide 18</vt:lpstr>
      <vt:lpstr>Slide 19</vt:lpstr>
      <vt:lpstr>Slide 20</vt:lpstr>
      <vt:lpstr>Slide 21</vt:lpstr>
      <vt:lpstr>  Deep stacking of poultry waste produces  considerable heat and had been shown to  destroy coliforms. The maximum  temperature was attained in 4-8 days and  destroys the pathogenic organisms.</vt:lpstr>
      <vt:lpstr>Biosecurity</vt:lpstr>
      <vt:lpstr>How biosecurity is achieved? </vt:lpstr>
      <vt:lpstr>Slide 25</vt:lpstr>
      <vt:lpstr>Slide 26</vt:lpstr>
      <vt:lpstr>Cleaning and disinfection</vt:lpstr>
      <vt:lpstr>Fumigation</vt:lpstr>
      <vt:lpstr>Slide 29</vt:lpstr>
      <vt:lpstr>What can kill disease agents?</vt:lpstr>
      <vt:lpstr>Common types of disinfectants</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years Perspective Plan  (2018-23)</dc:title>
  <dc:creator>Gouri Sahu</dc:creator>
  <cp:lastModifiedBy>user</cp:lastModifiedBy>
  <cp:revision>18</cp:revision>
  <cp:lastPrinted>1601-01-01T00:00:00Z</cp:lastPrinted>
  <dcterms:created xsi:type="dcterms:W3CDTF">2018-01-17T07:28:50Z</dcterms:created>
  <dcterms:modified xsi:type="dcterms:W3CDTF">2021-03-03T18:30:41Z</dcterms:modified>
</cp:coreProperties>
</file>