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sldIdLst>
    <p:sldId id="279" r:id="rId2"/>
    <p:sldId id="281" r:id="rId3"/>
    <p:sldId id="282" r:id="rId4"/>
    <p:sldId id="283" r:id="rId5"/>
    <p:sldId id="284" r:id="rId6"/>
    <p:sldId id="285" r:id="rId7"/>
    <p:sldId id="286" r:id="rId8"/>
    <p:sldId id="272" r:id="rId9"/>
    <p:sldId id="273" r:id="rId10"/>
    <p:sldId id="274" r:id="rId11"/>
    <p:sldId id="275" r:id="rId12"/>
    <p:sldId id="280" r:id="rId13"/>
    <p:sldId id="287" r:id="rId14"/>
    <p:sldId id="278" r:id="rId15"/>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1pPr>
    <a:lvl2pPr marL="742950" indent="-28575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2pPr>
    <a:lvl3pPr marL="11430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3pPr>
    <a:lvl4pPr marL="16002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4pPr>
    <a:lvl5pPr marL="2057400" indent="-228600" algn="l" defTabSz="449263" rtl="0" eaLnBrk="0" fontAlgn="base" hangingPunct="0">
      <a:spcBef>
        <a:spcPct val="0"/>
      </a:spcBef>
      <a:spcAft>
        <a:spcPct val="0"/>
      </a:spcAft>
      <a:defRPr kern="1200">
        <a:solidFill>
          <a:schemeClr val="bg1"/>
        </a:solidFill>
        <a:latin typeface="Arial" charset="0"/>
        <a:ea typeface="Noto Sans CJK SC Regular" charset="0"/>
        <a:cs typeface="Noto Sans CJK SC Regular" charset="0"/>
      </a:defRPr>
    </a:lvl5pPr>
    <a:lvl6pPr marL="2286000" algn="l" defTabSz="914400" rtl="0" eaLnBrk="1" latinLnBrk="0" hangingPunct="1">
      <a:defRPr kern="1200">
        <a:solidFill>
          <a:schemeClr val="bg1"/>
        </a:solidFill>
        <a:latin typeface="Arial" charset="0"/>
        <a:ea typeface="Noto Sans CJK SC Regular" charset="0"/>
        <a:cs typeface="Noto Sans CJK SC Regular" charset="0"/>
      </a:defRPr>
    </a:lvl6pPr>
    <a:lvl7pPr marL="2743200" algn="l" defTabSz="914400" rtl="0" eaLnBrk="1" latinLnBrk="0" hangingPunct="1">
      <a:defRPr kern="1200">
        <a:solidFill>
          <a:schemeClr val="bg1"/>
        </a:solidFill>
        <a:latin typeface="Arial" charset="0"/>
        <a:ea typeface="Noto Sans CJK SC Regular" charset="0"/>
        <a:cs typeface="Noto Sans CJK SC Regular" charset="0"/>
      </a:defRPr>
    </a:lvl7pPr>
    <a:lvl8pPr marL="3200400" algn="l" defTabSz="914400" rtl="0" eaLnBrk="1" latinLnBrk="0" hangingPunct="1">
      <a:defRPr kern="1200">
        <a:solidFill>
          <a:schemeClr val="bg1"/>
        </a:solidFill>
        <a:latin typeface="Arial" charset="0"/>
        <a:ea typeface="Noto Sans CJK SC Regular" charset="0"/>
        <a:cs typeface="Noto Sans CJK SC Regular" charset="0"/>
      </a:defRPr>
    </a:lvl8pPr>
    <a:lvl9pPr marL="3657600" algn="l" defTabSz="914400" rtl="0" eaLnBrk="1" latinLnBrk="0" hangingPunct="1">
      <a:defRPr kern="1200">
        <a:solidFill>
          <a:schemeClr val="bg1"/>
        </a:solidFill>
        <a:latin typeface="Arial" charset="0"/>
        <a:ea typeface="Noto Sans CJK SC Regular" charset="0"/>
        <a:cs typeface="Noto Sans CJK SC Regular"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362" y="6"/>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p>
            <a:pPr eaLnBrk="1">
              <a:lnSpc>
                <a:spcPct val="93000"/>
              </a:lnSpc>
              <a:buClr>
                <a:srgbClr val="000000"/>
              </a:buClr>
              <a:buSzPct val="100000"/>
              <a:buFont typeface="Times New Roman" pitchFamily="16" charset="0"/>
              <a:buNone/>
              <a:defRPr/>
            </a:pPr>
            <a:endParaRPr lang="en-IN" altLang="en-US"/>
          </a:p>
        </p:txBody>
      </p:sp>
      <p:sp>
        <p:nvSpPr>
          <p:cNvPr id="3075"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eaLnBrk="1">
              <a:lnSpc>
                <a:spcPct val="93000"/>
              </a:lnSpc>
              <a:buClr>
                <a:srgbClr val="000000"/>
              </a:buClr>
              <a:buSzPct val="100000"/>
              <a:buFont typeface="Times New Roman" pitchFamily="16" charset="0"/>
              <a:buNone/>
              <a:defRPr/>
            </a:pPr>
            <a:endParaRPr lang="en-IN" altLang="en-US"/>
          </a:p>
        </p:txBody>
      </p:sp>
      <p:sp>
        <p:nvSpPr>
          <p:cNvPr id="3076" name="Rectangle 3"/>
          <p:cNvSpPr>
            <a:spLocks noGrp="1" noChangeArrowheads="1"/>
          </p:cNvSpPr>
          <p:nvPr>
            <p:ph type="sldImg"/>
          </p:nvPr>
        </p:nvSpPr>
        <p:spPr bwMode="auto">
          <a:xfrm>
            <a:off x="1106488" y="812800"/>
            <a:ext cx="5340350" cy="4003675"/>
          </a:xfrm>
          <a:prstGeom prst="rect">
            <a:avLst/>
          </a:prstGeom>
          <a:noFill/>
          <a:ln w="9525">
            <a:noFill/>
            <a:round/>
            <a:headEnd/>
            <a:tailEnd/>
          </a:ln>
        </p:spPr>
      </p:sp>
      <p:sp>
        <p:nvSpPr>
          <p:cNvPr id="2" name="Rectangle 4"/>
          <p:cNvSpPr>
            <a:spLocks noGrp="1" noChangeArrowheads="1"/>
          </p:cNvSpPr>
          <p:nvPr>
            <p:ph type="body"/>
          </p:nvPr>
        </p:nvSpPr>
        <p:spPr bwMode="auto">
          <a:xfrm>
            <a:off x="755650" y="5078413"/>
            <a:ext cx="6043613" cy="48069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p>
            <a:pPr lvl="0"/>
            <a:endParaRPr lang="en-US" noProof="0" smtClean="0"/>
          </a:p>
        </p:txBody>
      </p:sp>
      <p:sp>
        <p:nvSpPr>
          <p:cNvPr id="2053" name="Rectangle 5"/>
          <p:cNvSpPr>
            <a:spLocks noGrp="1" noChangeArrowheads="1"/>
          </p:cNvSpPr>
          <p:nvPr>
            <p:ph type="hdr"/>
          </p:nvPr>
        </p:nvSpPr>
        <p:spPr bwMode="auto">
          <a:xfrm>
            <a:off x="1511300" y="5880100"/>
            <a:ext cx="6043613" cy="48069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4" name="Rectangle 6"/>
          <p:cNvSpPr>
            <a:spLocks noGrp="1" noChangeArrowheads="1"/>
          </p:cNvSpPr>
          <p:nvPr>
            <p:ph type="dt"/>
          </p:nvPr>
        </p:nvSpPr>
        <p:spPr bwMode="auto">
          <a:xfrm>
            <a:off x="0" y="10156825"/>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5" name="Rectangle 7"/>
          <p:cNvSpPr>
            <a:spLocks noGrp="1" noChangeArrowheads="1"/>
          </p:cNvSpPr>
          <p:nvPr>
            <p:ph type="ftr"/>
          </p:nvPr>
        </p:nvSpPr>
        <p:spPr bwMode="auto">
          <a:xfrm>
            <a:off x="0" y="0"/>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2056" name="Rectangle 8"/>
          <p:cNvSpPr>
            <a:spLocks noGrp="1" noChangeArrowheads="1"/>
          </p:cNvSpPr>
          <p:nvPr>
            <p:ph type="sldNum"/>
          </p:nvPr>
        </p:nvSpPr>
        <p:spPr bwMode="auto">
          <a:xfrm>
            <a:off x="4278313" y="0"/>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algn="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6" charset="0"/>
                <a:ea typeface="DejaVu Sans" charset="0"/>
                <a:cs typeface="DejaVu Sans" charset="0"/>
              </a:defRPr>
            </a:lvl1pPr>
          </a:lstStyle>
          <a:p>
            <a:pPr>
              <a:defRPr/>
            </a:pPr>
            <a:fld id="{401A803B-5078-4F67-8100-5F30342C249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475" y="1236663"/>
            <a:ext cx="7559675" cy="2632075"/>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pPr>
              <a:defRPr/>
            </a:pPr>
            <a:fld id="{EFC00C77-9507-4731-B12D-88199294A66B}"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pPr>
              <a:defRPr/>
            </a:pPr>
            <a:fld id="{06480FE2-7FCD-4B3D-8173-008E1C0F5C5F}"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4088" y="301625"/>
            <a:ext cx="2265362" cy="5846763"/>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503238" y="301625"/>
            <a:ext cx="6648450" cy="5846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pPr>
              <a:defRPr/>
            </a:pPr>
            <a:fld id="{4B82A2AD-477E-4B2A-8990-7DD71BF5F2C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pPr>
              <a:defRPr/>
            </a:pPr>
            <a:fld id="{698272C2-172F-46BB-B593-8E1133977A47}"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388" y="1884363"/>
            <a:ext cx="8694737" cy="31448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pPr>
              <a:defRPr/>
            </a:pPr>
            <a:endParaRPr lang="en-US"/>
          </a:p>
        </p:txBody>
      </p:sp>
      <p:sp>
        <p:nvSpPr>
          <p:cNvPr id="5" name="Rectangle 5"/>
          <p:cNvSpPr>
            <a:spLocks noGrp="1" noChangeArrowheads="1"/>
          </p:cNvSpPr>
          <p:nvPr>
            <p:ph type="ftr" idx="11"/>
          </p:nvPr>
        </p:nvSpPr>
        <p:spPr>
          <a:ln/>
        </p:spPr>
        <p:txBody>
          <a:bodyPr/>
          <a:lstStyle>
            <a:lvl1pPr>
              <a:defRPr/>
            </a:lvl1pPr>
          </a:lstStyle>
          <a:p>
            <a:pPr>
              <a:defRPr/>
            </a:pPr>
            <a:endParaRPr lang="en-US"/>
          </a:p>
        </p:txBody>
      </p:sp>
      <p:sp>
        <p:nvSpPr>
          <p:cNvPr id="6" name="Rectangle 6"/>
          <p:cNvSpPr>
            <a:spLocks noGrp="1" noChangeArrowheads="1"/>
          </p:cNvSpPr>
          <p:nvPr>
            <p:ph type="sldNum" idx="12"/>
          </p:nvPr>
        </p:nvSpPr>
        <p:spPr>
          <a:ln/>
        </p:spPr>
        <p:txBody>
          <a:bodyPr/>
          <a:lstStyle>
            <a:lvl1pPr>
              <a:defRPr/>
            </a:lvl1pPr>
          </a:lstStyle>
          <a:p>
            <a:pPr>
              <a:defRPr/>
            </a:pPr>
            <a:fld id="{9AA8367A-57A9-4798-B369-8DC8CEB25AC7}"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503238" y="1768475"/>
            <a:ext cx="4456112"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5111750" y="1768475"/>
            <a:ext cx="44577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pPr>
              <a:defRPr/>
            </a:pPr>
            <a:fld id="{05FCFF7F-4C40-411A-B974-786851FF3C65}"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3738" y="403225"/>
            <a:ext cx="8694737" cy="1460500"/>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93738" y="2760663"/>
            <a:ext cx="426561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3813" y="2760663"/>
            <a:ext cx="4284662" cy="4062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pPr>
              <a:defRPr/>
            </a:pPr>
            <a:endParaRPr lang="en-US"/>
          </a:p>
        </p:txBody>
      </p:sp>
      <p:sp>
        <p:nvSpPr>
          <p:cNvPr id="8" name="Rectangle 5"/>
          <p:cNvSpPr>
            <a:spLocks noGrp="1" noChangeArrowheads="1"/>
          </p:cNvSpPr>
          <p:nvPr>
            <p:ph type="ftr" idx="11"/>
          </p:nvPr>
        </p:nvSpPr>
        <p:spPr>
          <a:ln/>
        </p:spPr>
        <p:txBody>
          <a:bodyPr/>
          <a:lstStyle>
            <a:lvl1pPr>
              <a:defRPr/>
            </a:lvl1pPr>
          </a:lstStyle>
          <a:p>
            <a:pPr>
              <a:defRPr/>
            </a:pPr>
            <a:endParaRPr lang="en-US"/>
          </a:p>
        </p:txBody>
      </p:sp>
      <p:sp>
        <p:nvSpPr>
          <p:cNvPr id="9" name="Rectangle 6"/>
          <p:cNvSpPr>
            <a:spLocks noGrp="1" noChangeArrowheads="1"/>
          </p:cNvSpPr>
          <p:nvPr>
            <p:ph type="sldNum" idx="12"/>
          </p:nvPr>
        </p:nvSpPr>
        <p:spPr>
          <a:ln/>
        </p:spPr>
        <p:txBody>
          <a:bodyPr/>
          <a:lstStyle>
            <a:lvl1pPr>
              <a:defRPr/>
            </a:lvl1pPr>
          </a:lstStyle>
          <a:p>
            <a:pPr>
              <a:defRPr/>
            </a:pPr>
            <a:fld id="{F6E52C90-B7A5-4FDE-85E2-363D24AFDC2D}"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pPr>
              <a:defRPr/>
            </a:pPr>
            <a:endParaRPr lang="en-US"/>
          </a:p>
        </p:txBody>
      </p:sp>
      <p:sp>
        <p:nvSpPr>
          <p:cNvPr id="4" name="Rectangle 5"/>
          <p:cNvSpPr>
            <a:spLocks noGrp="1" noChangeArrowheads="1"/>
          </p:cNvSpPr>
          <p:nvPr>
            <p:ph type="ftr" idx="11"/>
          </p:nvPr>
        </p:nvSpPr>
        <p:spPr>
          <a:ln/>
        </p:spPr>
        <p:txBody>
          <a:bodyPr/>
          <a:lstStyle>
            <a:lvl1pPr>
              <a:defRPr/>
            </a:lvl1pPr>
          </a:lstStyle>
          <a:p>
            <a:pPr>
              <a:defRPr/>
            </a:pPr>
            <a:endParaRPr lang="en-US"/>
          </a:p>
        </p:txBody>
      </p:sp>
      <p:sp>
        <p:nvSpPr>
          <p:cNvPr id="5" name="Rectangle 6"/>
          <p:cNvSpPr>
            <a:spLocks noGrp="1" noChangeArrowheads="1"/>
          </p:cNvSpPr>
          <p:nvPr>
            <p:ph type="sldNum" idx="12"/>
          </p:nvPr>
        </p:nvSpPr>
        <p:spPr>
          <a:ln/>
        </p:spPr>
        <p:txBody>
          <a:bodyPr/>
          <a:lstStyle>
            <a:lvl1pPr>
              <a:defRPr/>
            </a:lvl1pPr>
          </a:lstStyle>
          <a:p>
            <a:pPr>
              <a:defRPr/>
            </a:pPr>
            <a:fld id="{D9A6C71A-AFB7-4DA1-A688-73F984ACB61F}"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pPr>
              <a:defRPr/>
            </a:pPr>
            <a:endParaRPr lang="en-US"/>
          </a:p>
        </p:txBody>
      </p:sp>
      <p:sp>
        <p:nvSpPr>
          <p:cNvPr id="3" name="Rectangle 5"/>
          <p:cNvSpPr>
            <a:spLocks noGrp="1" noChangeArrowheads="1"/>
          </p:cNvSpPr>
          <p:nvPr>
            <p:ph type="ftr" idx="11"/>
          </p:nvPr>
        </p:nvSpPr>
        <p:spPr>
          <a:ln/>
        </p:spPr>
        <p:txBody>
          <a:bodyPr/>
          <a:lstStyle>
            <a:lvl1pPr>
              <a:defRPr/>
            </a:lvl1pPr>
          </a:lstStyle>
          <a:p>
            <a:pPr>
              <a:defRPr/>
            </a:pPr>
            <a:endParaRPr lang="en-US"/>
          </a:p>
        </p:txBody>
      </p:sp>
      <p:sp>
        <p:nvSpPr>
          <p:cNvPr id="4" name="Rectangle 6"/>
          <p:cNvSpPr>
            <a:spLocks noGrp="1" noChangeArrowheads="1"/>
          </p:cNvSpPr>
          <p:nvPr>
            <p:ph type="sldNum" idx="12"/>
          </p:nvPr>
        </p:nvSpPr>
        <p:spPr>
          <a:ln/>
        </p:spPr>
        <p:txBody>
          <a:bodyPr/>
          <a:lstStyle>
            <a:lvl1pPr>
              <a:defRPr/>
            </a:lvl1pPr>
          </a:lstStyle>
          <a:p>
            <a:pPr>
              <a:defRPr/>
            </a:pPr>
            <a:fld id="{67DD07C6-D14D-4756-9DC3-783537569CD0}"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pPr>
              <a:defRPr/>
            </a:pPr>
            <a:fld id="{9ACBA140-A09D-493F-ABAD-A707E55F0C44}"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US"/>
          </a:p>
        </p:txBody>
      </p:sp>
      <p:sp>
        <p:nvSpPr>
          <p:cNvPr id="6" name="Rectangle 5"/>
          <p:cNvSpPr>
            <a:spLocks noGrp="1" noChangeArrowheads="1"/>
          </p:cNvSpPr>
          <p:nvPr>
            <p:ph type="ftr" idx="11"/>
          </p:nvPr>
        </p:nvSpPr>
        <p:spPr>
          <a:ln/>
        </p:spPr>
        <p:txBody>
          <a:bodyPr/>
          <a:lstStyle>
            <a:lvl1pPr>
              <a:defRPr/>
            </a:lvl1pPr>
          </a:lstStyle>
          <a:p>
            <a:pPr>
              <a:defRPr/>
            </a:pPr>
            <a:endParaRPr lang="en-US"/>
          </a:p>
        </p:txBody>
      </p:sp>
      <p:sp>
        <p:nvSpPr>
          <p:cNvPr id="7" name="Rectangle 6"/>
          <p:cNvSpPr>
            <a:spLocks noGrp="1" noChangeArrowheads="1"/>
          </p:cNvSpPr>
          <p:nvPr>
            <p:ph type="sldNum" idx="12"/>
          </p:nvPr>
        </p:nvSpPr>
        <p:spPr>
          <a:ln/>
        </p:spPr>
        <p:txBody>
          <a:bodyPr/>
          <a:lstStyle>
            <a:lvl1pPr>
              <a:defRPr/>
            </a:lvl1pPr>
          </a:lstStyle>
          <a:p>
            <a:pPr>
              <a:defRPr/>
            </a:pPr>
            <a:fld id="{72B29869-1C11-4BBD-88BB-4AAA7836F7B6}"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195263" y="30163"/>
            <a:ext cx="9805987" cy="7559675"/>
          </a:xfrm>
          <a:prstGeom prst="rect">
            <a:avLst/>
          </a:prstGeom>
          <a:noFill/>
          <a:ln w="9525">
            <a:noFill/>
            <a:round/>
            <a:headEnd/>
            <a:tailEnd/>
          </a:ln>
        </p:spPr>
      </p:pic>
      <p:sp>
        <p:nvSpPr>
          <p:cNvPr id="1027" name="Rectangle 2"/>
          <p:cNvSpPr>
            <a:spLocks noGrp="1" noChangeArrowheads="1"/>
          </p:cNvSpPr>
          <p:nvPr>
            <p:ph type="title"/>
          </p:nvPr>
        </p:nvSpPr>
        <p:spPr bwMode="auto">
          <a:xfrm>
            <a:off x="503238" y="301625"/>
            <a:ext cx="9066212" cy="12573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503238" y="1768475"/>
            <a:ext cx="9066212" cy="4379913"/>
          </a:xfrm>
          <a:prstGeom prst="rect">
            <a:avLst/>
          </a:prstGeom>
          <a:noFill/>
          <a:ln w="9525">
            <a:noFill/>
            <a:round/>
            <a:headEnd/>
            <a:tailEnd/>
          </a:ln>
        </p:spPr>
        <p:txBody>
          <a:bodyPr vert="horz" wrap="square" lIns="0" tIns="2844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448050" y="6886575"/>
            <a:ext cx="3190875"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1029" name="Rectangle 5"/>
          <p:cNvSpPr>
            <a:spLocks noGrp="1" noChangeArrowheads="1"/>
          </p:cNvSpPr>
          <p:nvPr>
            <p:ph type="ftr"/>
          </p:nvPr>
        </p:nvSpPr>
        <p:spPr bwMode="auto">
          <a:xfrm>
            <a:off x="7227888" y="6886575"/>
            <a:ext cx="3190875"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en-US"/>
          </a:p>
        </p:txBody>
      </p:sp>
      <p:sp>
        <p:nvSpPr>
          <p:cNvPr id="1030" name="Rectangle 6"/>
          <p:cNvSpPr>
            <a:spLocks noGrp="1" noChangeArrowheads="1"/>
          </p:cNvSpPr>
          <p:nvPr>
            <p:ph type="sldNum"/>
          </p:nvPr>
        </p:nvSpPr>
        <p:spPr bwMode="auto">
          <a:xfrm>
            <a:off x="503238" y="6886575"/>
            <a:ext cx="2343150"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6" charset="0"/>
                <a:ea typeface="DejaVu Sans" charset="0"/>
                <a:cs typeface="DejaVu Sans" charset="0"/>
              </a:defRPr>
            </a:lvl1pPr>
          </a:lstStyle>
          <a:p>
            <a:pPr>
              <a:defRPr/>
            </a:pPr>
            <a:fld id="{C816E97A-A89E-4F07-9B64-2362CAC9E31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6" charset="0"/>
        <a:defRPr sz="4400" kern="12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2pPr>
      <a:lvl3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3pPr>
      <a:lvl4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4pPr>
      <a:lvl5pPr algn="ctr" defTabSz="449263" rtl="0" eaLnBrk="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panose="020B0604020202020204" pitchFamily="34" charset="0"/>
          <a:ea typeface="Noto Sans CJK SC Regular" charset="0"/>
          <a:cs typeface="Noto Sans CJK SC Regular"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Noto Sans CJK SC Regular" charset="0"/>
          <a:cs typeface="Noto Sans CJK SC Regular" charset="0"/>
        </a:defRPr>
      </a:lvl9pPr>
    </p:titleStyle>
    <p:body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6" charset="0"/>
        <a:defRPr sz="3200" kern="1200">
          <a:solidFill>
            <a:srgbClr val="00000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6" charset="0"/>
        <a:defRPr sz="2800" kern="1200">
          <a:solidFill>
            <a:srgbClr val="00000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6" charset="0"/>
        <a:defRPr sz="2400" kern="1200">
          <a:solidFill>
            <a:srgbClr val="00000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6" charset="0"/>
        <a:defRPr sz="2000" kern="1200">
          <a:solidFill>
            <a:srgbClr val="00000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6"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ubtitle 2"/>
          <p:cNvSpPr>
            <a:spLocks noGrp="1"/>
          </p:cNvSpPr>
          <p:nvPr>
            <p:ph type="subTitle" idx="1"/>
          </p:nvPr>
        </p:nvSpPr>
        <p:spPr>
          <a:xfrm>
            <a:off x="1727200" y="3203575"/>
            <a:ext cx="7777163" cy="3313113"/>
          </a:xfrm>
        </p:spPr>
        <p:txBody>
          <a:bodyPr/>
          <a:lstStyle/>
          <a:p>
            <a:pPr eaLnBrk="1"/>
            <a:r>
              <a:rPr lang="en-IN" altLang="en-US" smtClean="0"/>
              <a:t>     </a:t>
            </a:r>
          </a:p>
        </p:txBody>
      </p:sp>
      <p:sp>
        <p:nvSpPr>
          <p:cNvPr id="4" name="TextBox 4"/>
          <p:cNvSpPr txBox="1">
            <a:spLocks noChangeArrowheads="1"/>
          </p:cNvSpPr>
          <p:nvPr/>
        </p:nvSpPr>
        <p:spPr bwMode="auto">
          <a:xfrm>
            <a:off x="3168650" y="1258888"/>
            <a:ext cx="5111750" cy="523875"/>
          </a:xfrm>
          <a:prstGeom prst="rect">
            <a:avLst/>
          </a:prstGeom>
          <a:noFill/>
          <a:ln w="9525">
            <a:noFill/>
            <a:miter lim="800000"/>
            <a:headEnd/>
            <a:tailEnd/>
          </a:ln>
        </p:spPr>
        <p:txBody>
          <a:bodyPr wrap="none">
            <a:spAutoFit/>
          </a:bodyPr>
          <a:lstStyle/>
          <a:p>
            <a:r>
              <a:rPr lang="en-IN" sz="2800" b="1" dirty="0">
                <a:solidFill>
                  <a:schemeClr val="tx1"/>
                </a:solidFill>
                <a:latin typeface="Times New Roman" pitchFamily="18" charset="0"/>
                <a:cs typeface="Times New Roman" pitchFamily="18" charset="0"/>
              </a:rPr>
              <a:t>Skill course on Poultry Farming</a:t>
            </a:r>
            <a:endParaRPr lang="en-IN" b="1" dirty="0">
              <a:solidFill>
                <a:schemeClr val="tx1"/>
              </a:solidFill>
              <a:latin typeface="Times New Roman" pitchFamily="18" charset="0"/>
              <a:cs typeface="Times New Roman" pitchFamily="18" charset="0"/>
            </a:endParaRPr>
          </a:p>
        </p:txBody>
      </p:sp>
      <p:sp>
        <p:nvSpPr>
          <p:cNvPr id="5" name="TextBox 3"/>
          <p:cNvSpPr txBox="1">
            <a:spLocks noChangeArrowheads="1"/>
          </p:cNvSpPr>
          <p:nvPr/>
        </p:nvSpPr>
        <p:spPr bwMode="auto">
          <a:xfrm>
            <a:off x="2447925" y="2771775"/>
            <a:ext cx="6858000" cy="3539430"/>
          </a:xfrm>
          <a:prstGeom prst="rect">
            <a:avLst/>
          </a:prstGeom>
          <a:noFill/>
          <a:ln w="9525">
            <a:noFill/>
            <a:miter lim="800000"/>
            <a:headEnd/>
            <a:tailEnd/>
          </a:ln>
        </p:spPr>
        <p:txBody>
          <a:bodyPr>
            <a:spAutoFit/>
          </a:bodyPr>
          <a:lstStyle/>
          <a:p>
            <a:pPr algn="ctr"/>
            <a:r>
              <a:rPr lang="en-IN" altLang="en-US" sz="2800" b="1" dirty="0">
                <a:solidFill>
                  <a:schemeClr val="tx1"/>
                </a:solidFill>
                <a:latin typeface="Times New Roman" pitchFamily="18" charset="0"/>
                <a:cs typeface="Times New Roman" pitchFamily="18" charset="0"/>
              </a:rPr>
              <a:t>ABC01(0-4-0)</a:t>
            </a:r>
            <a:r>
              <a:rPr lang="en-IN" altLang="en-US" sz="2800" dirty="0">
                <a:solidFill>
                  <a:schemeClr val="tx1"/>
                </a:solidFill>
              </a:rPr>
              <a:t>     </a:t>
            </a:r>
          </a:p>
          <a:p>
            <a:pPr algn="ctr"/>
            <a:endParaRPr lang="en-IN" sz="2800" b="1" dirty="0">
              <a:solidFill>
                <a:schemeClr val="tx1"/>
              </a:solidFill>
              <a:latin typeface="Times New Roman" pitchFamily="18" charset="0"/>
              <a:cs typeface="Times New Roman" pitchFamily="18" charset="0"/>
            </a:endParaRPr>
          </a:p>
          <a:p>
            <a:pPr algn="ctr"/>
            <a:r>
              <a:rPr lang="en-IN" sz="2800" b="1" dirty="0">
                <a:solidFill>
                  <a:schemeClr val="tx1"/>
                </a:solidFill>
                <a:latin typeface="Times New Roman" pitchFamily="18" charset="0"/>
                <a:cs typeface="Times New Roman" pitchFamily="18" charset="0"/>
              </a:rPr>
              <a:t>Session: </a:t>
            </a:r>
            <a:r>
              <a:rPr lang="en-IN" sz="2800" b="1" dirty="0">
                <a:solidFill>
                  <a:schemeClr val="tx1"/>
                </a:solidFill>
                <a:latin typeface="Times New Roman" pitchFamily="18" charset="0"/>
                <a:cs typeface="Times New Roman" pitchFamily="18" charset="0"/>
              </a:rPr>
              <a:t>4</a:t>
            </a:r>
            <a:endParaRPr lang="en-IN" sz="2800" b="1" dirty="0">
              <a:solidFill>
                <a:schemeClr val="tx1"/>
              </a:solidFill>
              <a:latin typeface="Times New Roman" pitchFamily="18" charset="0"/>
              <a:cs typeface="Times New Roman" pitchFamily="18" charset="0"/>
            </a:endParaRPr>
          </a:p>
          <a:p>
            <a:pPr algn="ctr"/>
            <a:endParaRPr lang="en-IN" sz="2800" b="1" dirty="0">
              <a:solidFill>
                <a:srgbClr val="FF0000"/>
              </a:solidFill>
              <a:latin typeface="Times New Roman" pitchFamily="18" charset="0"/>
              <a:cs typeface="Times New Roman" pitchFamily="18" charset="0"/>
            </a:endParaRPr>
          </a:p>
          <a:p>
            <a:pPr algn="ctr"/>
            <a:r>
              <a:rPr lang="en-IN" sz="2800" dirty="0" smtClean="0">
                <a:solidFill>
                  <a:srgbClr val="FF0000"/>
                </a:solidFill>
                <a:latin typeface="Times New Roman" pitchFamily="18" charset="0"/>
                <a:cs typeface="Times New Roman" pitchFamily="18" charset="0"/>
              </a:rPr>
              <a:t>Feeding &amp; watering techniques/skills of broiler birds and layer birds, skills of controlling feed loss in poultry without affecting growth in case of broiler birds.</a:t>
            </a:r>
            <a:endParaRPr lang="en-IN"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6016" y="1763925"/>
            <a:ext cx="7200578" cy="2603888"/>
          </a:xfrm>
        </p:spPr>
        <p:txBody>
          <a:bodyPr/>
          <a:lstStyle/>
          <a:p>
            <a:pPr>
              <a:buNone/>
            </a:pPr>
            <a:r>
              <a:rPr lang="en-IN" dirty="0" smtClean="0">
                <a:latin typeface="Cambria" pitchFamily="18" charset="0"/>
              </a:rPr>
              <a:t>Sources of Lipids:</a:t>
            </a:r>
          </a:p>
          <a:p>
            <a:r>
              <a:rPr lang="en-IN" dirty="0" smtClean="0">
                <a:latin typeface="Cambria" pitchFamily="18" charset="0"/>
              </a:rPr>
              <a:t>• Fish oil</a:t>
            </a:r>
          </a:p>
          <a:p>
            <a:r>
              <a:rPr lang="en-IN" dirty="0" smtClean="0">
                <a:latin typeface="Cambria" pitchFamily="18" charset="0"/>
              </a:rPr>
              <a:t>• Bone meal</a:t>
            </a:r>
          </a:p>
          <a:p>
            <a:r>
              <a:rPr lang="en-IN" dirty="0" smtClean="0">
                <a:latin typeface="Cambria" pitchFamily="18" charset="0"/>
              </a:rPr>
              <a:t>• Liver</a:t>
            </a:r>
          </a:p>
          <a:p>
            <a:endParaRPr lang="en-IN" dirty="0"/>
          </a:p>
        </p:txBody>
      </p:sp>
      <p:pic>
        <p:nvPicPr>
          <p:cNvPr id="5122" name="Picture 2"/>
          <p:cNvPicPr>
            <a:picLocks noChangeAspect="1" noChangeArrowheads="1"/>
          </p:cNvPicPr>
          <p:nvPr/>
        </p:nvPicPr>
        <p:blipFill>
          <a:blip r:embed="rId2" cstate="print"/>
          <a:srcRect/>
          <a:stretch>
            <a:fillRect/>
          </a:stretch>
        </p:blipFill>
        <p:spPr bwMode="auto">
          <a:xfrm>
            <a:off x="672042" y="4535805"/>
            <a:ext cx="1963622" cy="2449312"/>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3612224" y="4367812"/>
            <a:ext cx="2236639" cy="2645886"/>
          </a:xfrm>
          <a:prstGeom prst="rect">
            <a:avLst/>
          </a:prstGeom>
          <a:noFill/>
          <a:ln w="9525">
            <a:noFill/>
            <a:miter lim="800000"/>
            <a:headEnd/>
            <a:tailEnd/>
          </a:ln>
        </p:spPr>
      </p:pic>
      <p:pic>
        <p:nvPicPr>
          <p:cNvPr id="5124" name="Picture 4"/>
          <p:cNvPicPr>
            <a:picLocks noChangeAspect="1" noChangeArrowheads="1"/>
          </p:cNvPicPr>
          <p:nvPr/>
        </p:nvPicPr>
        <p:blipFill>
          <a:blip r:embed="rId4" cstate="print"/>
          <a:srcRect/>
          <a:stretch>
            <a:fillRect/>
          </a:stretch>
        </p:blipFill>
        <p:spPr bwMode="auto">
          <a:xfrm>
            <a:off x="6720417" y="4283816"/>
            <a:ext cx="2226138" cy="26773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000" dirty="0" smtClean="0">
                <a:latin typeface="Cambria" pitchFamily="18" charset="0"/>
              </a:rPr>
              <a:t>Feeding practices</a:t>
            </a:r>
            <a:endParaRPr lang="en-IN" dirty="0">
              <a:latin typeface="Cambria" pitchFamily="18" charset="0"/>
            </a:endParaRPr>
          </a:p>
        </p:txBody>
      </p:sp>
      <p:pic>
        <p:nvPicPr>
          <p:cNvPr id="6146" name="Picture 2"/>
          <p:cNvPicPr>
            <a:picLocks noGrp="1" noChangeAspect="1" noChangeArrowheads="1"/>
          </p:cNvPicPr>
          <p:nvPr>
            <p:ph idx="1"/>
          </p:nvPr>
        </p:nvPicPr>
        <p:blipFill>
          <a:blip r:embed="rId2" cstate="print"/>
          <a:srcRect/>
          <a:stretch>
            <a:fillRect/>
          </a:stretch>
        </p:blipFill>
        <p:spPr bwMode="auto">
          <a:xfrm>
            <a:off x="1799952" y="2603888"/>
            <a:ext cx="7361351" cy="30823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048" y="107429"/>
            <a:ext cx="6905402" cy="741908"/>
          </a:xfrm>
        </p:spPr>
        <p:txBody>
          <a:bodyPr/>
          <a:lstStyle/>
          <a:p>
            <a:r>
              <a:rPr lang="en-IN" sz="4000" dirty="0" smtClean="0">
                <a:latin typeface="Times New Roman" pitchFamily="18" charset="0"/>
                <a:cs typeface="Times New Roman" pitchFamily="18" charset="0"/>
              </a:rPr>
              <a:t>Layer feeding management</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2015976" y="912092"/>
            <a:ext cx="7560840" cy="6108105"/>
          </a:xfrm>
        </p:spPr>
        <p:txBody>
          <a:bodyPr/>
          <a:lstStyle/>
          <a:p>
            <a:pPr algn="just"/>
            <a:r>
              <a:rPr lang="en-IN" sz="2400" b="1" dirty="0" smtClean="0">
                <a:latin typeface="Times New Roman" pitchFamily="18" charset="0"/>
                <a:cs typeface="Times New Roman" pitchFamily="18" charset="0"/>
              </a:rPr>
              <a:t>Light:</a:t>
            </a:r>
            <a:r>
              <a:rPr lang="en-IN" sz="2400" dirty="0" smtClean="0">
                <a:latin typeface="Times New Roman" pitchFamily="18" charset="0"/>
                <a:cs typeface="Times New Roman" pitchFamily="18" charset="0"/>
              </a:rPr>
              <a:t> Use correct lighting schedule to ensure better performance. While light period should not be increased for growing birds, it would be advantageous to increase the light period or photoperiod for laying chicken from 22nd week of age onwards at the rate of 15 minutes per week so as to reach 16 hours of total photoperiod (natural plus artificial).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When </a:t>
            </a:r>
            <a:r>
              <a:rPr lang="en-IN" sz="2400" dirty="0" smtClean="0">
                <a:latin typeface="Times New Roman" pitchFamily="18" charset="0"/>
                <a:cs typeface="Times New Roman" pitchFamily="18" charset="0"/>
              </a:rPr>
              <a:t>the birds have been in lay for about 6 months, the photoperiod may be increased to 17 hours per day. The light period may be constantly maintained throughout the rest of laying period. There is no special advantage in increasing the photoperiod over 17 hours per day. The lighting programme, if started, should be followed systematically.</a:t>
            </a:r>
          </a:p>
          <a:p>
            <a:r>
              <a:rPr lang="en-IN" sz="2400" b="1" dirty="0" smtClean="0">
                <a:latin typeface="Times New Roman" pitchFamily="18" charset="0"/>
                <a:cs typeface="Times New Roman" pitchFamily="18" charset="0"/>
              </a:rPr>
              <a:t>Feeding:</a:t>
            </a:r>
            <a:r>
              <a:rPr lang="en-IN" sz="2400" dirty="0" smtClean="0">
                <a:latin typeface="Times New Roman" pitchFamily="18" charset="0"/>
                <a:cs typeface="Times New Roman" pitchFamily="18" charset="0"/>
              </a:rPr>
              <a:t> A good quality layer mash should be provided to the laying birds.</a:t>
            </a:r>
            <a:br>
              <a:rPr lang="en-IN" sz="2400" dirty="0" smtClean="0">
                <a:latin typeface="Times New Roman" pitchFamily="18" charset="0"/>
                <a:cs typeface="Times New Roman" pitchFamily="18" charset="0"/>
              </a:rPr>
            </a:br>
            <a:r>
              <a:rPr lang="en-IN" sz="2400" b="1" dirty="0" smtClean="0">
                <a:latin typeface="Times New Roman" pitchFamily="18" charset="0"/>
                <a:cs typeface="Times New Roman" pitchFamily="18" charset="0"/>
              </a:rPr>
              <a:t>Ration of layer mash for chickens</a:t>
            </a:r>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4048" y="1768475"/>
            <a:ext cx="6905402" cy="5323730"/>
          </a:xfrm>
        </p:spPr>
        <p:txBody>
          <a:bodyPr/>
          <a:lstStyle/>
          <a:p>
            <a:r>
              <a:rPr lang="en-IN" dirty="0" smtClean="0">
                <a:latin typeface="Times New Roman" pitchFamily="18" charset="0"/>
                <a:cs typeface="Times New Roman" pitchFamily="18" charset="0"/>
              </a:rPr>
              <a:t>In layer feeding management, restricted feeding is mainly practised to maintain weight or high weight will reduce the egg laying capacity.</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In both broiler and layer, water should be given 24 hours.</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Essential </a:t>
            </a:r>
            <a:r>
              <a:rPr lang="en-IN" dirty="0" err="1" smtClean="0">
                <a:latin typeface="Times New Roman" pitchFamily="18" charset="0"/>
                <a:cs typeface="Times New Roman" pitchFamily="18" charset="0"/>
              </a:rPr>
              <a:t>aminoacid</a:t>
            </a:r>
            <a:r>
              <a:rPr lang="en-IN" dirty="0" smtClean="0">
                <a:latin typeface="Times New Roman" pitchFamily="18" charset="0"/>
                <a:cs typeface="Times New Roman" pitchFamily="18" charset="0"/>
              </a:rPr>
              <a:t> must be included in feed ration.</a:t>
            </a:r>
            <a:endParaRPr lang="en-IN"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IN" dirty="0" smtClean="0">
              <a:latin typeface="Cambria" pitchFamily="18" charset="0"/>
            </a:endParaRPr>
          </a:p>
          <a:p>
            <a:pPr algn="ctr">
              <a:buNone/>
            </a:pPr>
            <a:endParaRPr lang="en-IN" dirty="0" smtClean="0">
              <a:latin typeface="Cambria" pitchFamily="18" charset="0"/>
            </a:endParaRPr>
          </a:p>
          <a:p>
            <a:pPr algn="ctr">
              <a:buNone/>
            </a:pPr>
            <a:endParaRPr lang="en-IN" dirty="0" smtClean="0">
              <a:latin typeface="Cambria" pitchFamily="18" charset="0"/>
            </a:endParaRPr>
          </a:p>
          <a:p>
            <a:pPr algn="ctr">
              <a:buNone/>
            </a:pPr>
            <a:r>
              <a:rPr lang="en-IN" dirty="0" smtClean="0">
                <a:latin typeface="Cambria" pitchFamily="18" charset="0"/>
              </a:rPr>
              <a:t>Thank u</a:t>
            </a:r>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2000" y="301625"/>
            <a:ext cx="7337450" cy="597892"/>
          </a:xfrm>
        </p:spPr>
        <p:txBody>
          <a:bodyPr/>
          <a:lstStyle/>
          <a:p>
            <a:r>
              <a:rPr lang="en-IN" dirty="0" smtClean="0">
                <a:latin typeface="Times New Roman" pitchFamily="18" charset="0"/>
                <a:cs typeface="Times New Roman" pitchFamily="18" charset="0"/>
              </a:rPr>
              <a:t>Types of food based on texture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2376016" y="1115541"/>
            <a:ext cx="7193434" cy="5832648"/>
          </a:xfrm>
        </p:spPr>
        <p:txBody>
          <a:bodyPr/>
          <a:lstStyle/>
          <a:p>
            <a:r>
              <a:rPr lang="en-IN" b="1" dirty="0" smtClean="0">
                <a:latin typeface="Times New Roman" pitchFamily="18" charset="0"/>
                <a:cs typeface="Times New Roman" pitchFamily="18" charset="0"/>
              </a:rPr>
              <a:t>1. Mash feed.</a:t>
            </a:r>
          </a:p>
          <a:p>
            <a:r>
              <a:rPr lang="en-IN" sz="2800" dirty="0" smtClean="0">
                <a:latin typeface="Times New Roman" pitchFamily="18" charset="0"/>
                <a:cs typeface="Times New Roman" pitchFamily="18" charset="0"/>
              </a:rPr>
              <a:t>Mash is a form of a complete feed that is finely ground and powdered ingredients; It is well-balanced diet.</a:t>
            </a:r>
          </a:p>
          <a:p>
            <a:r>
              <a:rPr lang="en-IN" sz="2800" dirty="0" smtClean="0">
                <a:latin typeface="Times New Roman" pitchFamily="18" charset="0"/>
                <a:cs typeface="Times New Roman" pitchFamily="18" charset="0"/>
              </a:rPr>
              <a:t>Simple manufacturing procedure is needed for mash form of feed. Mash diet gives greater unification of growth, less death loss and more economical.</a:t>
            </a:r>
          </a:p>
          <a:p>
            <a:r>
              <a:rPr lang="en-IN" sz="2800" dirty="0" smtClean="0">
                <a:latin typeface="Times New Roman" pitchFamily="18" charset="0"/>
                <a:cs typeface="Times New Roman" pitchFamily="18" charset="0"/>
              </a:rPr>
              <a:t>There were no significant differences between birds fed on mash diet and those given </a:t>
            </a:r>
            <a:r>
              <a:rPr lang="en-IN" sz="2800" dirty="0" err="1" smtClean="0">
                <a:latin typeface="Times New Roman" pitchFamily="18" charset="0"/>
                <a:cs typeface="Times New Roman" pitchFamily="18" charset="0"/>
              </a:rPr>
              <a:t>pelleted</a:t>
            </a:r>
            <a:r>
              <a:rPr lang="en-IN" sz="2800" dirty="0" smtClean="0">
                <a:latin typeface="Times New Roman" pitchFamily="18" charset="0"/>
                <a:cs typeface="Times New Roman" pitchFamily="18" charset="0"/>
              </a:rPr>
              <a:t> diets.</a:t>
            </a:r>
            <a:endParaRPr lang="en-IN" sz="2800" dirty="0">
              <a:latin typeface="Times New Roman" pitchFamily="18" charset="0"/>
              <a:cs typeface="Times New Roman" pitchFamily="18" charset="0"/>
            </a:endParaRPr>
          </a:p>
        </p:txBody>
      </p:sp>
      <p:pic>
        <p:nvPicPr>
          <p:cNvPr id="15362" name="Picture 2"/>
          <p:cNvPicPr>
            <a:picLocks noChangeAspect="1" noChangeArrowheads="1"/>
          </p:cNvPicPr>
          <p:nvPr/>
        </p:nvPicPr>
        <p:blipFill>
          <a:blip r:embed="rId2" cstate="print"/>
          <a:srcRect/>
          <a:stretch>
            <a:fillRect/>
          </a:stretch>
        </p:blipFill>
        <p:spPr bwMode="auto">
          <a:xfrm>
            <a:off x="215776" y="3779837"/>
            <a:ext cx="1895475" cy="234315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9992" y="179437"/>
            <a:ext cx="7409458" cy="6984776"/>
          </a:xfrm>
        </p:spPr>
        <p:txBody>
          <a:bodyPr/>
          <a:lstStyle/>
          <a:p>
            <a:r>
              <a:rPr lang="en-IN" b="1" dirty="0" smtClean="0">
                <a:latin typeface="Times New Roman" pitchFamily="18" charset="0"/>
                <a:cs typeface="Times New Roman" pitchFamily="18" charset="0"/>
              </a:rPr>
              <a:t>2. Crumble feed</a:t>
            </a:r>
          </a:p>
          <a:p>
            <a:r>
              <a:rPr lang="en-IN" sz="2800" dirty="0" smtClean="0">
                <a:latin typeface="Times New Roman" pitchFamily="18" charset="0"/>
                <a:cs typeface="Times New Roman" pitchFamily="18" charset="0"/>
              </a:rPr>
              <a:t>Crumble also is a type of feed prepared at the mill by </a:t>
            </a:r>
            <a:r>
              <a:rPr lang="en-IN" sz="2800" dirty="0" err="1" smtClean="0">
                <a:latin typeface="Times New Roman" pitchFamily="18" charset="0"/>
                <a:cs typeface="Times New Roman" pitchFamily="18" charset="0"/>
              </a:rPr>
              <a:t>pelleting</a:t>
            </a:r>
            <a:r>
              <a:rPr lang="en-IN" sz="2800" dirty="0" smtClean="0">
                <a:latin typeface="Times New Roman" pitchFamily="18" charset="0"/>
                <a:cs typeface="Times New Roman" pitchFamily="18" charset="0"/>
              </a:rPr>
              <a:t> of the mixed ingredients and then crushing the pellet to a consistency coarser than mash.</a:t>
            </a:r>
          </a:p>
          <a:p>
            <a:r>
              <a:rPr lang="en-IN" sz="2800" dirty="0" smtClean="0">
                <a:latin typeface="Times New Roman" pitchFamily="18" charset="0"/>
                <a:cs typeface="Times New Roman" pitchFamily="18" charset="0"/>
              </a:rPr>
              <a:t>Recently this form of feed is becoming popular in broiler production due to its convenience of feeding.</a:t>
            </a:r>
          </a:p>
          <a:p>
            <a:r>
              <a:rPr lang="en-IN" sz="2800" dirty="0" smtClean="0">
                <a:latin typeface="Times New Roman" pitchFamily="18" charset="0"/>
                <a:cs typeface="Times New Roman" pitchFamily="18" charset="0"/>
              </a:rPr>
              <a:t>In broiler and breeder growing systems was observed that best feed conversion was obtained with a feeding of high energy level with high protein profile in crumble form of feed.</a:t>
            </a:r>
          </a:p>
          <a:p>
            <a:r>
              <a:rPr lang="en-IN" sz="2800" dirty="0" smtClean="0">
                <a:latin typeface="Times New Roman" pitchFamily="18" charset="0"/>
                <a:cs typeface="Times New Roman" pitchFamily="18" charset="0"/>
              </a:rPr>
              <a:t>Research has shown that chickens grow and lay better on crumbles (commonly used for finisher rations and some adult feeds).</a:t>
            </a:r>
            <a:endParaRPr lang="en-IN" sz="2800" dirty="0">
              <a:latin typeface="Times New Roman" pitchFamily="18" charset="0"/>
              <a:cs typeface="Times New Roman" pitchFamily="18" charset="0"/>
            </a:endParaRPr>
          </a:p>
        </p:txBody>
      </p:sp>
      <p:pic>
        <p:nvPicPr>
          <p:cNvPr id="16386" name="Picture 2"/>
          <p:cNvPicPr>
            <a:picLocks noChangeAspect="1" noChangeArrowheads="1"/>
          </p:cNvPicPr>
          <p:nvPr/>
        </p:nvPicPr>
        <p:blipFill>
          <a:blip r:embed="rId2" cstate="print"/>
          <a:srcRect/>
          <a:stretch>
            <a:fillRect/>
          </a:stretch>
        </p:blipFill>
        <p:spPr bwMode="auto">
          <a:xfrm>
            <a:off x="0" y="2987749"/>
            <a:ext cx="2047875" cy="239077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7984" y="1115541"/>
            <a:ext cx="7409458" cy="5824935"/>
          </a:xfrm>
        </p:spPr>
        <p:txBody>
          <a:bodyPr/>
          <a:lstStyle/>
          <a:p>
            <a:r>
              <a:rPr lang="en-IN" b="1" dirty="0" smtClean="0">
                <a:latin typeface="Times New Roman" pitchFamily="18" charset="0"/>
                <a:cs typeface="Times New Roman" pitchFamily="18" charset="0"/>
              </a:rPr>
              <a:t>3. Pellet feed.</a:t>
            </a:r>
          </a:p>
          <a:p>
            <a:r>
              <a:rPr lang="en-IN" sz="2800" dirty="0" smtClean="0">
                <a:latin typeface="Times New Roman" pitchFamily="18" charset="0"/>
                <a:cs typeface="Times New Roman" pitchFamily="18" charset="0"/>
              </a:rPr>
              <a:t>Pellet feeding is really a modification of the mash system. It consists of mechanically pressing the mash into hard dry pellets or "artificial grains".</a:t>
            </a:r>
          </a:p>
          <a:p>
            <a:r>
              <a:rPr lang="en-IN" sz="2800" dirty="0" smtClean="0">
                <a:latin typeface="Times New Roman" pitchFamily="18" charset="0"/>
                <a:cs typeface="Times New Roman" pitchFamily="18" charset="0"/>
              </a:rPr>
              <a:t>Pellet is a form of complete feed that is compacted and about 1/8 inch diameter and 1/4 inch in long.</a:t>
            </a:r>
          </a:p>
          <a:p>
            <a:r>
              <a:rPr lang="en-IN" sz="2800" dirty="0" smtClean="0">
                <a:latin typeface="Times New Roman" pitchFamily="18" charset="0"/>
                <a:cs typeface="Times New Roman" pitchFamily="18" charset="0"/>
              </a:rPr>
              <a:t>The greatest advantage in using pellets is that there is little waste in feeding. Pellets usually used for adult birds.</a:t>
            </a:r>
          </a:p>
          <a:p>
            <a:r>
              <a:rPr lang="en-IN" sz="2800" dirty="0" smtClean="0">
                <a:latin typeface="Times New Roman" pitchFamily="18" charset="0"/>
                <a:cs typeface="Times New Roman" pitchFamily="18" charset="0"/>
              </a:rPr>
              <a:t>Pellets are the second-best, whereas mash is the least-preferred although the most common for starter rations.</a:t>
            </a:r>
            <a:endParaRPr lang="en-IN" sz="2800" dirty="0">
              <a:latin typeface="Times New Roman" pitchFamily="18" charset="0"/>
              <a:cs typeface="Times New Roman" pitchFamily="18" charset="0"/>
            </a:endParaRPr>
          </a:p>
        </p:txBody>
      </p:sp>
      <p:pic>
        <p:nvPicPr>
          <p:cNvPr id="17410" name="Picture 2"/>
          <p:cNvPicPr>
            <a:picLocks noChangeAspect="1" noChangeArrowheads="1"/>
          </p:cNvPicPr>
          <p:nvPr/>
        </p:nvPicPr>
        <p:blipFill>
          <a:blip r:embed="rId2" cstate="print"/>
          <a:srcRect/>
          <a:stretch>
            <a:fillRect/>
          </a:stretch>
        </p:blipFill>
        <p:spPr bwMode="auto">
          <a:xfrm>
            <a:off x="0" y="2627709"/>
            <a:ext cx="2009775" cy="241935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32" y="301625"/>
            <a:ext cx="7049418" cy="597892"/>
          </a:xfrm>
        </p:spPr>
        <p:txBody>
          <a:bodyPr/>
          <a:lstStyle/>
          <a:p>
            <a:r>
              <a:rPr lang="en-IN" sz="4000" dirty="0" smtClean="0">
                <a:latin typeface="Times New Roman" pitchFamily="18" charset="0"/>
                <a:cs typeface="Times New Roman" pitchFamily="18" charset="0"/>
              </a:rPr>
              <a:t>Types of feeding systems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2232000" y="1768475"/>
            <a:ext cx="7337450" cy="4379913"/>
          </a:xfrm>
        </p:spPr>
        <p:txBody>
          <a:bodyPr/>
          <a:lstStyle/>
          <a:p>
            <a:r>
              <a:rPr lang="en-IN" b="1" dirty="0" smtClean="0">
                <a:latin typeface="Times New Roman" pitchFamily="18" charset="0"/>
                <a:cs typeface="Times New Roman" pitchFamily="18" charset="0"/>
              </a:rPr>
              <a:t>1. Free choice feeding:</a:t>
            </a:r>
          </a:p>
          <a:p>
            <a:r>
              <a:rPr lang="en-IN" sz="2800" dirty="0" smtClean="0">
                <a:latin typeface="Times New Roman" pitchFamily="18" charset="0"/>
                <a:cs typeface="Times New Roman" pitchFamily="18" charset="0"/>
              </a:rPr>
              <a:t>Feed is always available and the bird can eat at will Maximum body weight is the ultimate goal for rearing the birds</a:t>
            </a:r>
          </a:p>
          <a:p>
            <a:r>
              <a:rPr lang="en-IN" sz="2800" dirty="0" smtClean="0">
                <a:latin typeface="Times New Roman" pitchFamily="18" charset="0"/>
                <a:cs typeface="Times New Roman" pitchFamily="18" charset="0"/>
              </a:rPr>
              <a:t>It is easy manage and no monitoring or supervision of the birds daily </a:t>
            </a:r>
            <a:r>
              <a:rPr lang="en-IN" sz="2800" dirty="0" err="1" smtClean="0">
                <a:latin typeface="Times New Roman" pitchFamily="18" charset="0"/>
                <a:cs typeface="Times New Roman" pitchFamily="18" charset="0"/>
              </a:rPr>
              <a:t>intake.Due</a:t>
            </a:r>
            <a:r>
              <a:rPr lang="en-IN" sz="2800" dirty="0" smtClean="0">
                <a:latin typeface="Times New Roman" pitchFamily="18" charset="0"/>
                <a:cs typeface="Times New Roman" pitchFamily="18" charset="0"/>
              </a:rPr>
              <a:t> to the higher cost of feed this feeding system is not very great interest.</a:t>
            </a:r>
            <a:endParaRPr lang="en-IN"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9992" y="1768475"/>
            <a:ext cx="7409458" cy="4379913"/>
          </a:xfrm>
        </p:spPr>
        <p:txBody>
          <a:bodyPr/>
          <a:lstStyle/>
          <a:p>
            <a:r>
              <a:rPr lang="en-IN" b="1" dirty="0" smtClean="0">
                <a:latin typeface="Times New Roman" pitchFamily="18" charset="0"/>
                <a:cs typeface="Times New Roman" pitchFamily="18" charset="0"/>
              </a:rPr>
              <a:t>2. Controlled feeding:</a:t>
            </a:r>
          </a:p>
          <a:p>
            <a:r>
              <a:rPr lang="en-IN" dirty="0" smtClean="0">
                <a:latin typeface="Times New Roman" pitchFamily="18" charset="0"/>
                <a:cs typeface="Times New Roman" pitchFamily="18" charset="0"/>
              </a:rPr>
              <a:t>It is sometime attempted for a short while in first week, when birds for not learn or try to pick up their feed.</a:t>
            </a:r>
          </a:p>
          <a:p>
            <a:r>
              <a:rPr lang="en-IN" dirty="0" smtClean="0">
                <a:latin typeface="Times New Roman" pitchFamily="18" charset="0"/>
                <a:cs typeface="Times New Roman" pitchFamily="18" charset="0"/>
              </a:rPr>
              <a:t>Forced feeding may be employed in other species if feed and water are denied for more than 36 hours to prevent body dehydration</a:t>
            </a:r>
            <a:endParaRPr lang="en-IN"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2000" y="179437"/>
            <a:ext cx="7337450" cy="7056784"/>
          </a:xfrm>
        </p:spPr>
        <p:txBody>
          <a:bodyPr/>
          <a:lstStyle/>
          <a:p>
            <a:r>
              <a:rPr lang="en-IN" sz="2800" b="1" dirty="0" smtClean="0">
                <a:latin typeface="Times New Roman" pitchFamily="18" charset="0"/>
                <a:cs typeface="Times New Roman" pitchFamily="18" charset="0"/>
              </a:rPr>
              <a:t>3. Restricted feeding:</a:t>
            </a:r>
          </a:p>
          <a:p>
            <a:r>
              <a:rPr lang="en-IN" sz="2800" dirty="0" smtClean="0">
                <a:latin typeface="Times New Roman" pitchFamily="18" charset="0"/>
                <a:cs typeface="Times New Roman" pitchFamily="18" charset="0"/>
              </a:rPr>
              <a:t>Allowing some birds an unlimited supply of feed may result in heavy body weight and leads to reduce in egg production.</a:t>
            </a:r>
          </a:p>
          <a:p>
            <a:r>
              <a:rPr lang="en-IN" sz="2800" dirty="0" smtClean="0">
                <a:latin typeface="Times New Roman" pitchFamily="18" charset="0"/>
                <a:cs typeface="Times New Roman" pitchFamily="18" charset="0"/>
              </a:rPr>
              <a:t>Infertility and mortality may occur. Restricted feeding systems recommended for some strains of laying chicken. Restricted feeding system is essential for delaying sexual maturity.</a:t>
            </a:r>
          </a:p>
          <a:p>
            <a:r>
              <a:rPr lang="en-IN" sz="2800" dirty="0" smtClean="0">
                <a:latin typeface="Times New Roman" pitchFamily="18" charset="0"/>
                <a:cs typeface="Times New Roman" pitchFamily="18" charset="0"/>
              </a:rPr>
              <a:t>Broiler chicks preferably after 18 days are subjected to restricted feeding up to 30-35 days to check the prolific body weight resulting metabolic diseases syndrome like </a:t>
            </a:r>
            <a:r>
              <a:rPr lang="en-IN" sz="2800" dirty="0" err="1" smtClean="0">
                <a:latin typeface="Times New Roman" pitchFamily="18" charset="0"/>
                <a:cs typeface="Times New Roman" pitchFamily="18" charset="0"/>
              </a:rPr>
              <a:t>ascites</a:t>
            </a:r>
            <a:r>
              <a:rPr lang="en-IN" sz="2800" dirty="0" smtClean="0">
                <a:latin typeface="Times New Roman" pitchFamily="18" charset="0"/>
                <a:cs typeface="Times New Roman" pitchFamily="18" charset="0"/>
              </a:rPr>
              <a:t>, gout and etc.,</a:t>
            </a:r>
          </a:p>
          <a:p>
            <a:r>
              <a:rPr lang="en-IN" sz="2800" dirty="0" smtClean="0">
                <a:latin typeface="Times New Roman" pitchFamily="18" charset="0"/>
                <a:cs typeface="Times New Roman" pitchFamily="18" charset="0"/>
              </a:rPr>
              <a:t>Restricted feed often started in broiler breeders at 2nd week of age and continued through their laying life.</a:t>
            </a:r>
            <a:endParaRPr lang="en-IN"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500" b="1" dirty="0" smtClean="0">
                <a:latin typeface="Cambria" pitchFamily="18" charset="0"/>
              </a:rPr>
              <a:t>Nutrition</a:t>
            </a:r>
            <a:endParaRPr lang="en-IN" b="1" dirty="0">
              <a:latin typeface="Cambria" pitchFamily="18" charset="0"/>
            </a:endParaRPr>
          </a:p>
        </p:txBody>
      </p:sp>
      <p:sp>
        <p:nvSpPr>
          <p:cNvPr id="3" name="Content Placeholder 2"/>
          <p:cNvSpPr>
            <a:spLocks noGrp="1"/>
          </p:cNvSpPr>
          <p:nvPr>
            <p:ph idx="1"/>
          </p:nvPr>
        </p:nvSpPr>
        <p:spPr>
          <a:xfrm>
            <a:off x="2376016" y="1768475"/>
            <a:ext cx="7193434" cy="5323730"/>
          </a:xfrm>
        </p:spPr>
        <p:txBody>
          <a:bodyPr>
            <a:noAutofit/>
          </a:bodyPr>
          <a:lstStyle/>
          <a:p>
            <a:pPr algn="just">
              <a:buNone/>
            </a:pPr>
            <a:r>
              <a:rPr lang="en-IN" sz="2600" dirty="0" smtClean="0">
                <a:latin typeface="Cambria" pitchFamily="18" charset="0"/>
              </a:rPr>
              <a:t>		Nutrients provide poultry the energy and material needed for the development of bone, flesh, feathers, and eggs.</a:t>
            </a:r>
          </a:p>
          <a:p>
            <a:pPr>
              <a:buNone/>
            </a:pPr>
            <a:r>
              <a:rPr lang="en-IN" sz="2600" dirty="0" smtClean="0">
                <a:latin typeface="Cambria" pitchFamily="18" charset="0"/>
              </a:rPr>
              <a:t>		Feed has six major components:</a:t>
            </a:r>
          </a:p>
          <a:p>
            <a:pPr>
              <a:buNone/>
            </a:pPr>
            <a:r>
              <a:rPr lang="en-IN" sz="2600" dirty="0" smtClean="0">
                <a:latin typeface="Cambria" pitchFamily="18" charset="0"/>
              </a:rPr>
              <a:t>	1. </a:t>
            </a:r>
            <a:r>
              <a:rPr lang="en-IN" sz="2600" dirty="0" smtClean="0">
                <a:latin typeface="Cambria" pitchFamily="18" charset="0"/>
              </a:rPr>
              <a:t>Water: </a:t>
            </a:r>
            <a:r>
              <a:rPr lang="en-IN" sz="2600" dirty="0" smtClean="0">
                <a:solidFill>
                  <a:srgbClr val="FF0000"/>
                </a:solidFill>
                <a:latin typeface="Cambria" pitchFamily="18" charset="0"/>
              </a:rPr>
              <a:t>should be available 24 hr</a:t>
            </a:r>
            <a:endParaRPr lang="en-IN" sz="2600" dirty="0" smtClean="0">
              <a:solidFill>
                <a:srgbClr val="FF0000"/>
              </a:solidFill>
              <a:latin typeface="Cambria" pitchFamily="18" charset="0"/>
            </a:endParaRPr>
          </a:p>
          <a:p>
            <a:pPr>
              <a:buNone/>
            </a:pPr>
            <a:r>
              <a:rPr lang="en-IN" sz="2600" dirty="0" smtClean="0">
                <a:latin typeface="Cambria" pitchFamily="18" charset="0"/>
              </a:rPr>
              <a:t>	2. Carbohydrates</a:t>
            </a:r>
          </a:p>
          <a:p>
            <a:pPr>
              <a:buNone/>
            </a:pPr>
            <a:r>
              <a:rPr lang="en-IN" sz="2600" dirty="0" smtClean="0">
                <a:latin typeface="Cambria" pitchFamily="18" charset="0"/>
              </a:rPr>
              <a:t>	3. Fats</a:t>
            </a:r>
          </a:p>
          <a:p>
            <a:pPr>
              <a:buNone/>
            </a:pPr>
            <a:r>
              <a:rPr lang="en-IN" sz="2600" dirty="0" smtClean="0">
                <a:latin typeface="Cambria" pitchFamily="18" charset="0"/>
              </a:rPr>
              <a:t>	4. Proteins</a:t>
            </a:r>
          </a:p>
          <a:p>
            <a:pPr>
              <a:buNone/>
            </a:pPr>
            <a:r>
              <a:rPr lang="en-IN" sz="2600" dirty="0" smtClean="0">
                <a:latin typeface="Cambria" pitchFamily="18" charset="0"/>
              </a:rPr>
              <a:t>	5. Minerals</a:t>
            </a:r>
          </a:p>
          <a:p>
            <a:pPr>
              <a:buNone/>
            </a:pPr>
            <a:r>
              <a:rPr lang="en-IN" sz="2600" dirty="0" smtClean="0">
                <a:latin typeface="Cambria" pitchFamily="18" charset="0"/>
              </a:rPr>
              <a:t>	6. Vitamins</a:t>
            </a:r>
            <a:endParaRPr lang="en-IN" sz="2600" dirty="0">
              <a:latin typeface="Cambri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4047" y="503979"/>
            <a:ext cx="6996551" cy="6248982"/>
          </a:xfrm>
        </p:spPr>
        <p:txBody>
          <a:bodyPr>
            <a:normAutofit fontScale="70000" lnSpcReduction="20000"/>
          </a:bodyPr>
          <a:lstStyle/>
          <a:p>
            <a:pPr>
              <a:buNone/>
            </a:pPr>
            <a:r>
              <a:rPr lang="en-IN" dirty="0" smtClean="0"/>
              <a:t>Sources of Carbohydrates</a:t>
            </a:r>
          </a:p>
          <a:p>
            <a:pPr>
              <a:buNone/>
            </a:pPr>
            <a:r>
              <a:rPr lang="en-IN" dirty="0" smtClean="0"/>
              <a:t>• Rice, Wheat</a:t>
            </a:r>
          </a:p>
          <a:p>
            <a:pPr>
              <a:buNone/>
            </a:pPr>
            <a:r>
              <a:rPr lang="en-IN" dirty="0" smtClean="0"/>
              <a:t>• popcorn, potatoes,</a:t>
            </a:r>
          </a:p>
          <a:p>
            <a:pPr>
              <a:buNone/>
            </a:pPr>
            <a:r>
              <a:rPr lang="en-IN" dirty="0" smtClean="0"/>
              <a:t>• cookies, spaghetti,</a:t>
            </a:r>
          </a:p>
          <a:p>
            <a:pPr>
              <a:buNone/>
            </a:pPr>
            <a:r>
              <a:rPr lang="en-IN" dirty="0" smtClean="0"/>
              <a:t>• soft drinks, and corn</a:t>
            </a:r>
          </a:p>
          <a:p>
            <a:pPr>
              <a:buNone/>
            </a:pPr>
            <a:r>
              <a:rPr lang="en-IN" dirty="0" smtClean="0"/>
              <a:t>Sources of proteins</a:t>
            </a:r>
          </a:p>
          <a:p>
            <a:pPr>
              <a:buNone/>
            </a:pPr>
            <a:r>
              <a:rPr lang="en-IN" dirty="0" smtClean="0"/>
              <a:t>• Milk (Casein),</a:t>
            </a:r>
          </a:p>
          <a:p>
            <a:pPr>
              <a:buNone/>
            </a:pPr>
            <a:r>
              <a:rPr lang="en-IN" dirty="0" smtClean="0"/>
              <a:t>• Cereals and pulses</a:t>
            </a:r>
          </a:p>
          <a:p>
            <a:pPr>
              <a:buNone/>
            </a:pPr>
            <a:r>
              <a:rPr lang="en-IN" dirty="0" smtClean="0"/>
              <a:t>• Blood (haemoglobin and fibrinogen)</a:t>
            </a:r>
          </a:p>
          <a:p>
            <a:pPr>
              <a:buNone/>
            </a:pPr>
            <a:r>
              <a:rPr lang="en-IN" dirty="0" smtClean="0"/>
              <a:t>• Fish,</a:t>
            </a:r>
          </a:p>
          <a:p>
            <a:pPr>
              <a:buNone/>
            </a:pPr>
            <a:r>
              <a:rPr lang="en-IN" dirty="0" smtClean="0"/>
              <a:t>• Egg (albumin).</a:t>
            </a:r>
          </a:p>
          <a:p>
            <a:pPr>
              <a:buNone/>
            </a:pPr>
            <a:r>
              <a:rPr lang="en-IN" dirty="0" smtClean="0"/>
              <a:t>Amino acids are the building blocks of protein. Amino acids are of two types..</a:t>
            </a:r>
          </a:p>
          <a:p>
            <a:pPr>
              <a:buNone/>
            </a:pPr>
            <a:r>
              <a:rPr lang="en-IN" dirty="0" smtClean="0"/>
              <a:t>	Essential amino acids</a:t>
            </a:r>
          </a:p>
          <a:p>
            <a:pPr>
              <a:buNone/>
            </a:pPr>
            <a:r>
              <a:rPr lang="en-IN" dirty="0" smtClean="0"/>
              <a:t>	Non essential amino acids.</a:t>
            </a:r>
          </a:p>
          <a:p>
            <a:pPr>
              <a:buNone/>
            </a:pP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662</Words>
  <Application>Microsoft Office PowerPoint</Application>
  <PresentationFormat>Custom</PresentationFormat>
  <Paragraphs>75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Noto Sans CJK SC Regular</vt:lpstr>
      <vt:lpstr>Times New Roman</vt:lpstr>
      <vt:lpstr>DejaVu Sans</vt:lpstr>
      <vt:lpstr>Office Theme</vt:lpstr>
      <vt:lpstr>Slide 1</vt:lpstr>
      <vt:lpstr>Types of food based on texture</vt:lpstr>
      <vt:lpstr>Slide 3</vt:lpstr>
      <vt:lpstr>Slide 4</vt:lpstr>
      <vt:lpstr>Types of feeding systems</vt:lpstr>
      <vt:lpstr>Slide 6</vt:lpstr>
      <vt:lpstr>Slide 7</vt:lpstr>
      <vt:lpstr>Nutrition</vt:lpstr>
      <vt:lpstr>Slide 9</vt:lpstr>
      <vt:lpstr>Slide 10</vt:lpstr>
      <vt:lpstr>Feeding practices</vt:lpstr>
      <vt:lpstr>Layer feeding management</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years Perspective Plan  (2018-23)</dc:title>
  <dc:creator>Gouri Sahu</dc:creator>
  <cp:lastModifiedBy>user</cp:lastModifiedBy>
  <cp:revision>19</cp:revision>
  <cp:lastPrinted>1601-01-01T00:00:00Z</cp:lastPrinted>
  <dcterms:created xsi:type="dcterms:W3CDTF">2018-01-17T07:28:50Z</dcterms:created>
  <dcterms:modified xsi:type="dcterms:W3CDTF">2021-03-03T18:58:21Z</dcterms:modified>
</cp:coreProperties>
</file>