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sldIdLst>
    <p:sldId id="271" r:id="rId2"/>
    <p:sldId id="287" r:id="rId3"/>
    <p:sldId id="288" r:id="rId4"/>
    <p:sldId id="289"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286" r:id="rId29"/>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1pPr>
    <a:lvl2pPr marL="742950" indent="-28575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2pPr>
    <a:lvl3pPr marL="11430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3pPr>
    <a:lvl4pPr marL="16002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4pPr>
    <a:lvl5pPr marL="20574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5pPr>
    <a:lvl6pPr marL="2286000" algn="l" defTabSz="914400" rtl="0" eaLnBrk="1" latinLnBrk="0" hangingPunct="1">
      <a:defRPr kern="1200">
        <a:solidFill>
          <a:schemeClr val="bg1"/>
        </a:solidFill>
        <a:latin typeface="Arial" charset="0"/>
        <a:ea typeface="Noto Sans CJK SC Regular" charset="0"/>
        <a:cs typeface="Noto Sans CJK SC Regular" charset="0"/>
      </a:defRPr>
    </a:lvl6pPr>
    <a:lvl7pPr marL="2743200" algn="l" defTabSz="914400" rtl="0" eaLnBrk="1" latinLnBrk="0" hangingPunct="1">
      <a:defRPr kern="1200">
        <a:solidFill>
          <a:schemeClr val="bg1"/>
        </a:solidFill>
        <a:latin typeface="Arial" charset="0"/>
        <a:ea typeface="Noto Sans CJK SC Regular" charset="0"/>
        <a:cs typeface="Noto Sans CJK SC Regular" charset="0"/>
      </a:defRPr>
    </a:lvl7pPr>
    <a:lvl8pPr marL="3200400" algn="l" defTabSz="914400" rtl="0" eaLnBrk="1" latinLnBrk="0" hangingPunct="1">
      <a:defRPr kern="1200">
        <a:solidFill>
          <a:schemeClr val="bg1"/>
        </a:solidFill>
        <a:latin typeface="Arial" charset="0"/>
        <a:ea typeface="Noto Sans CJK SC Regular" charset="0"/>
        <a:cs typeface="Noto Sans CJK SC Regular" charset="0"/>
      </a:defRPr>
    </a:lvl8pPr>
    <a:lvl9pPr marL="3657600" algn="l" defTabSz="914400" rtl="0" eaLnBrk="1" latinLnBrk="0" hangingPunct="1">
      <a:defRPr kern="1200">
        <a:solidFill>
          <a:schemeClr val="bg1"/>
        </a:solidFill>
        <a:latin typeface="Arial" charset="0"/>
        <a:ea typeface="Noto Sans CJK SC Regular" charset="0"/>
        <a:cs typeface="Noto Sans CJK SC Regular"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386"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7559675" cy="10691813"/>
          </a:xfrm>
          <a:prstGeom prst="roundRect">
            <a:avLst>
              <a:gd name="adj" fmla="val 19"/>
            </a:avLst>
          </a:prstGeom>
          <a:solidFill>
            <a:srgbClr val="FFFFFF"/>
          </a:solidFill>
          <a:ln w="9360" cap="sq">
            <a:noFill/>
            <a:miter lim="800000"/>
            <a:headEnd/>
            <a:tailEnd/>
          </a:ln>
          <a:effectLst/>
        </p:spPr>
        <p:txBody>
          <a:bodyPr wrap="none" anchor="ctr"/>
          <a:lstStyle/>
          <a:p>
            <a:pPr eaLnBrk="1">
              <a:lnSpc>
                <a:spcPct val="93000"/>
              </a:lnSpc>
              <a:buClr>
                <a:srgbClr val="000000"/>
              </a:buClr>
              <a:buSzPct val="100000"/>
              <a:buFont typeface="Times New Roman" pitchFamily="16" charset="0"/>
              <a:buNone/>
              <a:defRPr/>
            </a:pPr>
            <a:endParaRPr lang="en-IN" altLang="en-US"/>
          </a:p>
        </p:txBody>
      </p:sp>
      <p:sp>
        <p:nvSpPr>
          <p:cNvPr id="3075" name="AutoShape 2"/>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pPr eaLnBrk="1">
              <a:lnSpc>
                <a:spcPct val="93000"/>
              </a:lnSpc>
              <a:buClr>
                <a:srgbClr val="000000"/>
              </a:buClr>
              <a:buSzPct val="100000"/>
              <a:buFont typeface="Times New Roman" pitchFamily="16" charset="0"/>
              <a:buNone/>
              <a:defRPr/>
            </a:pPr>
            <a:endParaRPr lang="en-IN" altLang="en-US"/>
          </a:p>
        </p:txBody>
      </p:sp>
      <p:sp>
        <p:nvSpPr>
          <p:cNvPr id="3076" name="Rectangle 3"/>
          <p:cNvSpPr>
            <a:spLocks noGrp="1" noRot="1" noChangeAspect="1" noChangeArrowheads="1"/>
          </p:cNvSpPr>
          <p:nvPr>
            <p:ph type="sldImg"/>
          </p:nvPr>
        </p:nvSpPr>
        <p:spPr bwMode="auto">
          <a:xfrm>
            <a:off x="1106488" y="812800"/>
            <a:ext cx="5340350" cy="4003675"/>
          </a:xfrm>
          <a:prstGeom prst="rect">
            <a:avLst/>
          </a:prstGeom>
          <a:noFill/>
          <a:ln w="9525">
            <a:noFill/>
            <a:round/>
            <a:headEnd/>
            <a:tailEnd/>
          </a:ln>
        </p:spPr>
      </p:sp>
      <p:sp>
        <p:nvSpPr>
          <p:cNvPr id="2" name="Rectangle 4"/>
          <p:cNvSpPr>
            <a:spLocks noGrp="1" noChangeArrowheads="1"/>
          </p:cNvSpPr>
          <p:nvPr>
            <p:ph type="body"/>
          </p:nvPr>
        </p:nvSpPr>
        <p:spPr bwMode="auto">
          <a:xfrm>
            <a:off x="755650" y="5078413"/>
            <a:ext cx="6043613" cy="480695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p>
            <a:pPr lvl="0"/>
            <a:endParaRPr lang="en-US" noProof="0" smtClean="0"/>
          </a:p>
        </p:txBody>
      </p:sp>
      <p:sp>
        <p:nvSpPr>
          <p:cNvPr id="2053" name="Rectangle 5"/>
          <p:cNvSpPr>
            <a:spLocks noGrp="1" noChangeArrowheads="1"/>
          </p:cNvSpPr>
          <p:nvPr>
            <p:ph type="hdr"/>
          </p:nvPr>
        </p:nvSpPr>
        <p:spPr bwMode="auto">
          <a:xfrm>
            <a:off x="1511300" y="5880100"/>
            <a:ext cx="6043613" cy="480695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4" name="Rectangle 6"/>
          <p:cNvSpPr>
            <a:spLocks noGrp="1" noChangeArrowheads="1"/>
          </p:cNvSpPr>
          <p:nvPr>
            <p:ph type="dt"/>
          </p:nvPr>
        </p:nvSpPr>
        <p:spPr bwMode="auto">
          <a:xfrm>
            <a:off x="0" y="10156825"/>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5" name="Rectangle 7"/>
          <p:cNvSpPr>
            <a:spLocks noGrp="1" noChangeArrowheads="1"/>
          </p:cNvSpPr>
          <p:nvPr>
            <p:ph type="ftr"/>
          </p:nvPr>
        </p:nvSpPr>
        <p:spPr bwMode="auto">
          <a:xfrm>
            <a:off x="0" y="0"/>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6" name="Rectangle 8"/>
          <p:cNvSpPr>
            <a:spLocks noGrp="1" noChangeArrowheads="1"/>
          </p:cNvSpPr>
          <p:nvPr>
            <p:ph type="sldNum"/>
          </p:nvPr>
        </p:nvSpPr>
        <p:spPr bwMode="auto">
          <a:xfrm>
            <a:off x="4278313" y="0"/>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pPr>
              <a:defRPr/>
            </a:pPr>
            <a:fld id="{57DF3B81-22CA-4630-AB0E-2C38C89C7A7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5418428B-3776-4498-A0F1-BC1090AA3E7F}"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D3FAB085-2456-46BF-8979-5B8E409931BB}"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5362" cy="584676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03238" y="301625"/>
            <a:ext cx="6648450" cy="5846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C826748F-523B-4A57-8F23-B4365435C659}"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9391C2D6-778D-4363-A6BA-E2C4047D527C}"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A0D1E476-6FAD-4CD0-A8F2-0A3B332C7FF2}"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03238" y="1768475"/>
            <a:ext cx="4456112"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111750" y="1768475"/>
            <a:ext cx="4457700"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203EE4E5-F1DC-4C2E-9373-0CFB27F16E44}"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6"/>
          <p:cNvSpPr>
            <a:spLocks noGrp="1" noChangeArrowheads="1"/>
          </p:cNvSpPr>
          <p:nvPr>
            <p:ph type="sldNum" idx="12"/>
          </p:nvPr>
        </p:nvSpPr>
        <p:spPr>
          <a:ln/>
        </p:spPr>
        <p:txBody>
          <a:bodyPr/>
          <a:lstStyle>
            <a:lvl1pPr>
              <a:defRPr/>
            </a:lvl1pPr>
          </a:lstStyle>
          <a:p>
            <a:pPr>
              <a:defRPr/>
            </a:pPr>
            <a:fld id="{89A721E7-1E65-4050-AECF-414A02153A7A}"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pPr>
              <a:defRPr/>
            </a:pPr>
            <a:fld id="{F0C90608-E5BA-4FE2-B6E4-C8A6830D4065}"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ftr" idx="11"/>
          </p:nvPr>
        </p:nvSpPr>
        <p:spPr>
          <a:ln/>
        </p:spPr>
        <p:txBody>
          <a:bodyPr/>
          <a:lstStyle>
            <a:lvl1pPr>
              <a:defRPr/>
            </a:lvl1pPr>
          </a:lstStyle>
          <a:p>
            <a:pPr>
              <a:defRPr/>
            </a:pPr>
            <a:endParaRPr lang="en-US"/>
          </a:p>
        </p:txBody>
      </p:sp>
      <p:sp>
        <p:nvSpPr>
          <p:cNvPr id="4" name="Rectangle 6"/>
          <p:cNvSpPr>
            <a:spLocks noGrp="1" noChangeArrowheads="1"/>
          </p:cNvSpPr>
          <p:nvPr>
            <p:ph type="sldNum" idx="12"/>
          </p:nvPr>
        </p:nvSpPr>
        <p:spPr>
          <a:ln/>
        </p:spPr>
        <p:txBody>
          <a:bodyPr/>
          <a:lstStyle>
            <a:lvl1pPr>
              <a:defRPr/>
            </a:lvl1pPr>
          </a:lstStyle>
          <a:p>
            <a:pPr>
              <a:defRPr/>
            </a:pPr>
            <a:fld id="{9F25D63C-3CDD-42C1-9CA9-D1A0D6442DBA}"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AB9340F4-6727-4BB7-B695-8894DB49B0AC}"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E4F2B1BE-61FB-47FD-B8BC-C755D99A29A2}"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srcRect/>
          <a:stretch>
            <a:fillRect/>
          </a:stretch>
        </p:blipFill>
        <p:spPr bwMode="auto">
          <a:xfrm>
            <a:off x="195263" y="30163"/>
            <a:ext cx="9805987" cy="7559675"/>
          </a:xfrm>
          <a:prstGeom prst="rect">
            <a:avLst/>
          </a:prstGeom>
          <a:noFill/>
          <a:ln w="9525">
            <a:noFill/>
            <a:round/>
            <a:headEnd/>
            <a:tailEnd/>
          </a:ln>
        </p:spPr>
      </p:pic>
      <p:sp>
        <p:nvSpPr>
          <p:cNvPr id="1027" name="Rectangle 2"/>
          <p:cNvSpPr>
            <a:spLocks noGrp="1" noChangeArrowheads="1"/>
          </p:cNvSpPr>
          <p:nvPr>
            <p:ph type="title"/>
          </p:nvPr>
        </p:nvSpPr>
        <p:spPr bwMode="auto">
          <a:xfrm>
            <a:off x="503238" y="301625"/>
            <a:ext cx="9066212" cy="12573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8" name="Rectangle 3"/>
          <p:cNvSpPr>
            <a:spLocks noGrp="1" noChangeArrowheads="1"/>
          </p:cNvSpPr>
          <p:nvPr>
            <p:ph type="body" idx="1"/>
          </p:nvPr>
        </p:nvSpPr>
        <p:spPr bwMode="auto">
          <a:xfrm>
            <a:off x="503238" y="1768475"/>
            <a:ext cx="9066212" cy="4379913"/>
          </a:xfrm>
          <a:prstGeom prst="rect">
            <a:avLst/>
          </a:prstGeom>
          <a:noFill/>
          <a:ln w="9525">
            <a:noFill/>
            <a:round/>
            <a:headEnd/>
            <a:tailEnd/>
          </a:ln>
        </p:spPr>
        <p:txBody>
          <a:bodyPr vert="horz" wrap="square" lIns="0" tIns="2844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4"/>
          <p:cNvSpPr>
            <a:spLocks noGrp="1" noChangeArrowheads="1"/>
          </p:cNvSpPr>
          <p:nvPr>
            <p:ph type="dt"/>
          </p:nvPr>
        </p:nvSpPr>
        <p:spPr bwMode="auto">
          <a:xfrm>
            <a:off x="3448050" y="6886575"/>
            <a:ext cx="3190875"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29" name="Rectangle 5"/>
          <p:cNvSpPr>
            <a:spLocks noGrp="1" noChangeArrowheads="1"/>
          </p:cNvSpPr>
          <p:nvPr>
            <p:ph type="ftr"/>
          </p:nvPr>
        </p:nvSpPr>
        <p:spPr bwMode="auto">
          <a:xfrm>
            <a:off x="7227888" y="6886575"/>
            <a:ext cx="3190875"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ct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30" name="Rectangle 6"/>
          <p:cNvSpPr>
            <a:spLocks noGrp="1" noChangeArrowheads="1"/>
          </p:cNvSpPr>
          <p:nvPr>
            <p:ph type="sldNum"/>
          </p:nvPr>
        </p:nvSpPr>
        <p:spPr bwMode="auto">
          <a:xfrm>
            <a:off x="503238" y="6886575"/>
            <a:ext cx="2343150"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pPr>
              <a:defRPr/>
            </a:pPr>
            <a:fld id="{273D98BA-678A-43DF-B833-8FF5B02CB7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pitchFamily="16"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pitchFamily="16"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pitchFamily="16"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pitchFamily="16"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pitchFamily="16"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ubtitle 2"/>
          <p:cNvSpPr>
            <a:spLocks noGrp="1"/>
          </p:cNvSpPr>
          <p:nvPr>
            <p:ph type="subTitle" idx="1"/>
          </p:nvPr>
        </p:nvSpPr>
        <p:spPr>
          <a:xfrm>
            <a:off x="1727200" y="3203575"/>
            <a:ext cx="7777163" cy="3313113"/>
          </a:xfrm>
        </p:spPr>
        <p:txBody>
          <a:bodyPr/>
          <a:lstStyle/>
          <a:p>
            <a:pPr eaLnBrk="1"/>
            <a:r>
              <a:rPr lang="en-IN" altLang="en-US" smtClean="0"/>
              <a:t>     </a:t>
            </a:r>
          </a:p>
        </p:txBody>
      </p:sp>
      <p:sp>
        <p:nvSpPr>
          <p:cNvPr id="6" name="Title 1"/>
          <p:cNvSpPr>
            <a:spLocks noGrp="1"/>
          </p:cNvSpPr>
          <p:nvPr>
            <p:ph type="ctrTitle"/>
          </p:nvPr>
        </p:nvSpPr>
        <p:spPr>
          <a:xfrm>
            <a:off x="1655936" y="395462"/>
            <a:ext cx="7489528" cy="576063"/>
          </a:xfrm>
        </p:spPr>
        <p:txBody>
          <a:bodyPr/>
          <a:lstStyle/>
          <a:p>
            <a:pPr eaLnBrk="1"/>
            <a:r>
              <a:rPr lang="en-IN" sz="3200" b="1" dirty="0" smtClean="0">
                <a:solidFill>
                  <a:schemeClr val="accent6">
                    <a:lumMod val="50000"/>
                  </a:schemeClr>
                </a:solidFill>
                <a:latin typeface="Times New Roman" pitchFamily="18" charset="0"/>
                <a:cs typeface="Times New Roman" pitchFamily="18" charset="0"/>
              </a:rPr>
              <a:t>DAIRY FARMING</a:t>
            </a:r>
            <a:endParaRPr lang="en-IN" altLang="en-US" sz="3200" dirty="0" smtClean="0">
              <a:solidFill>
                <a:schemeClr val="accent6">
                  <a:lumMod val="50000"/>
                </a:schemeClr>
              </a:solidFill>
              <a:latin typeface="Times New Roman" pitchFamily="18" charset="0"/>
              <a:cs typeface="Times New Roman" pitchFamily="18" charset="0"/>
            </a:endParaRPr>
          </a:p>
        </p:txBody>
      </p:sp>
      <p:sp>
        <p:nvSpPr>
          <p:cNvPr id="7" name="TextBox 6"/>
          <p:cNvSpPr txBox="1">
            <a:spLocks noChangeArrowheads="1"/>
          </p:cNvSpPr>
          <p:nvPr/>
        </p:nvSpPr>
        <p:spPr bwMode="auto">
          <a:xfrm>
            <a:off x="1151880" y="2771775"/>
            <a:ext cx="8154045" cy="4401205"/>
          </a:xfrm>
          <a:prstGeom prst="rect">
            <a:avLst/>
          </a:prstGeom>
          <a:noFill/>
          <a:ln w="9525">
            <a:noFill/>
            <a:miter lim="800000"/>
            <a:headEnd/>
            <a:tailEnd/>
          </a:ln>
        </p:spPr>
        <p:txBody>
          <a:bodyPr wrap="square">
            <a:spAutoFit/>
          </a:bodyPr>
          <a:lstStyle/>
          <a:p>
            <a:pPr algn="ctr"/>
            <a:r>
              <a:rPr lang="en-IN" altLang="en-US" sz="2800" b="1" dirty="0" smtClean="0">
                <a:solidFill>
                  <a:schemeClr val="tx1"/>
                </a:solidFill>
                <a:latin typeface="Times New Roman" pitchFamily="18" charset="0"/>
                <a:cs typeface="Times New Roman" pitchFamily="18" charset="0"/>
              </a:rPr>
              <a:t>ABC01(0-4-0)</a:t>
            </a:r>
            <a:r>
              <a:rPr lang="en-IN" altLang="en-US" sz="2800" dirty="0" smtClean="0">
                <a:solidFill>
                  <a:schemeClr val="tx1"/>
                </a:solidFill>
              </a:rPr>
              <a:t>    </a:t>
            </a:r>
            <a:endParaRPr lang="en-IN" altLang="en-US" sz="2800" dirty="0">
              <a:solidFill>
                <a:schemeClr val="tx1"/>
              </a:solidFill>
            </a:endParaRPr>
          </a:p>
          <a:p>
            <a:pPr algn="ctr"/>
            <a:endParaRPr lang="en-IN" sz="2800" b="1" dirty="0">
              <a:solidFill>
                <a:schemeClr val="tx1"/>
              </a:solidFill>
              <a:latin typeface="Times New Roman" pitchFamily="18" charset="0"/>
              <a:cs typeface="Times New Roman" pitchFamily="18" charset="0"/>
            </a:endParaRPr>
          </a:p>
          <a:p>
            <a:pPr algn="ctr"/>
            <a:r>
              <a:rPr lang="en-IN" sz="2800" b="1" dirty="0">
                <a:solidFill>
                  <a:schemeClr val="tx1"/>
                </a:solidFill>
                <a:latin typeface="Times New Roman" pitchFamily="18" charset="0"/>
                <a:cs typeface="Times New Roman" pitchFamily="18" charset="0"/>
              </a:rPr>
              <a:t>Session: </a:t>
            </a:r>
            <a:r>
              <a:rPr lang="en-IN" sz="2800" b="1" dirty="0" smtClean="0">
                <a:solidFill>
                  <a:schemeClr val="tx1"/>
                </a:solidFill>
                <a:latin typeface="Times New Roman" pitchFamily="18" charset="0"/>
                <a:cs typeface="Times New Roman" pitchFamily="18" charset="0"/>
              </a:rPr>
              <a:t>2</a:t>
            </a:r>
            <a:endParaRPr lang="en-IN" sz="2800" b="1" dirty="0">
              <a:solidFill>
                <a:schemeClr val="tx1"/>
              </a:solidFill>
              <a:latin typeface="Times New Roman" pitchFamily="18" charset="0"/>
              <a:cs typeface="Times New Roman" pitchFamily="18" charset="0"/>
            </a:endParaRPr>
          </a:p>
          <a:p>
            <a:pPr algn="ctr"/>
            <a:endParaRPr lang="en-IN" sz="2800" b="1" dirty="0">
              <a:solidFill>
                <a:srgbClr val="FF0000"/>
              </a:solidFill>
              <a:latin typeface="Times New Roman" pitchFamily="18" charset="0"/>
              <a:cs typeface="Times New Roman" pitchFamily="18" charset="0"/>
            </a:endParaRPr>
          </a:p>
          <a:p>
            <a:pPr algn="ctr"/>
            <a:r>
              <a:rPr lang="en-IN" sz="2800" b="1" dirty="0" smtClean="0">
                <a:solidFill>
                  <a:srgbClr val="FF0000"/>
                </a:solidFill>
                <a:latin typeface="Times New Roman" pitchFamily="18" charset="0"/>
                <a:cs typeface="Times New Roman" pitchFamily="18" charset="0"/>
              </a:rPr>
              <a:t>Skills of knowing and observing of feed-in cattle and buffalo- monitoring of artificial insemination- technologies for conducting artificial insemination, insemination in farm research condition, identification of cattle and buffalo rise are in silent heat (most important in buffalo</a:t>
            </a:r>
            <a:r>
              <a:rPr lang="en-IN" sz="2800" b="1" dirty="0" smtClean="0">
                <a:solidFill>
                  <a:srgbClr val="FF0000"/>
                </a:solidFill>
                <a:latin typeface="Times New Roman" pitchFamily="18" charset="0"/>
                <a:cs typeface="Times New Roman" pitchFamily="18" charset="0"/>
              </a:rPr>
              <a:t>)</a:t>
            </a:r>
            <a:endParaRPr lang="en-IN"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49264" y="17687"/>
            <a:ext cx="2087192" cy="768188"/>
          </a:xfrm>
          <a:prstGeom prst="rect">
            <a:avLst/>
          </a:prstGeom>
        </p:spPr>
        <p:txBody>
          <a:bodyPr vert="horz" wrap="square" lIns="0" tIns="13999" rIns="0" bIns="0" rtlCol="0">
            <a:spAutoFit/>
          </a:bodyPr>
          <a:lstStyle/>
          <a:p>
            <a:pPr marL="13999">
              <a:lnSpc>
                <a:spcPct val="100000"/>
              </a:lnSpc>
              <a:spcBef>
                <a:spcPts val="110"/>
              </a:spcBef>
            </a:pPr>
            <a:r>
              <a:rPr sz="4900" dirty="0"/>
              <a:t>E</a:t>
            </a:r>
            <a:r>
              <a:rPr sz="4900" spc="-6" dirty="0"/>
              <a:t>strus</a:t>
            </a:r>
            <a:endParaRPr sz="4900" dirty="0"/>
          </a:p>
        </p:txBody>
      </p:sp>
      <p:sp>
        <p:nvSpPr>
          <p:cNvPr id="3" name="object 3"/>
          <p:cNvSpPr txBox="1"/>
          <p:nvPr/>
        </p:nvSpPr>
        <p:spPr>
          <a:xfrm>
            <a:off x="2015976" y="989757"/>
            <a:ext cx="7552216" cy="6469621"/>
          </a:xfrm>
          <a:prstGeom prst="rect">
            <a:avLst/>
          </a:prstGeom>
        </p:spPr>
        <p:txBody>
          <a:bodyPr vert="horz" wrap="square" lIns="0" tIns="13999" rIns="0" bIns="0" rtlCol="0">
            <a:spAutoFit/>
          </a:bodyPr>
          <a:lstStyle/>
          <a:p>
            <a:pPr marL="461974" indent="-377979">
              <a:spcBef>
                <a:spcPts val="110"/>
              </a:spcBef>
              <a:buChar char="•"/>
              <a:tabLst>
                <a:tab pos="461274" algn="l"/>
                <a:tab pos="461974" algn="l"/>
              </a:tabLst>
            </a:pPr>
            <a:r>
              <a:rPr sz="3200" spc="-6" dirty="0">
                <a:solidFill>
                  <a:schemeClr val="tx1"/>
                </a:solidFill>
                <a:latin typeface="Times New Roman"/>
                <a:cs typeface="Times New Roman"/>
              </a:rPr>
              <a:t>Period </a:t>
            </a:r>
            <a:r>
              <a:rPr sz="3200" dirty="0">
                <a:solidFill>
                  <a:schemeClr val="tx1"/>
                </a:solidFill>
                <a:latin typeface="Times New Roman"/>
                <a:cs typeface="Times New Roman"/>
              </a:rPr>
              <a:t>of sexual</a:t>
            </a:r>
            <a:r>
              <a:rPr sz="3200" spc="-17" dirty="0">
                <a:solidFill>
                  <a:schemeClr val="tx1"/>
                </a:solidFill>
                <a:latin typeface="Times New Roman"/>
                <a:cs typeface="Times New Roman"/>
              </a:rPr>
              <a:t> </a:t>
            </a:r>
            <a:r>
              <a:rPr sz="3200" spc="-6" dirty="0">
                <a:solidFill>
                  <a:schemeClr val="tx1"/>
                </a:solidFill>
                <a:latin typeface="Times New Roman"/>
                <a:cs typeface="Times New Roman"/>
              </a:rPr>
              <a:t>receptivity</a:t>
            </a:r>
            <a:endParaRPr sz="3200" dirty="0">
              <a:solidFill>
                <a:schemeClr val="tx1"/>
              </a:solidFill>
              <a:latin typeface="Times New Roman"/>
              <a:cs typeface="Times New Roman"/>
            </a:endParaRPr>
          </a:p>
          <a:p>
            <a:pPr marL="461974" indent="-377979">
              <a:spcBef>
                <a:spcPts val="2987"/>
              </a:spcBef>
              <a:buChar char="•"/>
              <a:tabLst>
                <a:tab pos="461274" algn="l"/>
                <a:tab pos="461974" algn="l"/>
              </a:tabLst>
            </a:pPr>
            <a:r>
              <a:rPr sz="3200" dirty="0">
                <a:solidFill>
                  <a:schemeClr val="tx1"/>
                </a:solidFill>
                <a:latin typeface="Times New Roman"/>
                <a:cs typeface="Times New Roman"/>
              </a:rPr>
              <a:t>Large </a:t>
            </a:r>
            <a:r>
              <a:rPr sz="3200" spc="-6" dirty="0">
                <a:solidFill>
                  <a:schemeClr val="tx1"/>
                </a:solidFill>
                <a:latin typeface="Times New Roman"/>
                <a:cs typeface="Times New Roman"/>
              </a:rPr>
              <a:t>increase in</a:t>
            </a:r>
            <a:r>
              <a:rPr sz="3200" spc="17" dirty="0">
                <a:solidFill>
                  <a:schemeClr val="tx1"/>
                </a:solidFill>
                <a:latin typeface="Times New Roman"/>
                <a:cs typeface="Times New Roman"/>
              </a:rPr>
              <a:t> </a:t>
            </a:r>
            <a:r>
              <a:rPr sz="3200" spc="-6" dirty="0">
                <a:solidFill>
                  <a:schemeClr val="tx1"/>
                </a:solidFill>
                <a:latin typeface="Times New Roman"/>
                <a:cs typeface="Times New Roman"/>
              </a:rPr>
              <a:t>estrogen</a:t>
            </a:r>
            <a:endParaRPr sz="3200" dirty="0">
              <a:solidFill>
                <a:schemeClr val="tx1"/>
              </a:solidFill>
              <a:latin typeface="Times New Roman"/>
              <a:cs typeface="Times New Roman"/>
            </a:endParaRPr>
          </a:p>
          <a:p>
            <a:pPr marL="1959889" lvl="1" indent="-488572">
              <a:spcBef>
                <a:spcPts val="2998"/>
              </a:spcBef>
              <a:buChar char="–"/>
              <a:tabLst>
                <a:tab pos="1959188" algn="l"/>
                <a:tab pos="1959889" algn="l"/>
              </a:tabLst>
            </a:pPr>
            <a:r>
              <a:rPr sz="2800" spc="-6" dirty="0">
                <a:solidFill>
                  <a:schemeClr val="tx1"/>
                </a:solidFill>
                <a:latin typeface="Times New Roman"/>
                <a:cs typeface="Times New Roman"/>
              </a:rPr>
              <a:t>stimulates release </a:t>
            </a:r>
            <a:r>
              <a:rPr sz="2800" dirty="0">
                <a:solidFill>
                  <a:schemeClr val="tx1"/>
                </a:solidFill>
                <a:latin typeface="Times New Roman"/>
                <a:cs typeface="Times New Roman"/>
              </a:rPr>
              <a:t>of</a:t>
            </a:r>
            <a:r>
              <a:rPr sz="2800" spc="-28" dirty="0">
                <a:solidFill>
                  <a:schemeClr val="tx1"/>
                </a:solidFill>
                <a:latin typeface="Times New Roman"/>
                <a:cs typeface="Times New Roman"/>
              </a:rPr>
              <a:t> </a:t>
            </a:r>
            <a:r>
              <a:rPr sz="3200" b="1" spc="-6" dirty="0">
                <a:solidFill>
                  <a:schemeClr val="tx1"/>
                </a:solidFill>
                <a:latin typeface="Times New Roman"/>
                <a:cs typeface="Times New Roman"/>
              </a:rPr>
              <a:t>LHRH</a:t>
            </a:r>
            <a:endParaRPr sz="3200" dirty="0">
              <a:solidFill>
                <a:schemeClr val="tx1"/>
              </a:solidFill>
              <a:latin typeface="Times New Roman"/>
              <a:cs typeface="Times New Roman"/>
            </a:endParaRPr>
          </a:p>
          <a:p>
            <a:pPr marL="461974" indent="-377979">
              <a:spcBef>
                <a:spcPts val="2998"/>
              </a:spcBef>
              <a:buFont typeface="Times New Roman"/>
              <a:buChar char="•"/>
              <a:tabLst>
                <a:tab pos="461274" algn="l"/>
                <a:tab pos="461974" algn="l"/>
              </a:tabLst>
            </a:pPr>
            <a:r>
              <a:rPr sz="3200" b="1" spc="-6" dirty="0">
                <a:solidFill>
                  <a:schemeClr val="tx1"/>
                </a:solidFill>
                <a:latin typeface="Times New Roman"/>
                <a:cs typeface="Times New Roman"/>
              </a:rPr>
              <a:t>FSH </a:t>
            </a:r>
            <a:r>
              <a:rPr sz="3200" dirty="0">
                <a:solidFill>
                  <a:schemeClr val="tx1"/>
                </a:solidFill>
                <a:latin typeface="Times New Roman"/>
                <a:cs typeface="Times New Roman"/>
              </a:rPr>
              <a:t>decreases due </a:t>
            </a:r>
            <a:r>
              <a:rPr sz="3200" spc="-6" dirty="0">
                <a:solidFill>
                  <a:schemeClr val="tx1"/>
                </a:solidFill>
                <a:latin typeface="Times New Roman"/>
                <a:cs typeface="Times New Roman"/>
              </a:rPr>
              <a:t>to estrogen </a:t>
            </a:r>
            <a:r>
              <a:rPr sz="3200" dirty="0">
                <a:solidFill>
                  <a:schemeClr val="tx1"/>
                </a:solidFill>
                <a:latin typeface="Times New Roman"/>
                <a:cs typeface="Times New Roman"/>
              </a:rPr>
              <a:t>and</a:t>
            </a:r>
            <a:r>
              <a:rPr sz="3200" spc="55" dirty="0">
                <a:solidFill>
                  <a:schemeClr val="tx1"/>
                </a:solidFill>
                <a:latin typeface="Times New Roman"/>
                <a:cs typeface="Times New Roman"/>
              </a:rPr>
              <a:t> </a:t>
            </a:r>
            <a:r>
              <a:rPr sz="3200" spc="-6" dirty="0">
                <a:solidFill>
                  <a:schemeClr val="tx1"/>
                </a:solidFill>
                <a:latin typeface="Times New Roman"/>
                <a:cs typeface="Times New Roman"/>
              </a:rPr>
              <a:t>inhibin</a:t>
            </a:r>
            <a:endParaRPr sz="3200" dirty="0">
              <a:solidFill>
                <a:schemeClr val="tx1"/>
              </a:solidFill>
              <a:latin typeface="Times New Roman"/>
              <a:cs typeface="Times New Roman"/>
            </a:endParaRPr>
          </a:p>
          <a:p>
            <a:pPr marL="1959889" marR="47597" lvl="1" indent="-488572">
              <a:lnSpc>
                <a:spcPct val="157100"/>
              </a:lnSpc>
              <a:spcBef>
                <a:spcPts val="606"/>
              </a:spcBef>
              <a:buChar char="–"/>
              <a:tabLst>
                <a:tab pos="1959188" algn="l"/>
                <a:tab pos="1959889" algn="l"/>
              </a:tabLst>
            </a:pPr>
            <a:r>
              <a:rPr sz="2800" spc="-6" dirty="0">
                <a:solidFill>
                  <a:schemeClr val="tx1"/>
                </a:solidFill>
                <a:latin typeface="Times New Roman"/>
                <a:cs typeface="Times New Roman"/>
              </a:rPr>
              <a:t>During </a:t>
            </a:r>
            <a:r>
              <a:rPr sz="2800" dirty="0">
                <a:solidFill>
                  <a:schemeClr val="tx1"/>
                </a:solidFill>
                <a:latin typeface="Times New Roman"/>
                <a:cs typeface="Times New Roman"/>
              </a:rPr>
              <a:t>or shortly </a:t>
            </a:r>
            <a:r>
              <a:rPr sz="2800" spc="-6" dirty="0">
                <a:solidFill>
                  <a:schemeClr val="tx1"/>
                </a:solidFill>
                <a:latin typeface="Times New Roman"/>
                <a:cs typeface="Times New Roman"/>
              </a:rPr>
              <a:t>after estrus, ovulation  occurs </a:t>
            </a:r>
            <a:r>
              <a:rPr sz="2800" dirty="0">
                <a:solidFill>
                  <a:schemeClr val="tx1"/>
                </a:solidFill>
                <a:latin typeface="Times New Roman"/>
                <a:cs typeface="Times New Roman"/>
              </a:rPr>
              <a:t>due to </a:t>
            </a:r>
            <a:r>
              <a:rPr sz="2800" spc="-6" dirty="0">
                <a:solidFill>
                  <a:schemeClr val="tx1"/>
                </a:solidFill>
                <a:latin typeface="Times New Roman"/>
                <a:cs typeface="Times New Roman"/>
              </a:rPr>
              <a:t>major </a:t>
            </a:r>
            <a:r>
              <a:rPr sz="2800" dirty="0">
                <a:solidFill>
                  <a:schemeClr val="tx1"/>
                </a:solidFill>
                <a:latin typeface="Times New Roman"/>
                <a:cs typeface="Times New Roman"/>
              </a:rPr>
              <a:t>surge in</a:t>
            </a:r>
            <a:r>
              <a:rPr sz="2800" spc="-61" dirty="0">
                <a:solidFill>
                  <a:schemeClr val="tx1"/>
                </a:solidFill>
                <a:latin typeface="Times New Roman"/>
                <a:cs typeface="Times New Roman"/>
              </a:rPr>
              <a:t> </a:t>
            </a:r>
            <a:r>
              <a:rPr sz="3200" b="1" dirty="0">
                <a:solidFill>
                  <a:schemeClr val="tx1"/>
                </a:solidFill>
                <a:latin typeface="Times New Roman"/>
                <a:cs typeface="Times New Roman"/>
              </a:rPr>
              <a:t>LH</a:t>
            </a:r>
            <a:endParaRPr sz="3200" dirty="0">
              <a:solidFill>
                <a:schemeClr val="tx1"/>
              </a:solidFill>
              <a:latin typeface="Times New Roman"/>
              <a:cs typeface="Times New Roman"/>
            </a:endParaRPr>
          </a:p>
          <a:p>
            <a:pPr marL="1959889" lvl="1" indent="-488572">
              <a:spcBef>
                <a:spcPts val="772"/>
              </a:spcBef>
              <a:buFont typeface="Times New Roman"/>
              <a:buChar char="–"/>
              <a:tabLst>
                <a:tab pos="1959188" algn="l"/>
                <a:tab pos="1959889" algn="l"/>
              </a:tabLst>
            </a:pPr>
            <a:r>
              <a:rPr sz="3200" b="1" dirty="0">
                <a:solidFill>
                  <a:schemeClr val="tx1"/>
                </a:solidFill>
                <a:latin typeface="Times New Roman"/>
                <a:cs typeface="Times New Roman"/>
              </a:rPr>
              <a:t>LH </a:t>
            </a:r>
            <a:r>
              <a:rPr sz="2800" spc="-6" dirty="0">
                <a:solidFill>
                  <a:schemeClr val="tx1"/>
                </a:solidFill>
                <a:latin typeface="Times New Roman"/>
                <a:cs typeface="Times New Roman"/>
              </a:rPr>
              <a:t>levels increase </a:t>
            </a:r>
            <a:r>
              <a:rPr sz="2800" dirty="0">
                <a:solidFill>
                  <a:schemeClr val="tx1"/>
                </a:solidFill>
                <a:latin typeface="Times New Roman"/>
                <a:cs typeface="Times New Roman"/>
              </a:rPr>
              <a:t>due to</a:t>
            </a:r>
            <a:r>
              <a:rPr sz="2800" spc="-149" dirty="0">
                <a:solidFill>
                  <a:schemeClr val="tx1"/>
                </a:solidFill>
                <a:latin typeface="Times New Roman"/>
                <a:cs typeface="Times New Roman"/>
              </a:rPr>
              <a:t> </a:t>
            </a:r>
            <a:r>
              <a:rPr sz="3200" b="1" spc="-6" dirty="0">
                <a:solidFill>
                  <a:schemeClr val="tx1"/>
                </a:solidFill>
                <a:latin typeface="Times New Roman"/>
                <a:cs typeface="Times New Roman"/>
              </a:rPr>
              <a:t>LHRH</a:t>
            </a:r>
            <a:endParaRPr sz="3200" dirty="0">
              <a:solidFill>
                <a:schemeClr val="tx1"/>
              </a:solidFill>
              <a:latin typeface="Times New Roman"/>
              <a:cs typeface="Times New Roman"/>
            </a:endParaRPr>
          </a:p>
          <a:p>
            <a:pPr marL="1959889" lvl="1" indent="-488572">
              <a:spcBef>
                <a:spcPts val="761"/>
              </a:spcBef>
              <a:buChar char="–"/>
              <a:tabLst>
                <a:tab pos="1959188" algn="l"/>
                <a:tab pos="1959889" algn="l"/>
              </a:tabLst>
            </a:pPr>
            <a:r>
              <a:rPr sz="2800" spc="-6" dirty="0">
                <a:solidFill>
                  <a:schemeClr val="tx1"/>
                </a:solidFill>
                <a:latin typeface="Times New Roman"/>
                <a:cs typeface="Times New Roman"/>
              </a:rPr>
              <a:t>Estrus </a:t>
            </a:r>
            <a:r>
              <a:rPr sz="2800" dirty="0">
                <a:solidFill>
                  <a:schemeClr val="tx1"/>
                </a:solidFill>
                <a:latin typeface="Times New Roman"/>
                <a:cs typeface="Times New Roman"/>
              </a:rPr>
              <a:t>stops </a:t>
            </a:r>
            <a:r>
              <a:rPr sz="2800" spc="-6" dirty="0">
                <a:solidFill>
                  <a:schemeClr val="tx1"/>
                </a:solidFill>
                <a:latin typeface="Times New Roman"/>
                <a:cs typeface="Times New Roman"/>
              </a:rPr>
              <a:t>once ovulation</a:t>
            </a:r>
            <a:r>
              <a:rPr sz="2800" spc="-11" dirty="0">
                <a:solidFill>
                  <a:schemeClr val="tx1"/>
                </a:solidFill>
                <a:latin typeface="Times New Roman"/>
                <a:cs typeface="Times New Roman"/>
              </a:rPr>
              <a:t> </a:t>
            </a:r>
            <a:r>
              <a:rPr sz="2800" spc="-6" dirty="0">
                <a:solidFill>
                  <a:schemeClr val="tx1"/>
                </a:solidFill>
                <a:latin typeface="Times New Roman"/>
                <a:cs typeface="Times New Roman"/>
              </a:rPr>
              <a:t>occurs.</a:t>
            </a:r>
            <a:endParaRPr sz="2800" dirty="0">
              <a:solidFill>
                <a:schemeClr val="tx1"/>
              </a:solidFill>
              <a:latin typeface="Times New Roman"/>
              <a:cs typeface="Times New Roman"/>
            </a:endParaRPr>
          </a:p>
        </p:txBody>
      </p:sp>
    </p:spTree>
  </p:cSld>
  <p:clrMapOvr>
    <a:masterClrMapping/>
  </p:clrMapOvr>
  <p:transition>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84128" y="262677"/>
            <a:ext cx="3203981" cy="768188"/>
          </a:xfrm>
          <a:prstGeom prst="rect">
            <a:avLst/>
          </a:prstGeom>
        </p:spPr>
        <p:txBody>
          <a:bodyPr vert="horz" wrap="square" lIns="0" tIns="13999" rIns="0" bIns="0" rtlCol="0">
            <a:spAutoFit/>
          </a:bodyPr>
          <a:lstStyle/>
          <a:p>
            <a:pPr marL="13999">
              <a:lnSpc>
                <a:spcPct val="100000"/>
              </a:lnSpc>
              <a:spcBef>
                <a:spcPts val="110"/>
              </a:spcBef>
            </a:pPr>
            <a:r>
              <a:rPr sz="4900" spc="-6" dirty="0"/>
              <a:t>M</a:t>
            </a:r>
            <a:r>
              <a:rPr sz="4900" dirty="0"/>
              <a:t>e</a:t>
            </a:r>
            <a:r>
              <a:rPr sz="4900" spc="-6" dirty="0"/>
              <a:t>t</a:t>
            </a:r>
            <a:r>
              <a:rPr sz="4900" dirty="0"/>
              <a:t>e</a:t>
            </a:r>
            <a:r>
              <a:rPr sz="4900" spc="-6" dirty="0"/>
              <a:t>strus</a:t>
            </a:r>
            <a:endParaRPr sz="4900" dirty="0"/>
          </a:p>
        </p:txBody>
      </p:sp>
      <p:sp>
        <p:nvSpPr>
          <p:cNvPr id="3" name="object 3"/>
          <p:cNvSpPr txBox="1"/>
          <p:nvPr/>
        </p:nvSpPr>
        <p:spPr>
          <a:xfrm>
            <a:off x="2520032" y="1735925"/>
            <a:ext cx="7000557" cy="5454086"/>
          </a:xfrm>
          <a:prstGeom prst="rect">
            <a:avLst/>
          </a:prstGeom>
        </p:spPr>
        <p:txBody>
          <a:bodyPr vert="horz" wrap="square" lIns="0" tIns="13999" rIns="0" bIns="0" rtlCol="0">
            <a:spAutoFit/>
          </a:bodyPr>
          <a:lstStyle/>
          <a:p>
            <a:pPr marL="391978" indent="-377979">
              <a:spcBef>
                <a:spcPts val="110"/>
              </a:spcBef>
              <a:buChar char="•"/>
              <a:tabLst>
                <a:tab pos="391278" algn="l"/>
                <a:tab pos="391978" algn="l"/>
              </a:tabLst>
            </a:pPr>
            <a:r>
              <a:rPr sz="3500" dirty="0">
                <a:solidFill>
                  <a:schemeClr val="tx1"/>
                </a:solidFill>
                <a:latin typeface="Times New Roman"/>
                <a:cs typeface="Times New Roman"/>
              </a:rPr>
              <a:t>Corpus Luteum</a:t>
            </a:r>
            <a:r>
              <a:rPr sz="3500" spc="-22" dirty="0">
                <a:solidFill>
                  <a:schemeClr val="tx1"/>
                </a:solidFill>
                <a:latin typeface="Times New Roman"/>
                <a:cs typeface="Times New Roman"/>
              </a:rPr>
              <a:t> </a:t>
            </a:r>
            <a:r>
              <a:rPr sz="3500" spc="-6" dirty="0">
                <a:solidFill>
                  <a:schemeClr val="tx1"/>
                </a:solidFill>
                <a:latin typeface="Times New Roman"/>
                <a:cs typeface="Times New Roman"/>
              </a:rPr>
              <a:t>predominant</a:t>
            </a:r>
            <a:endParaRPr sz="3500" dirty="0">
              <a:solidFill>
                <a:schemeClr val="tx1"/>
              </a:solidFill>
              <a:latin typeface="Times New Roman"/>
              <a:cs typeface="Times New Roman"/>
            </a:endParaRPr>
          </a:p>
          <a:p>
            <a:pPr>
              <a:spcBef>
                <a:spcPts val="28"/>
              </a:spcBef>
              <a:buChar char="•"/>
            </a:pPr>
            <a:endParaRPr sz="3900" dirty="0">
              <a:solidFill>
                <a:schemeClr val="tx1"/>
              </a:solidFill>
              <a:latin typeface="Times New Roman"/>
              <a:cs typeface="Times New Roman"/>
            </a:endParaRPr>
          </a:p>
          <a:p>
            <a:pPr marL="391978" indent="-377979">
              <a:buFont typeface="Times New Roman"/>
              <a:buChar char="•"/>
              <a:tabLst>
                <a:tab pos="391278" algn="l"/>
                <a:tab pos="391978" algn="l"/>
              </a:tabLst>
            </a:pPr>
            <a:r>
              <a:rPr sz="3100" b="1" spc="-6" dirty="0">
                <a:solidFill>
                  <a:schemeClr val="tx1"/>
                </a:solidFill>
                <a:latin typeface="Times New Roman"/>
                <a:cs typeface="Times New Roman"/>
              </a:rPr>
              <a:t>↑</a:t>
            </a:r>
            <a:r>
              <a:rPr sz="3100" spc="-6" dirty="0">
                <a:solidFill>
                  <a:schemeClr val="tx1"/>
                </a:solidFill>
                <a:latin typeface="Times New Roman"/>
                <a:cs typeface="Times New Roman"/>
              </a:rPr>
              <a:t>Increase </a:t>
            </a:r>
            <a:r>
              <a:rPr sz="3100" dirty="0">
                <a:solidFill>
                  <a:schemeClr val="tx1"/>
                </a:solidFill>
                <a:latin typeface="Times New Roman"/>
                <a:cs typeface="Times New Roman"/>
              </a:rPr>
              <a:t>in </a:t>
            </a:r>
            <a:r>
              <a:rPr sz="3100" spc="-6" dirty="0">
                <a:solidFill>
                  <a:schemeClr val="tx1"/>
                </a:solidFill>
                <a:latin typeface="Times New Roman"/>
                <a:cs typeface="Times New Roman"/>
              </a:rPr>
              <a:t>progesterone, </a:t>
            </a:r>
            <a:r>
              <a:rPr sz="3100" b="1" dirty="0">
                <a:solidFill>
                  <a:schemeClr val="tx1"/>
                </a:solidFill>
                <a:latin typeface="Times New Roman"/>
                <a:cs typeface="Times New Roman"/>
              </a:rPr>
              <a:t>ↆ </a:t>
            </a:r>
            <a:r>
              <a:rPr sz="3100" spc="-6" dirty="0">
                <a:solidFill>
                  <a:schemeClr val="tx1"/>
                </a:solidFill>
                <a:latin typeface="Times New Roman"/>
                <a:cs typeface="Times New Roman"/>
              </a:rPr>
              <a:t>decrease </a:t>
            </a:r>
            <a:r>
              <a:rPr sz="3100" dirty="0">
                <a:solidFill>
                  <a:schemeClr val="tx1"/>
                </a:solidFill>
                <a:latin typeface="Times New Roman"/>
                <a:cs typeface="Times New Roman"/>
              </a:rPr>
              <a:t>in </a:t>
            </a:r>
            <a:r>
              <a:rPr sz="3100" spc="-77" dirty="0">
                <a:solidFill>
                  <a:schemeClr val="tx1"/>
                </a:solidFill>
                <a:latin typeface="Times New Roman"/>
                <a:cs typeface="Times New Roman"/>
              </a:rPr>
              <a:t>estrogen</a:t>
            </a:r>
            <a:endParaRPr sz="3100" dirty="0">
              <a:solidFill>
                <a:schemeClr val="tx1"/>
              </a:solidFill>
              <a:latin typeface="Times New Roman"/>
              <a:cs typeface="Times New Roman"/>
            </a:endParaRPr>
          </a:p>
          <a:p>
            <a:pPr marL="391978" marR="704160" indent="-377979">
              <a:lnSpc>
                <a:spcPct val="200000"/>
              </a:lnSpc>
              <a:spcBef>
                <a:spcPts val="882"/>
              </a:spcBef>
              <a:buChar char="•"/>
              <a:tabLst>
                <a:tab pos="391278" algn="l"/>
                <a:tab pos="391978" algn="l"/>
              </a:tabLst>
            </a:pPr>
            <a:r>
              <a:rPr sz="3500" spc="-6" dirty="0">
                <a:solidFill>
                  <a:schemeClr val="tx1"/>
                </a:solidFill>
                <a:latin typeface="Times New Roman"/>
                <a:cs typeface="Times New Roman"/>
              </a:rPr>
              <a:t>Endometrial lining thickens </a:t>
            </a:r>
            <a:r>
              <a:rPr sz="3500" dirty="0">
                <a:solidFill>
                  <a:schemeClr val="tx1"/>
                </a:solidFill>
                <a:latin typeface="Times New Roman"/>
                <a:cs typeface="Times New Roman"/>
              </a:rPr>
              <a:t>and uterine  </a:t>
            </a:r>
            <a:r>
              <a:rPr sz="3500" spc="-6" dirty="0">
                <a:solidFill>
                  <a:schemeClr val="tx1"/>
                </a:solidFill>
                <a:latin typeface="Times New Roman"/>
                <a:cs typeface="Times New Roman"/>
              </a:rPr>
              <a:t>muscles </a:t>
            </a:r>
            <a:r>
              <a:rPr sz="3500" dirty="0">
                <a:solidFill>
                  <a:schemeClr val="tx1"/>
                </a:solidFill>
                <a:latin typeface="Times New Roman"/>
                <a:cs typeface="Times New Roman"/>
              </a:rPr>
              <a:t>show increased </a:t>
            </a:r>
            <a:r>
              <a:rPr sz="3500" spc="-6" dirty="0">
                <a:solidFill>
                  <a:schemeClr val="tx1"/>
                </a:solidFill>
                <a:latin typeface="Times New Roman"/>
                <a:cs typeface="Times New Roman"/>
              </a:rPr>
              <a:t>development.</a:t>
            </a:r>
            <a:endParaRPr sz="3500" dirty="0">
              <a:solidFill>
                <a:schemeClr val="tx1"/>
              </a:solidFill>
              <a:latin typeface="Times New Roman"/>
              <a:cs typeface="Times New Roman"/>
            </a:endParaRPr>
          </a:p>
        </p:txBody>
      </p:sp>
    </p:spTree>
  </p:cSld>
  <p:clrMapOvr>
    <a:masterClrMapping/>
  </p:clrMapOvr>
  <p:transition>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30042" y="261278"/>
            <a:ext cx="2838461" cy="768188"/>
          </a:xfrm>
          <a:prstGeom prst="rect">
            <a:avLst/>
          </a:prstGeom>
        </p:spPr>
        <p:txBody>
          <a:bodyPr vert="horz" wrap="square" lIns="0" tIns="13999" rIns="0" bIns="0" rtlCol="0">
            <a:spAutoFit/>
          </a:bodyPr>
          <a:lstStyle/>
          <a:p>
            <a:pPr marL="13999">
              <a:lnSpc>
                <a:spcPct val="100000"/>
              </a:lnSpc>
              <a:spcBef>
                <a:spcPts val="110"/>
              </a:spcBef>
            </a:pPr>
            <a:r>
              <a:rPr sz="4900" spc="-6" dirty="0"/>
              <a:t>D</a:t>
            </a:r>
            <a:r>
              <a:rPr sz="4900" spc="6" dirty="0"/>
              <a:t>i</a:t>
            </a:r>
            <a:r>
              <a:rPr sz="4900" spc="-6" dirty="0"/>
              <a:t>e</a:t>
            </a:r>
            <a:r>
              <a:rPr sz="4900" dirty="0"/>
              <a:t>s</a:t>
            </a:r>
            <a:r>
              <a:rPr sz="4900" spc="-6" dirty="0"/>
              <a:t>t</a:t>
            </a:r>
            <a:r>
              <a:rPr sz="4900" dirty="0"/>
              <a:t>r</a:t>
            </a:r>
            <a:r>
              <a:rPr sz="4900" spc="-11" dirty="0"/>
              <a:t>u</a:t>
            </a:r>
            <a:r>
              <a:rPr sz="4900" dirty="0"/>
              <a:t>s</a:t>
            </a:r>
          </a:p>
        </p:txBody>
      </p:sp>
      <p:sp>
        <p:nvSpPr>
          <p:cNvPr id="3" name="object 3"/>
          <p:cNvSpPr txBox="1"/>
          <p:nvPr/>
        </p:nvSpPr>
        <p:spPr>
          <a:xfrm>
            <a:off x="2376016" y="2052312"/>
            <a:ext cx="6867356" cy="4323008"/>
          </a:xfrm>
          <a:prstGeom prst="rect">
            <a:avLst/>
          </a:prstGeom>
        </p:spPr>
        <p:txBody>
          <a:bodyPr vert="horz" wrap="square" lIns="0" tIns="13999" rIns="0" bIns="0" rtlCol="0">
            <a:spAutoFit/>
          </a:bodyPr>
          <a:lstStyle/>
          <a:p>
            <a:pPr marL="391978" indent="-377979">
              <a:spcBef>
                <a:spcPts val="110"/>
              </a:spcBef>
              <a:buChar char="•"/>
              <a:tabLst>
                <a:tab pos="391278" algn="l"/>
                <a:tab pos="391978" algn="l"/>
              </a:tabLst>
            </a:pPr>
            <a:r>
              <a:rPr sz="3500" spc="-6" dirty="0">
                <a:solidFill>
                  <a:schemeClr val="tx1"/>
                </a:solidFill>
                <a:latin typeface="Times New Roman"/>
                <a:cs typeface="Times New Roman"/>
              </a:rPr>
              <a:t>Relatively </a:t>
            </a:r>
            <a:r>
              <a:rPr sz="3500" dirty="0">
                <a:solidFill>
                  <a:schemeClr val="tx1"/>
                </a:solidFill>
                <a:latin typeface="Times New Roman"/>
                <a:cs typeface="Times New Roman"/>
              </a:rPr>
              <a:t>short period of </a:t>
            </a:r>
            <a:r>
              <a:rPr sz="3500" spc="-11" dirty="0">
                <a:solidFill>
                  <a:schemeClr val="tx1"/>
                </a:solidFill>
                <a:latin typeface="Times New Roman"/>
                <a:cs typeface="Times New Roman"/>
              </a:rPr>
              <a:t>time</a:t>
            </a:r>
            <a:r>
              <a:rPr sz="3500" dirty="0">
                <a:solidFill>
                  <a:schemeClr val="tx1"/>
                </a:solidFill>
                <a:latin typeface="Times New Roman"/>
                <a:cs typeface="Times New Roman"/>
              </a:rPr>
              <a:t> between</a:t>
            </a:r>
          </a:p>
          <a:p>
            <a:pPr marL="391978" marR="5600">
              <a:lnSpc>
                <a:spcPct val="199700"/>
              </a:lnSpc>
              <a:spcBef>
                <a:spcPts val="11"/>
              </a:spcBef>
            </a:pPr>
            <a:r>
              <a:rPr sz="3500" spc="-6" dirty="0">
                <a:solidFill>
                  <a:schemeClr val="tx1"/>
                </a:solidFill>
                <a:latin typeface="Times New Roman"/>
                <a:cs typeface="Times New Roman"/>
              </a:rPr>
              <a:t>estrous </a:t>
            </a:r>
            <a:r>
              <a:rPr sz="3500" dirty="0">
                <a:solidFill>
                  <a:schemeClr val="tx1"/>
                </a:solidFill>
                <a:latin typeface="Times New Roman"/>
                <a:cs typeface="Times New Roman"/>
              </a:rPr>
              <a:t>cycles during </a:t>
            </a:r>
            <a:r>
              <a:rPr sz="3500" spc="-6" dirty="0">
                <a:solidFill>
                  <a:schemeClr val="tx1"/>
                </a:solidFill>
                <a:latin typeface="Times New Roman"/>
                <a:cs typeface="Times New Roman"/>
              </a:rPr>
              <a:t>the </a:t>
            </a:r>
            <a:r>
              <a:rPr sz="3500" dirty="0">
                <a:solidFill>
                  <a:schemeClr val="tx1"/>
                </a:solidFill>
                <a:latin typeface="Times New Roman"/>
                <a:cs typeface="Times New Roman"/>
              </a:rPr>
              <a:t>breeding season  of polyestrous</a:t>
            </a:r>
            <a:r>
              <a:rPr sz="3500" spc="-17" dirty="0">
                <a:solidFill>
                  <a:schemeClr val="tx1"/>
                </a:solidFill>
                <a:latin typeface="Times New Roman"/>
                <a:cs typeface="Times New Roman"/>
              </a:rPr>
              <a:t> </a:t>
            </a:r>
            <a:r>
              <a:rPr sz="3500" spc="-6" dirty="0">
                <a:solidFill>
                  <a:schemeClr val="tx1"/>
                </a:solidFill>
                <a:latin typeface="Times New Roman"/>
                <a:cs typeface="Times New Roman"/>
              </a:rPr>
              <a:t>animals</a:t>
            </a:r>
            <a:endParaRPr sz="3500" dirty="0">
              <a:solidFill>
                <a:schemeClr val="tx1"/>
              </a:solidFill>
              <a:latin typeface="Times New Roman"/>
              <a:cs typeface="Times New Roman"/>
            </a:endParaRPr>
          </a:p>
          <a:p>
            <a:pPr>
              <a:spcBef>
                <a:spcPts val="39"/>
              </a:spcBef>
            </a:pPr>
            <a:endParaRPr sz="3900" dirty="0">
              <a:solidFill>
                <a:schemeClr val="tx1"/>
              </a:solidFill>
              <a:latin typeface="Times New Roman"/>
              <a:cs typeface="Times New Roman"/>
            </a:endParaRPr>
          </a:p>
          <a:p>
            <a:pPr marL="458474" algn="ctr"/>
            <a:r>
              <a:rPr sz="4600" baseline="3968" dirty="0">
                <a:solidFill>
                  <a:schemeClr val="tx1"/>
                </a:solidFill>
                <a:latin typeface="Times New Roman"/>
                <a:cs typeface="Times New Roman"/>
              </a:rPr>
              <a:t>– </a:t>
            </a:r>
            <a:r>
              <a:rPr sz="3100" spc="-11" dirty="0">
                <a:solidFill>
                  <a:schemeClr val="tx1"/>
                </a:solidFill>
                <a:latin typeface="Times New Roman"/>
                <a:cs typeface="Times New Roman"/>
              </a:rPr>
              <a:t>No </a:t>
            </a:r>
            <a:r>
              <a:rPr sz="3100" spc="-6" dirty="0">
                <a:solidFill>
                  <a:schemeClr val="tx1"/>
                </a:solidFill>
                <a:latin typeface="Times New Roman"/>
                <a:cs typeface="Times New Roman"/>
              </a:rPr>
              <a:t>reproductive</a:t>
            </a:r>
            <a:r>
              <a:rPr sz="3100" spc="28" dirty="0">
                <a:solidFill>
                  <a:schemeClr val="tx1"/>
                </a:solidFill>
                <a:latin typeface="Times New Roman"/>
                <a:cs typeface="Times New Roman"/>
              </a:rPr>
              <a:t> </a:t>
            </a:r>
            <a:r>
              <a:rPr sz="3100" spc="-6" dirty="0">
                <a:solidFill>
                  <a:schemeClr val="tx1"/>
                </a:solidFill>
                <a:latin typeface="Times New Roman"/>
                <a:cs typeface="Times New Roman"/>
              </a:rPr>
              <a:t>activity</a:t>
            </a:r>
            <a:endParaRPr sz="3100" dirty="0">
              <a:solidFill>
                <a:schemeClr val="tx1"/>
              </a:solidFill>
              <a:latin typeface="Times New Roman"/>
              <a:cs typeface="Times New Roman"/>
            </a:endParaRPr>
          </a:p>
        </p:txBody>
      </p:sp>
    </p:spTree>
  </p:cSld>
  <p:clrMapOvr>
    <a:masterClrMapping/>
  </p:clrMapOvr>
  <p:transition>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08064" y="1308944"/>
            <a:ext cx="5544616" cy="3895455"/>
          </a:xfrm>
          <a:prstGeom prst="rect">
            <a:avLst/>
          </a:prstGeom>
        </p:spPr>
        <p:txBody>
          <a:bodyPr vert="horz" wrap="square" lIns="0" tIns="13999" rIns="0" bIns="0" rtlCol="0">
            <a:spAutoFit/>
          </a:bodyPr>
          <a:lstStyle/>
          <a:p>
            <a:pPr marL="446575" indent="-376579">
              <a:spcBef>
                <a:spcPts val="110"/>
              </a:spcBef>
              <a:buChar char="•"/>
              <a:tabLst>
                <a:tab pos="445875" algn="l"/>
                <a:tab pos="446575" algn="l"/>
              </a:tabLst>
            </a:pPr>
            <a:r>
              <a:rPr sz="3500" dirty="0">
                <a:solidFill>
                  <a:schemeClr val="tx1"/>
                </a:solidFill>
                <a:latin typeface="Times New Roman"/>
                <a:cs typeface="Times New Roman"/>
              </a:rPr>
              <a:t>CL </a:t>
            </a:r>
            <a:r>
              <a:rPr sz="3500" spc="-6" dirty="0">
                <a:solidFill>
                  <a:schemeClr val="tx1"/>
                </a:solidFill>
                <a:latin typeface="Times New Roman"/>
                <a:cs typeface="Times New Roman"/>
              </a:rPr>
              <a:t>is fully</a:t>
            </a:r>
            <a:r>
              <a:rPr sz="3500" spc="6" dirty="0">
                <a:solidFill>
                  <a:schemeClr val="tx1"/>
                </a:solidFill>
                <a:latin typeface="Times New Roman"/>
                <a:cs typeface="Times New Roman"/>
              </a:rPr>
              <a:t> </a:t>
            </a:r>
            <a:r>
              <a:rPr sz="3500" spc="-39" dirty="0">
                <a:solidFill>
                  <a:schemeClr val="tx1"/>
                </a:solidFill>
                <a:latin typeface="Times New Roman"/>
                <a:cs typeface="Times New Roman"/>
              </a:rPr>
              <a:t>functional</a:t>
            </a:r>
            <a:r>
              <a:rPr sz="3100" spc="-57" baseline="28528" dirty="0">
                <a:solidFill>
                  <a:schemeClr val="tx1"/>
                </a:solidFill>
                <a:latin typeface="Times New Roman"/>
                <a:cs typeface="Times New Roman"/>
              </a:rPr>
              <a:t>*</a:t>
            </a:r>
            <a:endParaRPr sz="3100" baseline="28528" dirty="0">
              <a:solidFill>
                <a:schemeClr val="tx1"/>
              </a:solidFill>
              <a:latin typeface="Times New Roman"/>
              <a:cs typeface="Times New Roman"/>
            </a:endParaRPr>
          </a:p>
          <a:p>
            <a:pPr>
              <a:spcBef>
                <a:spcPts val="39"/>
              </a:spcBef>
              <a:buClr>
                <a:srgbClr val="FFFFFF"/>
              </a:buClr>
              <a:buFont typeface="Times New Roman"/>
              <a:buChar char="•"/>
            </a:pPr>
            <a:endParaRPr sz="3900" dirty="0">
              <a:solidFill>
                <a:schemeClr val="tx1"/>
              </a:solidFill>
              <a:latin typeface="Times New Roman"/>
              <a:cs typeface="Times New Roman"/>
            </a:endParaRPr>
          </a:p>
          <a:p>
            <a:pPr marL="446575" indent="-376579">
              <a:buChar char="•"/>
              <a:tabLst>
                <a:tab pos="445875" algn="l"/>
                <a:tab pos="446575" algn="l"/>
              </a:tabLst>
            </a:pPr>
            <a:r>
              <a:rPr sz="3500" dirty="0">
                <a:solidFill>
                  <a:schemeClr val="tx1"/>
                </a:solidFill>
                <a:latin typeface="Times New Roman"/>
                <a:cs typeface="Times New Roman"/>
              </a:rPr>
              <a:t>High levels of</a:t>
            </a:r>
            <a:r>
              <a:rPr sz="3500" spc="-77" dirty="0">
                <a:solidFill>
                  <a:schemeClr val="tx1"/>
                </a:solidFill>
                <a:latin typeface="Times New Roman"/>
                <a:cs typeface="Times New Roman"/>
              </a:rPr>
              <a:t> </a:t>
            </a:r>
            <a:r>
              <a:rPr sz="3500" dirty="0">
                <a:solidFill>
                  <a:schemeClr val="tx1"/>
                </a:solidFill>
                <a:latin typeface="Times New Roman"/>
                <a:cs typeface="Times New Roman"/>
              </a:rPr>
              <a:t>progesterone</a:t>
            </a:r>
          </a:p>
          <a:p>
            <a:pPr>
              <a:spcBef>
                <a:spcPts val="50"/>
              </a:spcBef>
              <a:buClr>
                <a:srgbClr val="FFFFFF"/>
              </a:buClr>
              <a:buFont typeface="Times New Roman"/>
              <a:buChar char="•"/>
            </a:pPr>
            <a:endParaRPr sz="3900" dirty="0">
              <a:solidFill>
                <a:schemeClr val="tx1"/>
              </a:solidFill>
              <a:latin typeface="Times New Roman"/>
              <a:cs typeface="Times New Roman"/>
            </a:endParaRPr>
          </a:p>
          <a:p>
            <a:pPr marL="446575" indent="-376579">
              <a:buChar char="•"/>
              <a:tabLst>
                <a:tab pos="445875" algn="l"/>
                <a:tab pos="446575" algn="l"/>
              </a:tabLst>
            </a:pPr>
            <a:r>
              <a:rPr sz="3500" dirty="0">
                <a:solidFill>
                  <a:schemeClr val="tx1"/>
                </a:solidFill>
                <a:latin typeface="Times New Roman"/>
                <a:cs typeface="Times New Roman"/>
              </a:rPr>
              <a:t>End </a:t>
            </a:r>
            <a:r>
              <a:rPr sz="3500" spc="-6" dirty="0">
                <a:solidFill>
                  <a:schemeClr val="tx1"/>
                </a:solidFill>
                <a:latin typeface="Times New Roman"/>
                <a:cs typeface="Times New Roman"/>
              </a:rPr>
              <a:t>with</a:t>
            </a:r>
            <a:r>
              <a:rPr sz="3500" spc="6" dirty="0">
                <a:solidFill>
                  <a:schemeClr val="tx1"/>
                </a:solidFill>
                <a:latin typeface="Times New Roman"/>
                <a:cs typeface="Times New Roman"/>
              </a:rPr>
              <a:t> </a:t>
            </a:r>
            <a:r>
              <a:rPr sz="3500" spc="-6" dirty="0">
                <a:solidFill>
                  <a:schemeClr val="tx1"/>
                </a:solidFill>
                <a:latin typeface="Times New Roman"/>
                <a:cs typeface="Times New Roman"/>
              </a:rPr>
              <a:t>luteolysis</a:t>
            </a:r>
            <a:endParaRPr sz="3500" dirty="0">
              <a:solidFill>
                <a:schemeClr val="tx1"/>
              </a:solidFill>
              <a:latin typeface="Times New Roman"/>
              <a:cs typeface="Times New Roman"/>
            </a:endParaRPr>
          </a:p>
          <a:p>
            <a:pPr marL="446575" marR="102194" indent="-376579">
              <a:lnSpc>
                <a:spcPct val="143200"/>
              </a:lnSpc>
              <a:spcBef>
                <a:spcPts val="2216"/>
              </a:spcBef>
              <a:buChar char="•"/>
              <a:tabLst>
                <a:tab pos="445875" algn="l"/>
                <a:tab pos="446575" algn="l"/>
              </a:tabLst>
            </a:pPr>
            <a:r>
              <a:rPr sz="3500" dirty="0">
                <a:solidFill>
                  <a:schemeClr val="tx1"/>
                </a:solidFill>
                <a:latin typeface="Times New Roman"/>
                <a:cs typeface="Times New Roman"/>
              </a:rPr>
              <a:t>10 </a:t>
            </a:r>
            <a:r>
              <a:rPr sz="3500" spc="-6" dirty="0">
                <a:solidFill>
                  <a:schemeClr val="tx1"/>
                </a:solidFill>
                <a:latin typeface="Times New Roman"/>
                <a:cs typeface="Times New Roman"/>
              </a:rPr>
              <a:t>to </a:t>
            </a:r>
            <a:r>
              <a:rPr sz="3500" dirty="0">
                <a:solidFill>
                  <a:schemeClr val="tx1"/>
                </a:solidFill>
                <a:latin typeface="Times New Roman"/>
                <a:cs typeface="Times New Roman"/>
              </a:rPr>
              <a:t>14 </a:t>
            </a:r>
            <a:r>
              <a:rPr sz="3500" spc="6" dirty="0" smtClean="0">
                <a:solidFill>
                  <a:schemeClr val="tx1"/>
                </a:solidFill>
                <a:latin typeface="Times New Roman"/>
                <a:cs typeface="Times New Roman"/>
              </a:rPr>
              <a:t>days</a:t>
            </a:r>
            <a:endParaRPr dirty="0">
              <a:solidFill>
                <a:schemeClr val="tx1"/>
              </a:solidFill>
              <a:latin typeface="Times New Roman"/>
              <a:cs typeface="Times New Roman"/>
            </a:endParaRPr>
          </a:p>
        </p:txBody>
      </p:sp>
      <p:sp>
        <p:nvSpPr>
          <p:cNvPr id="3" name="object 3"/>
          <p:cNvSpPr txBox="1">
            <a:spLocks noGrp="1"/>
          </p:cNvSpPr>
          <p:nvPr>
            <p:ph type="title"/>
          </p:nvPr>
        </p:nvSpPr>
        <p:spPr>
          <a:xfrm>
            <a:off x="2605562" y="492941"/>
            <a:ext cx="5387078" cy="691244"/>
          </a:xfrm>
          <a:prstGeom prst="rect">
            <a:avLst/>
          </a:prstGeom>
        </p:spPr>
        <p:txBody>
          <a:bodyPr vert="horz" wrap="square" lIns="0" tIns="13999" rIns="0" bIns="0" rtlCol="0">
            <a:spAutoFit/>
          </a:bodyPr>
          <a:lstStyle/>
          <a:p>
            <a:pPr marL="13999">
              <a:lnSpc>
                <a:spcPct val="100000"/>
              </a:lnSpc>
              <a:spcBef>
                <a:spcPts val="110"/>
              </a:spcBef>
            </a:pPr>
            <a:r>
              <a:rPr spc="-6" dirty="0"/>
              <a:t>Prolonged</a:t>
            </a:r>
            <a:r>
              <a:rPr spc="-94" dirty="0"/>
              <a:t> </a:t>
            </a:r>
            <a:r>
              <a:rPr spc="-6" dirty="0"/>
              <a:t>Diestrus</a:t>
            </a:r>
            <a:endParaRPr dirty="0"/>
          </a:p>
        </p:txBody>
      </p:sp>
      <p:sp>
        <p:nvSpPr>
          <p:cNvPr id="5" name="object 5"/>
          <p:cNvSpPr txBox="1"/>
          <p:nvPr/>
        </p:nvSpPr>
        <p:spPr>
          <a:xfrm>
            <a:off x="8977357" y="7150891"/>
            <a:ext cx="994762" cy="198802"/>
          </a:xfrm>
          <a:prstGeom prst="rect">
            <a:avLst/>
          </a:prstGeom>
        </p:spPr>
        <p:txBody>
          <a:bodyPr vert="horz" wrap="square" lIns="0" tIns="13999" rIns="0" bIns="0" rtlCol="0">
            <a:spAutoFit/>
          </a:bodyPr>
          <a:lstStyle/>
          <a:p>
            <a:pPr marL="13999">
              <a:spcBef>
                <a:spcPts val="110"/>
              </a:spcBef>
            </a:pPr>
            <a:r>
              <a:rPr sz="1200" b="1" dirty="0">
                <a:solidFill>
                  <a:srgbClr val="FFFFFF"/>
                </a:solidFill>
                <a:latin typeface="Times New Roman"/>
                <a:cs typeface="Times New Roman"/>
              </a:rPr>
              <a:t>*corpora</a:t>
            </a:r>
            <a:r>
              <a:rPr sz="1200" b="1" spc="-72" dirty="0">
                <a:solidFill>
                  <a:srgbClr val="FFFFFF"/>
                </a:solidFill>
                <a:latin typeface="Times New Roman"/>
                <a:cs typeface="Times New Roman"/>
              </a:rPr>
              <a:t> </a:t>
            </a:r>
            <a:r>
              <a:rPr sz="1200" b="1" dirty="0">
                <a:solidFill>
                  <a:srgbClr val="FFFFFF"/>
                </a:solidFill>
                <a:latin typeface="Times New Roman"/>
                <a:cs typeface="Times New Roman"/>
              </a:rPr>
              <a:t>lutea</a:t>
            </a:r>
            <a:endParaRPr sz="1200" dirty="0">
              <a:latin typeface="Times New Roman"/>
              <a:cs typeface="Times New Roman"/>
            </a:endParaRPr>
          </a:p>
        </p:txBody>
      </p:sp>
    </p:spTree>
  </p:cSld>
  <p:clrMapOvr>
    <a:masterClrMapping/>
  </p:clrMapOvr>
  <p:transition>
    <p:wipe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4008" y="493667"/>
            <a:ext cx="5796894" cy="768188"/>
          </a:xfrm>
          <a:prstGeom prst="rect">
            <a:avLst/>
          </a:prstGeom>
        </p:spPr>
        <p:txBody>
          <a:bodyPr vert="horz" wrap="square" lIns="0" tIns="13999" rIns="0" bIns="0" rtlCol="0">
            <a:spAutoFit/>
          </a:bodyPr>
          <a:lstStyle/>
          <a:p>
            <a:pPr marL="13999">
              <a:lnSpc>
                <a:spcPct val="100000"/>
              </a:lnSpc>
              <a:spcBef>
                <a:spcPts val="110"/>
              </a:spcBef>
              <a:tabLst>
                <a:tab pos="3434006" algn="l"/>
              </a:tabLst>
            </a:pPr>
            <a:r>
              <a:rPr sz="4900" spc="-6" dirty="0">
                <a:solidFill>
                  <a:schemeClr val="tx1"/>
                </a:solidFill>
              </a:rPr>
              <a:t>Summ</a:t>
            </a:r>
            <a:r>
              <a:rPr sz="4900" dirty="0">
                <a:solidFill>
                  <a:schemeClr val="tx1"/>
                </a:solidFill>
              </a:rPr>
              <a:t>a</a:t>
            </a:r>
            <a:r>
              <a:rPr sz="4900" spc="-11" dirty="0">
                <a:solidFill>
                  <a:schemeClr val="tx1"/>
                </a:solidFill>
              </a:rPr>
              <a:t>r</a:t>
            </a:r>
            <a:r>
              <a:rPr sz="4900" dirty="0">
                <a:solidFill>
                  <a:schemeClr val="tx1"/>
                </a:solidFill>
              </a:rPr>
              <a:t>y</a:t>
            </a:r>
            <a:r>
              <a:rPr sz="4900" spc="-11" dirty="0">
                <a:solidFill>
                  <a:schemeClr val="tx1"/>
                </a:solidFill>
              </a:rPr>
              <a:t> </a:t>
            </a:r>
            <a:r>
              <a:rPr sz="4900" dirty="0">
                <a:solidFill>
                  <a:schemeClr val="tx1"/>
                </a:solidFill>
              </a:rPr>
              <a:t>of	</a:t>
            </a:r>
            <a:r>
              <a:rPr sz="4900" spc="-6" dirty="0">
                <a:solidFill>
                  <a:schemeClr val="tx1"/>
                </a:solidFill>
              </a:rPr>
              <a:t>S</a:t>
            </a:r>
            <a:r>
              <a:rPr sz="4900" spc="-11" dirty="0">
                <a:solidFill>
                  <a:schemeClr val="tx1"/>
                </a:solidFill>
              </a:rPr>
              <a:t>t</a:t>
            </a:r>
            <a:r>
              <a:rPr sz="4900" dirty="0">
                <a:solidFill>
                  <a:schemeClr val="tx1"/>
                </a:solidFill>
              </a:rPr>
              <a:t>ag</a:t>
            </a:r>
            <a:r>
              <a:rPr sz="4900" spc="-6" dirty="0">
                <a:solidFill>
                  <a:schemeClr val="tx1"/>
                </a:solidFill>
              </a:rPr>
              <a:t>e</a:t>
            </a:r>
            <a:r>
              <a:rPr sz="4900" spc="-6" dirty="0">
                <a:solidFill>
                  <a:srgbClr val="FFCCFF"/>
                </a:solidFill>
              </a:rPr>
              <a:t>s</a:t>
            </a:r>
            <a:endParaRPr sz="4900" dirty="0"/>
          </a:p>
        </p:txBody>
      </p:sp>
      <p:sp>
        <p:nvSpPr>
          <p:cNvPr id="3" name="object 3"/>
          <p:cNvSpPr txBox="1"/>
          <p:nvPr/>
        </p:nvSpPr>
        <p:spPr>
          <a:xfrm>
            <a:off x="1943968" y="1999113"/>
            <a:ext cx="7823738" cy="3430456"/>
          </a:xfrm>
          <a:prstGeom prst="rect">
            <a:avLst/>
          </a:prstGeom>
        </p:spPr>
        <p:txBody>
          <a:bodyPr vert="horz" wrap="square" lIns="0" tIns="13999" rIns="0" bIns="0" rtlCol="0">
            <a:spAutoFit/>
          </a:bodyPr>
          <a:lstStyle/>
          <a:p>
            <a:pPr marL="461974" indent="-377979">
              <a:spcBef>
                <a:spcPts val="110"/>
              </a:spcBef>
              <a:buFont typeface="Times New Roman"/>
              <a:buChar char="•"/>
              <a:tabLst>
                <a:tab pos="461274" algn="l"/>
                <a:tab pos="461974" algn="l"/>
              </a:tabLst>
            </a:pPr>
            <a:r>
              <a:rPr sz="3500" b="1" dirty="0">
                <a:solidFill>
                  <a:schemeClr val="tx1"/>
                </a:solidFill>
                <a:latin typeface="Times New Roman"/>
                <a:cs typeface="Times New Roman"/>
              </a:rPr>
              <a:t>Proestrus</a:t>
            </a:r>
            <a:r>
              <a:rPr sz="3500" dirty="0">
                <a:solidFill>
                  <a:schemeClr val="tx1"/>
                </a:solidFill>
                <a:latin typeface="Times New Roman"/>
                <a:cs typeface="Times New Roman"/>
              </a:rPr>
              <a:t>= </a:t>
            </a:r>
            <a:r>
              <a:rPr sz="2500" spc="-6" dirty="0">
                <a:solidFill>
                  <a:schemeClr val="tx1"/>
                </a:solidFill>
                <a:latin typeface="Times New Roman"/>
                <a:cs typeface="Times New Roman"/>
              </a:rPr>
              <a:t>Formation </a:t>
            </a:r>
            <a:r>
              <a:rPr sz="2500" dirty="0">
                <a:solidFill>
                  <a:schemeClr val="tx1"/>
                </a:solidFill>
                <a:latin typeface="Times New Roman"/>
                <a:cs typeface="Times New Roman"/>
              </a:rPr>
              <a:t>of </a:t>
            </a:r>
            <a:r>
              <a:rPr sz="2500" spc="-6" dirty="0">
                <a:solidFill>
                  <a:schemeClr val="tx1"/>
                </a:solidFill>
                <a:latin typeface="Times New Roman"/>
                <a:cs typeface="Times New Roman"/>
              </a:rPr>
              <a:t>ovulatory follicle </a:t>
            </a:r>
            <a:r>
              <a:rPr sz="2500" dirty="0">
                <a:solidFill>
                  <a:schemeClr val="tx1"/>
                </a:solidFill>
                <a:latin typeface="Times New Roman"/>
                <a:cs typeface="Times New Roman"/>
              </a:rPr>
              <a:t>+ </a:t>
            </a:r>
            <a:r>
              <a:rPr sz="2500" spc="-126" dirty="0">
                <a:solidFill>
                  <a:schemeClr val="tx1"/>
                </a:solidFill>
                <a:latin typeface="Times New Roman"/>
                <a:cs typeface="Times New Roman"/>
              </a:rPr>
              <a:t>E</a:t>
            </a:r>
            <a:r>
              <a:rPr sz="2100" spc="-190" baseline="-25641" dirty="0">
                <a:solidFill>
                  <a:schemeClr val="tx1"/>
                </a:solidFill>
                <a:latin typeface="Times New Roman"/>
                <a:cs typeface="Times New Roman"/>
              </a:rPr>
              <a:t>2</a:t>
            </a:r>
            <a:r>
              <a:rPr sz="2100" spc="74" baseline="-25641" dirty="0">
                <a:solidFill>
                  <a:schemeClr val="tx1"/>
                </a:solidFill>
                <a:latin typeface="Times New Roman"/>
                <a:cs typeface="Times New Roman"/>
              </a:rPr>
              <a:t> </a:t>
            </a:r>
            <a:r>
              <a:rPr sz="2500" spc="-6" dirty="0" smtClean="0">
                <a:solidFill>
                  <a:schemeClr val="tx1"/>
                </a:solidFill>
                <a:latin typeface="Times New Roman"/>
                <a:cs typeface="Times New Roman"/>
              </a:rPr>
              <a:t>secretion</a:t>
            </a:r>
            <a:endParaRPr sz="4900" dirty="0">
              <a:solidFill>
                <a:schemeClr val="tx1"/>
              </a:solidFill>
              <a:latin typeface="Times New Roman"/>
              <a:cs typeface="Times New Roman"/>
            </a:endParaRPr>
          </a:p>
          <a:p>
            <a:pPr marL="461974" indent="-377979">
              <a:buFont typeface="Times New Roman"/>
              <a:buChar char="•"/>
              <a:tabLst>
                <a:tab pos="461274" algn="l"/>
                <a:tab pos="461974" algn="l"/>
              </a:tabLst>
            </a:pPr>
            <a:r>
              <a:rPr sz="3500" b="1" dirty="0">
                <a:solidFill>
                  <a:schemeClr val="tx1"/>
                </a:solidFill>
                <a:latin typeface="Times New Roman"/>
                <a:cs typeface="Times New Roman"/>
              </a:rPr>
              <a:t>Estrus </a:t>
            </a:r>
            <a:r>
              <a:rPr sz="3500" dirty="0">
                <a:solidFill>
                  <a:schemeClr val="tx1"/>
                </a:solidFill>
                <a:latin typeface="Times New Roman"/>
                <a:cs typeface="Times New Roman"/>
              </a:rPr>
              <a:t>= </a:t>
            </a:r>
            <a:r>
              <a:rPr sz="3100" spc="-6" dirty="0">
                <a:solidFill>
                  <a:schemeClr val="tx1"/>
                </a:solidFill>
                <a:latin typeface="Times New Roman"/>
                <a:cs typeface="Times New Roman"/>
              </a:rPr>
              <a:t>Sexual recepitivity </a:t>
            </a:r>
            <a:r>
              <a:rPr sz="3100" dirty="0">
                <a:solidFill>
                  <a:schemeClr val="tx1"/>
                </a:solidFill>
                <a:latin typeface="Times New Roman"/>
                <a:cs typeface="Times New Roman"/>
              </a:rPr>
              <a:t>+ </a:t>
            </a:r>
            <a:r>
              <a:rPr sz="3100" spc="-6" dirty="0">
                <a:solidFill>
                  <a:schemeClr val="tx1"/>
                </a:solidFill>
                <a:latin typeface="Times New Roman"/>
                <a:cs typeface="Times New Roman"/>
              </a:rPr>
              <a:t>peak </a:t>
            </a:r>
            <a:r>
              <a:rPr sz="3100" spc="-182" dirty="0">
                <a:solidFill>
                  <a:schemeClr val="tx1"/>
                </a:solidFill>
                <a:latin typeface="Times New Roman"/>
                <a:cs typeface="Times New Roman"/>
              </a:rPr>
              <a:t>E</a:t>
            </a:r>
            <a:r>
              <a:rPr sz="2600" spc="-272" baseline="-24305" dirty="0">
                <a:solidFill>
                  <a:schemeClr val="tx1"/>
                </a:solidFill>
                <a:latin typeface="Times New Roman"/>
                <a:cs typeface="Times New Roman"/>
              </a:rPr>
              <a:t>2</a:t>
            </a:r>
            <a:r>
              <a:rPr sz="2600" spc="-239" baseline="-24305" dirty="0">
                <a:solidFill>
                  <a:schemeClr val="tx1"/>
                </a:solidFill>
                <a:latin typeface="Times New Roman"/>
                <a:cs typeface="Times New Roman"/>
              </a:rPr>
              <a:t> </a:t>
            </a:r>
            <a:r>
              <a:rPr sz="3100" spc="-6" dirty="0" smtClean="0">
                <a:solidFill>
                  <a:schemeClr val="tx1"/>
                </a:solidFill>
                <a:latin typeface="Times New Roman"/>
                <a:cs typeface="Times New Roman"/>
              </a:rPr>
              <a:t>secretion</a:t>
            </a:r>
            <a:endParaRPr sz="4900" dirty="0">
              <a:solidFill>
                <a:schemeClr val="tx1"/>
              </a:solidFill>
              <a:latin typeface="Times New Roman"/>
              <a:cs typeface="Times New Roman"/>
            </a:endParaRPr>
          </a:p>
          <a:p>
            <a:pPr marL="461974" indent="-377979">
              <a:buFont typeface="Times New Roman"/>
              <a:buChar char="•"/>
              <a:tabLst>
                <a:tab pos="461274" algn="l"/>
                <a:tab pos="461974" algn="l"/>
              </a:tabLst>
            </a:pPr>
            <a:r>
              <a:rPr sz="3500" b="1" dirty="0">
                <a:solidFill>
                  <a:schemeClr val="tx1"/>
                </a:solidFill>
                <a:latin typeface="Times New Roman"/>
                <a:cs typeface="Times New Roman"/>
              </a:rPr>
              <a:t>Metestrus </a:t>
            </a:r>
            <a:r>
              <a:rPr sz="3500" dirty="0">
                <a:solidFill>
                  <a:schemeClr val="tx1"/>
                </a:solidFill>
                <a:latin typeface="Times New Roman"/>
                <a:cs typeface="Times New Roman"/>
              </a:rPr>
              <a:t>= </a:t>
            </a:r>
            <a:r>
              <a:rPr sz="2600" spc="-6" dirty="0">
                <a:solidFill>
                  <a:schemeClr val="tx1"/>
                </a:solidFill>
                <a:latin typeface="Times New Roman"/>
                <a:cs typeface="Times New Roman"/>
              </a:rPr>
              <a:t>CL formation </a:t>
            </a:r>
            <a:r>
              <a:rPr sz="2600" dirty="0">
                <a:solidFill>
                  <a:schemeClr val="tx1"/>
                </a:solidFill>
                <a:latin typeface="Times New Roman"/>
                <a:cs typeface="Times New Roman"/>
              </a:rPr>
              <a:t>+ beginning of </a:t>
            </a:r>
            <a:r>
              <a:rPr sz="2600" spc="-160" dirty="0">
                <a:solidFill>
                  <a:schemeClr val="tx1"/>
                </a:solidFill>
                <a:latin typeface="Times New Roman"/>
                <a:cs typeface="Times New Roman"/>
              </a:rPr>
              <a:t>P</a:t>
            </a:r>
            <a:r>
              <a:rPr sz="2300" spc="-239" baseline="-23809" dirty="0">
                <a:solidFill>
                  <a:schemeClr val="tx1"/>
                </a:solidFill>
                <a:latin typeface="Times New Roman"/>
                <a:cs typeface="Times New Roman"/>
              </a:rPr>
              <a:t>4</a:t>
            </a:r>
            <a:r>
              <a:rPr sz="2300" spc="83" baseline="-23809" dirty="0">
                <a:solidFill>
                  <a:schemeClr val="tx1"/>
                </a:solidFill>
                <a:latin typeface="Times New Roman"/>
                <a:cs typeface="Times New Roman"/>
              </a:rPr>
              <a:t> </a:t>
            </a:r>
            <a:r>
              <a:rPr sz="2600" spc="-6" dirty="0" smtClean="0">
                <a:solidFill>
                  <a:schemeClr val="tx1"/>
                </a:solidFill>
                <a:latin typeface="Times New Roman"/>
                <a:cs typeface="Times New Roman"/>
              </a:rPr>
              <a:t>secretion</a:t>
            </a:r>
            <a:endParaRPr sz="4900" dirty="0">
              <a:solidFill>
                <a:schemeClr val="tx1"/>
              </a:solidFill>
              <a:latin typeface="Times New Roman"/>
              <a:cs typeface="Times New Roman"/>
            </a:endParaRPr>
          </a:p>
          <a:p>
            <a:pPr marL="461974" indent="-377979">
              <a:buFont typeface="Times New Roman"/>
              <a:buChar char="•"/>
              <a:tabLst>
                <a:tab pos="461274" algn="l"/>
                <a:tab pos="461974" algn="l"/>
              </a:tabLst>
            </a:pPr>
            <a:r>
              <a:rPr sz="3500" b="1" dirty="0">
                <a:solidFill>
                  <a:schemeClr val="tx1"/>
                </a:solidFill>
                <a:latin typeface="Times New Roman"/>
                <a:cs typeface="Times New Roman"/>
              </a:rPr>
              <a:t>Diestrus </a:t>
            </a:r>
            <a:r>
              <a:rPr sz="3500" dirty="0">
                <a:solidFill>
                  <a:schemeClr val="tx1"/>
                </a:solidFill>
                <a:latin typeface="Times New Roman"/>
                <a:cs typeface="Times New Roman"/>
              </a:rPr>
              <a:t>= </a:t>
            </a:r>
            <a:r>
              <a:rPr sz="3100" spc="-6" dirty="0">
                <a:solidFill>
                  <a:schemeClr val="tx1"/>
                </a:solidFill>
                <a:latin typeface="Times New Roman"/>
                <a:cs typeface="Times New Roman"/>
              </a:rPr>
              <a:t>Sustained luteal secretion </a:t>
            </a:r>
            <a:r>
              <a:rPr sz="3100" dirty="0">
                <a:solidFill>
                  <a:schemeClr val="tx1"/>
                </a:solidFill>
                <a:latin typeface="Times New Roman"/>
                <a:cs typeface="Times New Roman"/>
              </a:rPr>
              <a:t>of</a:t>
            </a:r>
            <a:r>
              <a:rPr sz="3100" spc="-6" dirty="0">
                <a:solidFill>
                  <a:schemeClr val="tx1"/>
                </a:solidFill>
                <a:latin typeface="Times New Roman"/>
                <a:cs typeface="Times New Roman"/>
              </a:rPr>
              <a:t> </a:t>
            </a:r>
            <a:r>
              <a:rPr sz="3100" spc="-176" dirty="0">
                <a:solidFill>
                  <a:schemeClr val="tx1"/>
                </a:solidFill>
                <a:latin typeface="Times New Roman"/>
                <a:cs typeface="Times New Roman"/>
              </a:rPr>
              <a:t>P</a:t>
            </a:r>
            <a:r>
              <a:rPr sz="2600" spc="-265" baseline="-24305" dirty="0">
                <a:solidFill>
                  <a:schemeClr val="tx1"/>
                </a:solidFill>
                <a:latin typeface="Times New Roman"/>
                <a:cs typeface="Times New Roman"/>
              </a:rPr>
              <a:t>4</a:t>
            </a:r>
            <a:endParaRPr sz="2600" baseline="-24305" dirty="0">
              <a:solidFill>
                <a:schemeClr val="tx1"/>
              </a:solidFill>
              <a:latin typeface="Times New Roman"/>
              <a:cs typeface="Times New Roman"/>
            </a:endParaRPr>
          </a:p>
        </p:txBody>
      </p:sp>
    </p:spTree>
  </p:cSld>
  <p:clrMapOvr>
    <a:masterClrMapping/>
  </p:clrMapOvr>
  <p:transition>
    <p:wipe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6176" y="454469"/>
            <a:ext cx="2719429" cy="768188"/>
          </a:xfrm>
          <a:prstGeom prst="rect">
            <a:avLst/>
          </a:prstGeom>
        </p:spPr>
        <p:txBody>
          <a:bodyPr vert="horz" wrap="square" lIns="0" tIns="13999" rIns="0" bIns="0" rtlCol="0">
            <a:spAutoFit/>
          </a:bodyPr>
          <a:lstStyle/>
          <a:p>
            <a:pPr marL="13999">
              <a:lnSpc>
                <a:spcPct val="100000"/>
              </a:lnSpc>
              <a:spcBef>
                <a:spcPts val="110"/>
              </a:spcBef>
            </a:pPr>
            <a:r>
              <a:rPr sz="4900" spc="-6" dirty="0"/>
              <a:t>An</a:t>
            </a:r>
            <a:r>
              <a:rPr sz="4900" dirty="0"/>
              <a:t>e</a:t>
            </a:r>
            <a:r>
              <a:rPr sz="4900" spc="-6" dirty="0"/>
              <a:t>strus</a:t>
            </a:r>
            <a:endParaRPr sz="4900" dirty="0"/>
          </a:p>
        </p:txBody>
      </p:sp>
      <p:sp>
        <p:nvSpPr>
          <p:cNvPr id="3" name="object 3"/>
          <p:cNvSpPr txBox="1"/>
          <p:nvPr/>
        </p:nvSpPr>
        <p:spPr>
          <a:xfrm>
            <a:off x="2376016" y="1892719"/>
            <a:ext cx="6747650" cy="1106743"/>
          </a:xfrm>
          <a:prstGeom prst="rect">
            <a:avLst/>
          </a:prstGeom>
        </p:spPr>
        <p:txBody>
          <a:bodyPr vert="horz" wrap="square" lIns="0" tIns="13999" rIns="0" bIns="0" rtlCol="0">
            <a:spAutoFit/>
          </a:bodyPr>
          <a:lstStyle/>
          <a:p>
            <a:pPr marL="390578" indent="-376579">
              <a:spcBef>
                <a:spcPts val="110"/>
              </a:spcBef>
              <a:buChar char="•"/>
              <a:tabLst>
                <a:tab pos="389878" algn="l"/>
                <a:tab pos="390578" algn="l"/>
              </a:tabLst>
            </a:pPr>
            <a:r>
              <a:rPr sz="3500" dirty="0">
                <a:solidFill>
                  <a:schemeClr val="tx1"/>
                </a:solidFill>
                <a:latin typeface="Times New Roman"/>
                <a:cs typeface="Times New Roman"/>
              </a:rPr>
              <a:t>Long </a:t>
            </a:r>
            <a:r>
              <a:rPr sz="3500" spc="-6" dirty="0">
                <a:solidFill>
                  <a:schemeClr val="tx1"/>
                </a:solidFill>
                <a:latin typeface="Times New Roman"/>
                <a:cs typeface="Times New Roman"/>
              </a:rPr>
              <a:t>period </a:t>
            </a:r>
            <a:r>
              <a:rPr sz="3500" dirty="0">
                <a:solidFill>
                  <a:schemeClr val="tx1"/>
                </a:solidFill>
                <a:latin typeface="Times New Roman"/>
                <a:cs typeface="Times New Roman"/>
              </a:rPr>
              <a:t>of </a:t>
            </a:r>
            <a:r>
              <a:rPr sz="3500" spc="-6" dirty="0">
                <a:solidFill>
                  <a:schemeClr val="tx1"/>
                </a:solidFill>
                <a:latin typeface="Times New Roman"/>
                <a:cs typeface="Times New Roman"/>
              </a:rPr>
              <a:t>inactivity </a:t>
            </a:r>
            <a:r>
              <a:rPr sz="3500" dirty="0">
                <a:solidFill>
                  <a:schemeClr val="tx1"/>
                </a:solidFill>
                <a:latin typeface="Times New Roman"/>
                <a:cs typeface="Times New Roman"/>
              </a:rPr>
              <a:t>between</a:t>
            </a:r>
            <a:r>
              <a:rPr sz="3500" spc="22" dirty="0">
                <a:solidFill>
                  <a:schemeClr val="tx1"/>
                </a:solidFill>
                <a:latin typeface="Times New Roman"/>
                <a:cs typeface="Times New Roman"/>
              </a:rPr>
              <a:t> </a:t>
            </a:r>
            <a:r>
              <a:rPr sz="3500" dirty="0" smtClean="0">
                <a:solidFill>
                  <a:schemeClr val="tx1"/>
                </a:solidFill>
                <a:latin typeface="Times New Roman"/>
                <a:cs typeface="Times New Roman"/>
              </a:rPr>
              <a:t>sexual</a:t>
            </a:r>
            <a:r>
              <a:rPr lang="en-IN" sz="3600" dirty="0" smtClean="0">
                <a:solidFill>
                  <a:schemeClr val="tx1"/>
                </a:solidFill>
                <a:latin typeface="Times New Roman"/>
                <a:cs typeface="Times New Roman"/>
              </a:rPr>
              <a:t> </a:t>
            </a:r>
            <a:r>
              <a:rPr sz="3500" dirty="0" smtClean="0">
                <a:solidFill>
                  <a:schemeClr val="tx1"/>
                </a:solidFill>
                <a:latin typeface="Times New Roman"/>
                <a:cs typeface="Times New Roman"/>
              </a:rPr>
              <a:t>seasons</a:t>
            </a:r>
            <a:endParaRPr sz="3500" dirty="0">
              <a:solidFill>
                <a:schemeClr val="tx1"/>
              </a:solidFill>
              <a:latin typeface="Times New Roman"/>
              <a:cs typeface="Times New Roman"/>
            </a:endParaRPr>
          </a:p>
        </p:txBody>
      </p:sp>
      <p:sp>
        <p:nvSpPr>
          <p:cNvPr id="4" name="object 4"/>
          <p:cNvSpPr txBox="1"/>
          <p:nvPr/>
        </p:nvSpPr>
        <p:spPr>
          <a:xfrm>
            <a:off x="2738570" y="4047226"/>
            <a:ext cx="224014" cy="498379"/>
          </a:xfrm>
          <a:prstGeom prst="rect">
            <a:avLst/>
          </a:prstGeom>
        </p:spPr>
        <p:txBody>
          <a:bodyPr vert="horz" wrap="square" lIns="0" tIns="13999" rIns="0" bIns="0" rtlCol="0">
            <a:spAutoFit/>
          </a:bodyPr>
          <a:lstStyle/>
          <a:p>
            <a:pPr marL="13999">
              <a:spcBef>
                <a:spcPts val="110"/>
              </a:spcBef>
            </a:pPr>
            <a:r>
              <a:rPr sz="3100" dirty="0">
                <a:solidFill>
                  <a:srgbClr val="FFFFFF"/>
                </a:solidFill>
                <a:latin typeface="Times New Roman"/>
                <a:cs typeface="Times New Roman"/>
              </a:rPr>
              <a:t>–</a:t>
            </a:r>
            <a:endParaRPr sz="3100" dirty="0">
              <a:latin typeface="Times New Roman"/>
              <a:cs typeface="Times New Roman"/>
            </a:endParaRPr>
          </a:p>
        </p:txBody>
      </p:sp>
      <p:sp>
        <p:nvSpPr>
          <p:cNvPr id="5" name="object 5"/>
          <p:cNvSpPr txBox="1"/>
          <p:nvPr/>
        </p:nvSpPr>
        <p:spPr>
          <a:xfrm>
            <a:off x="3225799" y="4072424"/>
            <a:ext cx="3998648" cy="498379"/>
          </a:xfrm>
          <a:prstGeom prst="rect">
            <a:avLst/>
          </a:prstGeom>
        </p:spPr>
        <p:txBody>
          <a:bodyPr vert="horz" wrap="square" lIns="0" tIns="13999" rIns="0" bIns="0" rtlCol="0">
            <a:spAutoFit/>
          </a:bodyPr>
          <a:lstStyle/>
          <a:p>
            <a:pPr marL="13999">
              <a:spcBef>
                <a:spcPts val="110"/>
              </a:spcBef>
            </a:pPr>
            <a:r>
              <a:rPr sz="3100" spc="-6" dirty="0">
                <a:solidFill>
                  <a:schemeClr val="tx1"/>
                </a:solidFill>
                <a:latin typeface="Times New Roman"/>
                <a:cs typeface="Times New Roman"/>
              </a:rPr>
              <a:t>No regular estrous</a:t>
            </a:r>
            <a:r>
              <a:rPr sz="3100" spc="-44" dirty="0">
                <a:solidFill>
                  <a:schemeClr val="tx1"/>
                </a:solidFill>
                <a:latin typeface="Times New Roman"/>
                <a:cs typeface="Times New Roman"/>
              </a:rPr>
              <a:t> </a:t>
            </a:r>
            <a:r>
              <a:rPr sz="3100" spc="-6" dirty="0">
                <a:solidFill>
                  <a:schemeClr val="tx1"/>
                </a:solidFill>
                <a:latin typeface="Times New Roman"/>
                <a:cs typeface="Times New Roman"/>
              </a:rPr>
              <a:t>cycles</a:t>
            </a:r>
            <a:endParaRPr sz="3100" dirty="0">
              <a:solidFill>
                <a:schemeClr val="tx1"/>
              </a:solidFill>
              <a:latin typeface="Times New Roman"/>
              <a:cs typeface="Times New Roman"/>
            </a:endParaRPr>
          </a:p>
        </p:txBody>
      </p:sp>
      <p:sp>
        <p:nvSpPr>
          <p:cNvPr id="6" name="object 6"/>
          <p:cNvSpPr txBox="1"/>
          <p:nvPr/>
        </p:nvSpPr>
        <p:spPr>
          <a:xfrm>
            <a:off x="2359146" y="5111180"/>
            <a:ext cx="5027712" cy="891299"/>
          </a:xfrm>
          <a:prstGeom prst="rect">
            <a:avLst/>
          </a:prstGeom>
        </p:spPr>
        <p:txBody>
          <a:bodyPr vert="horz" wrap="square" lIns="0" tIns="13999" rIns="0" bIns="0" rtlCol="0">
            <a:spAutoFit/>
          </a:bodyPr>
          <a:lstStyle/>
          <a:p>
            <a:pPr marL="392678">
              <a:spcBef>
                <a:spcPts val="110"/>
              </a:spcBef>
              <a:tabLst>
                <a:tab pos="879850" algn="l"/>
              </a:tabLst>
            </a:pPr>
            <a:r>
              <a:rPr sz="4600" baseline="3968" dirty="0">
                <a:solidFill>
                  <a:srgbClr val="FFFFFF"/>
                </a:solidFill>
                <a:latin typeface="Times New Roman"/>
                <a:cs typeface="Times New Roman"/>
              </a:rPr>
              <a:t>–	</a:t>
            </a:r>
            <a:r>
              <a:rPr sz="3100" spc="-6" dirty="0">
                <a:solidFill>
                  <a:schemeClr val="tx1"/>
                </a:solidFill>
                <a:latin typeface="Times New Roman"/>
                <a:cs typeface="Times New Roman"/>
              </a:rPr>
              <a:t>Ovaries relatively</a:t>
            </a:r>
            <a:r>
              <a:rPr sz="3100" spc="-28" dirty="0">
                <a:solidFill>
                  <a:schemeClr val="tx1"/>
                </a:solidFill>
                <a:latin typeface="Times New Roman"/>
                <a:cs typeface="Times New Roman"/>
              </a:rPr>
              <a:t> </a:t>
            </a:r>
            <a:r>
              <a:rPr sz="3100" spc="-6" dirty="0" smtClean="0">
                <a:solidFill>
                  <a:schemeClr val="tx1"/>
                </a:solidFill>
                <a:latin typeface="Times New Roman"/>
                <a:cs typeface="Times New Roman"/>
              </a:rPr>
              <a:t>inactive</a:t>
            </a:r>
            <a:endParaRPr sz="3300" dirty="0">
              <a:solidFill>
                <a:schemeClr val="tx1"/>
              </a:solidFill>
              <a:latin typeface="Times New Roman"/>
              <a:cs typeface="Times New Roman"/>
            </a:endParaRPr>
          </a:p>
          <a:p>
            <a:pPr marL="265985" indent="-251986">
              <a:buChar char="•"/>
              <a:tabLst>
                <a:tab pos="265985" algn="l"/>
              </a:tabLst>
            </a:pPr>
            <a:r>
              <a:rPr sz="2600" spc="-11" dirty="0">
                <a:solidFill>
                  <a:schemeClr val="tx1"/>
                </a:solidFill>
                <a:latin typeface="Times New Roman"/>
                <a:cs typeface="Times New Roman"/>
              </a:rPr>
              <a:t>No </a:t>
            </a:r>
            <a:r>
              <a:rPr sz="2600" dirty="0">
                <a:solidFill>
                  <a:schemeClr val="tx1"/>
                </a:solidFill>
                <a:latin typeface="Times New Roman"/>
                <a:cs typeface="Times New Roman"/>
              </a:rPr>
              <a:t>follicles </a:t>
            </a:r>
            <a:r>
              <a:rPr sz="2600" spc="-6" dirty="0">
                <a:solidFill>
                  <a:schemeClr val="tx1"/>
                </a:solidFill>
                <a:latin typeface="Times New Roman"/>
                <a:cs typeface="Times New Roman"/>
              </a:rPr>
              <a:t>or</a:t>
            </a:r>
            <a:r>
              <a:rPr sz="2600" spc="6" dirty="0">
                <a:solidFill>
                  <a:schemeClr val="tx1"/>
                </a:solidFill>
                <a:latin typeface="Times New Roman"/>
                <a:cs typeface="Times New Roman"/>
              </a:rPr>
              <a:t> </a:t>
            </a:r>
            <a:r>
              <a:rPr sz="2600" spc="-6" dirty="0">
                <a:solidFill>
                  <a:schemeClr val="tx1"/>
                </a:solidFill>
                <a:latin typeface="Times New Roman"/>
                <a:cs typeface="Times New Roman"/>
              </a:rPr>
              <a:t>CL</a:t>
            </a:r>
            <a:endParaRPr sz="2600" dirty="0">
              <a:solidFill>
                <a:schemeClr val="tx1"/>
              </a:solidFill>
              <a:latin typeface="Times New Roman"/>
              <a:cs typeface="Times New Roman"/>
            </a:endParaRPr>
          </a:p>
        </p:txBody>
      </p:sp>
    </p:spTree>
  </p:cSld>
  <p:clrMapOvr>
    <a:masterClrMapping/>
  </p:clrMapOvr>
  <p:transition>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80625" cy="7559675"/>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0099"/>
          </a:solidFill>
        </p:spPr>
        <p:txBody>
          <a:bodyPr wrap="square" lIns="0" tIns="0" rIns="0" bIns="0" rtlCol="0"/>
          <a:lstStyle/>
          <a:p>
            <a:endParaRPr/>
          </a:p>
        </p:txBody>
      </p:sp>
      <p:sp>
        <p:nvSpPr>
          <p:cNvPr id="3" name="object 3"/>
          <p:cNvSpPr txBox="1"/>
          <p:nvPr/>
        </p:nvSpPr>
        <p:spPr>
          <a:xfrm>
            <a:off x="1649302" y="1532935"/>
            <a:ext cx="6496403" cy="551433"/>
          </a:xfrm>
          <a:prstGeom prst="rect">
            <a:avLst/>
          </a:prstGeom>
          <a:solidFill>
            <a:srgbClr val="CC0099"/>
          </a:solidFill>
          <a:ln w="12579">
            <a:solidFill>
              <a:srgbClr val="FFFFFF"/>
            </a:solidFill>
          </a:ln>
        </p:spPr>
        <p:txBody>
          <a:bodyPr vert="horz" wrap="square" lIns="0" tIns="0" rIns="0" bIns="0" rtlCol="0">
            <a:spAutoFit/>
          </a:bodyPr>
          <a:lstStyle/>
          <a:p>
            <a:pPr marL="71395">
              <a:lnSpc>
                <a:spcPts val="4266"/>
              </a:lnSpc>
            </a:pPr>
            <a:r>
              <a:rPr sz="4000" b="1" spc="-6" dirty="0">
                <a:solidFill>
                  <a:srgbClr val="FFFF00"/>
                </a:solidFill>
                <a:latin typeface="Times New Roman"/>
                <a:cs typeface="Times New Roman"/>
              </a:rPr>
              <a:t>Average Reproductive</a:t>
            </a:r>
            <a:r>
              <a:rPr sz="4000" b="1" spc="-50" dirty="0">
                <a:solidFill>
                  <a:srgbClr val="FFFF00"/>
                </a:solidFill>
                <a:latin typeface="Times New Roman"/>
                <a:cs typeface="Times New Roman"/>
              </a:rPr>
              <a:t> </a:t>
            </a:r>
            <a:r>
              <a:rPr sz="4000" b="1" spc="-6" dirty="0">
                <a:solidFill>
                  <a:srgbClr val="FFFF00"/>
                </a:solidFill>
                <a:latin typeface="Times New Roman"/>
                <a:cs typeface="Times New Roman"/>
              </a:rPr>
              <a:t>Cycles</a:t>
            </a:r>
            <a:endParaRPr sz="4000" dirty="0">
              <a:latin typeface="Times New Roman"/>
              <a:cs typeface="Times New Roman"/>
            </a:endParaRPr>
          </a:p>
        </p:txBody>
      </p:sp>
      <p:grpSp>
        <p:nvGrpSpPr>
          <p:cNvPr id="5" name="object 5"/>
          <p:cNvGrpSpPr/>
          <p:nvPr/>
        </p:nvGrpSpPr>
        <p:grpSpPr>
          <a:xfrm>
            <a:off x="1850914" y="3288457"/>
            <a:ext cx="3840438" cy="4078025"/>
            <a:chOff x="1678939" y="2983229"/>
            <a:chExt cx="3483610" cy="3699510"/>
          </a:xfrm>
        </p:grpSpPr>
        <p:sp>
          <p:nvSpPr>
            <p:cNvPr id="6" name="object 6"/>
            <p:cNvSpPr/>
            <p:nvPr/>
          </p:nvSpPr>
          <p:spPr>
            <a:xfrm>
              <a:off x="3587750" y="6668770"/>
              <a:ext cx="768350" cy="0"/>
            </a:xfrm>
            <a:custGeom>
              <a:avLst/>
              <a:gdLst/>
              <a:ahLst/>
              <a:cxnLst/>
              <a:rect l="l" t="t" r="r" b="b"/>
              <a:pathLst>
                <a:path w="768350">
                  <a:moveTo>
                    <a:pt x="768350" y="0"/>
                  </a:moveTo>
                  <a:lnTo>
                    <a:pt x="740410" y="0"/>
                  </a:lnTo>
                </a:path>
                <a:path w="768350">
                  <a:moveTo>
                    <a:pt x="711200" y="0"/>
                  </a:moveTo>
                  <a:lnTo>
                    <a:pt x="683260" y="0"/>
                  </a:lnTo>
                </a:path>
                <a:path w="768350">
                  <a:moveTo>
                    <a:pt x="654050" y="0"/>
                  </a:moveTo>
                  <a:lnTo>
                    <a:pt x="626110" y="0"/>
                  </a:lnTo>
                </a:path>
                <a:path w="768350">
                  <a:moveTo>
                    <a:pt x="598170" y="0"/>
                  </a:moveTo>
                  <a:lnTo>
                    <a:pt x="568960" y="0"/>
                  </a:lnTo>
                </a:path>
                <a:path w="768350">
                  <a:moveTo>
                    <a:pt x="541020" y="0"/>
                  </a:moveTo>
                  <a:lnTo>
                    <a:pt x="511810" y="0"/>
                  </a:lnTo>
                </a:path>
                <a:path w="768350">
                  <a:moveTo>
                    <a:pt x="483870" y="0"/>
                  </a:moveTo>
                  <a:lnTo>
                    <a:pt x="455929" y="0"/>
                  </a:lnTo>
                </a:path>
                <a:path w="768350">
                  <a:moveTo>
                    <a:pt x="426720" y="0"/>
                  </a:moveTo>
                  <a:lnTo>
                    <a:pt x="398779" y="0"/>
                  </a:lnTo>
                </a:path>
                <a:path w="768350">
                  <a:moveTo>
                    <a:pt x="369570" y="0"/>
                  </a:moveTo>
                  <a:lnTo>
                    <a:pt x="341629" y="0"/>
                  </a:lnTo>
                </a:path>
                <a:path w="768350">
                  <a:moveTo>
                    <a:pt x="313689" y="0"/>
                  </a:moveTo>
                  <a:lnTo>
                    <a:pt x="284479" y="0"/>
                  </a:lnTo>
                </a:path>
                <a:path w="768350">
                  <a:moveTo>
                    <a:pt x="256539" y="0"/>
                  </a:moveTo>
                  <a:lnTo>
                    <a:pt x="227329" y="0"/>
                  </a:lnTo>
                </a:path>
                <a:path w="768350">
                  <a:moveTo>
                    <a:pt x="199389" y="0"/>
                  </a:moveTo>
                  <a:lnTo>
                    <a:pt x="171450" y="0"/>
                  </a:lnTo>
                </a:path>
                <a:path w="768350">
                  <a:moveTo>
                    <a:pt x="142239" y="0"/>
                  </a:moveTo>
                  <a:lnTo>
                    <a:pt x="114300" y="0"/>
                  </a:lnTo>
                </a:path>
                <a:path w="768350">
                  <a:moveTo>
                    <a:pt x="85089" y="0"/>
                  </a:moveTo>
                  <a:lnTo>
                    <a:pt x="57150" y="0"/>
                  </a:lnTo>
                </a:path>
                <a:path w="768350">
                  <a:moveTo>
                    <a:pt x="29210" y="0"/>
                  </a:moveTo>
                  <a:lnTo>
                    <a:pt x="0" y="0"/>
                  </a:lnTo>
                </a:path>
              </a:pathLst>
            </a:custGeom>
            <a:ln w="27940">
              <a:solidFill>
                <a:srgbClr val="000000"/>
              </a:solidFill>
            </a:ln>
          </p:spPr>
          <p:txBody>
            <a:bodyPr wrap="square" lIns="0" tIns="0" rIns="0" bIns="0" rtlCol="0"/>
            <a:lstStyle/>
            <a:p>
              <a:endParaRPr/>
            </a:p>
          </p:txBody>
        </p:sp>
        <p:sp>
          <p:nvSpPr>
            <p:cNvPr id="7" name="object 7"/>
            <p:cNvSpPr/>
            <p:nvPr/>
          </p:nvSpPr>
          <p:spPr>
            <a:xfrm>
              <a:off x="3563619" y="6635750"/>
              <a:ext cx="0" cy="29209"/>
            </a:xfrm>
            <a:custGeom>
              <a:avLst/>
              <a:gdLst/>
              <a:ahLst/>
              <a:cxnLst/>
              <a:rect l="l" t="t" r="r" b="b"/>
              <a:pathLst>
                <a:path h="29209">
                  <a:moveTo>
                    <a:pt x="-13970" y="14604"/>
                  </a:moveTo>
                  <a:lnTo>
                    <a:pt x="13970" y="14604"/>
                  </a:lnTo>
                </a:path>
              </a:pathLst>
            </a:custGeom>
            <a:ln w="29210">
              <a:solidFill>
                <a:srgbClr val="000000"/>
              </a:solidFill>
            </a:ln>
          </p:spPr>
          <p:txBody>
            <a:bodyPr wrap="square" lIns="0" tIns="0" rIns="0" bIns="0" rtlCol="0"/>
            <a:lstStyle/>
            <a:p>
              <a:endParaRPr/>
            </a:p>
          </p:txBody>
        </p:sp>
        <p:sp>
          <p:nvSpPr>
            <p:cNvPr id="8" name="object 8"/>
            <p:cNvSpPr/>
            <p:nvPr/>
          </p:nvSpPr>
          <p:spPr>
            <a:xfrm>
              <a:off x="3549650" y="6479539"/>
              <a:ext cx="27940" cy="114300"/>
            </a:xfrm>
            <a:custGeom>
              <a:avLst/>
              <a:gdLst/>
              <a:ahLst/>
              <a:cxnLst/>
              <a:rect l="l" t="t" r="r" b="b"/>
              <a:pathLst>
                <a:path w="27939" h="114300">
                  <a:moveTo>
                    <a:pt x="0" y="114300"/>
                  </a:moveTo>
                  <a:lnTo>
                    <a:pt x="27940" y="114300"/>
                  </a:lnTo>
                </a:path>
                <a:path w="27939" h="114300">
                  <a:moveTo>
                    <a:pt x="0" y="57150"/>
                  </a:moveTo>
                  <a:lnTo>
                    <a:pt x="27940" y="57150"/>
                  </a:lnTo>
                </a:path>
                <a:path w="27939" h="114300">
                  <a:moveTo>
                    <a:pt x="0" y="0"/>
                  </a:moveTo>
                  <a:lnTo>
                    <a:pt x="27940" y="0"/>
                  </a:lnTo>
                </a:path>
              </a:pathLst>
            </a:custGeom>
            <a:ln w="27939">
              <a:solidFill>
                <a:srgbClr val="000000"/>
              </a:solidFill>
            </a:ln>
          </p:spPr>
          <p:txBody>
            <a:bodyPr wrap="square" lIns="0" tIns="0" rIns="0" bIns="0" rtlCol="0"/>
            <a:lstStyle/>
            <a:p>
              <a:endParaRPr/>
            </a:p>
          </p:txBody>
        </p:sp>
        <p:sp>
          <p:nvSpPr>
            <p:cNvPr id="9" name="object 9"/>
            <p:cNvSpPr/>
            <p:nvPr/>
          </p:nvSpPr>
          <p:spPr>
            <a:xfrm>
              <a:off x="3549650" y="6365875"/>
              <a:ext cx="27940" cy="57150"/>
            </a:xfrm>
            <a:custGeom>
              <a:avLst/>
              <a:gdLst/>
              <a:ahLst/>
              <a:cxnLst/>
              <a:rect l="l" t="t" r="r" b="b"/>
              <a:pathLst>
                <a:path w="27939" h="57150">
                  <a:moveTo>
                    <a:pt x="0" y="57150"/>
                  </a:moveTo>
                  <a:lnTo>
                    <a:pt x="27940" y="57150"/>
                  </a:lnTo>
                </a:path>
                <a:path w="27939" h="57150">
                  <a:moveTo>
                    <a:pt x="0" y="0"/>
                  </a:moveTo>
                  <a:lnTo>
                    <a:pt x="27940" y="0"/>
                  </a:lnTo>
                </a:path>
              </a:pathLst>
            </a:custGeom>
            <a:ln w="29209">
              <a:solidFill>
                <a:srgbClr val="000000"/>
              </a:solidFill>
            </a:ln>
          </p:spPr>
          <p:txBody>
            <a:bodyPr wrap="square" lIns="0" tIns="0" rIns="0" bIns="0" rtlCol="0"/>
            <a:lstStyle/>
            <a:p>
              <a:endParaRPr/>
            </a:p>
          </p:txBody>
        </p:sp>
        <p:sp>
          <p:nvSpPr>
            <p:cNvPr id="10" name="object 10"/>
            <p:cNvSpPr/>
            <p:nvPr/>
          </p:nvSpPr>
          <p:spPr>
            <a:xfrm>
              <a:off x="3549650" y="6195059"/>
              <a:ext cx="27940" cy="114300"/>
            </a:xfrm>
            <a:custGeom>
              <a:avLst/>
              <a:gdLst/>
              <a:ahLst/>
              <a:cxnLst/>
              <a:rect l="l" t="t" r="r" b="b"/>
              <a:pathLst>
                <a:path w="27939" h="114300">
                  <a:moveTo>
                    <a:pt x="0" y="114299"/>
                  </a:moveTo>
                  <a:lnTo>
                    <a:pt x="27940" y="114299"/>
                  </a:lnTo>
                </a:path>
                <a:path w="27939" h="114300">
                  <a:moveTo>
                    <a:pt x="0" y="57149"/>
                  </a:moveTo>
                  <a:lnTo>
                    <a:pt x="27940" y="57149"/>
                  </a:lnTo>
                </a:path>
                <a:path w="27939" h="114300">
                  <a:moveTo>
                    <a:pt x="0" y="0"/>
                  </a:moveTo>
                  <a:lnTo>
                    <a:pt x="27940" y="0"/>
                  </a:lnTo>
                </a:path>
              </a:pathLst>
            </a:custGeom>
            <a:ln w="27939">
              <a:solidFill>
                <a:srgbClr val="000000"/>
              </a:solidFill>
            </a:ln>
          </p:spPr>
          <p:txBody>
            <a:bodyPr wrap="square" lIns="0" tIns="0" rIns="0" bIns="0" rtlCol="0"/>
            <a:lstStyle/>
            <a:p>
              <a:endParaRPr/>
            </a:p>
          </p:txBody>
        </p:sp>
        <p:sp>
          <p:nvSpPr>
            <p:cNvPr id="11" name="object 11"/>
            <p:cNvSpPr/>
            <p:nvPr/>
          </p:nvSpPr>
          <p:spPr>
            <a:xfrm>
              <a:off x="3563619" y="6123939"/>
              <a:ext cx="0" cy="29209"/>
            </a:xfrm>
            <a:custGeom>
              <a:avLst/>
              <a:gdLst/>
              <a:ahLst/>
              <a:cxnLst/>
              <a:rect l="l" t="t" r="r" b="b"/>
              <a:pathLst>
                <a:path h="29210">
                  <a:moveTo>
                    <a:pt x="-13970" y="14605"/>
                  </a:moveTo>
                  <a:lnTo>
                    <a:pt x="13970" y="14605"/>
                  </a:lnTo>
                </a:path>
              </a:pathLst>
            </a:custGeom>
            <a:ln w="29209">
              <a:solidFill>
                <a:srgbClr val="000000"/>
              </a:solidFill>
            </a:ln>
          </p:spPr>
          <p:txBody>
            <a:bodyPr wrap="square" lIns="0" tIns="0" rIns="0" bIns="0" rtlCol="0"/>
            <a:lstStyle/>
            <a:p>
              <a:endParaRPr/>
            </a:p>
          </p:txBody>
        </p:sp>
        <p:sp>
          <p:nvSpPr>
            <p:cNvPr id="12" name="object 12"/>
            <p:cNvSpPr/>
            <p:nvPr/>
          </p:nvSpPr>
          <p:spPr>
            <a:xfrm>
              <a:off x="3549650" y="5967729"/>
              <a:ext cx="27940" cy="114300"/>
            </a:xfrm>
            <a:custGeom>
              <a:avLst/>
              <a:gdLst/>
              <a:ahLst/>
              <a:cxnLst/>
              <a:rect l="l" t="t" r="r" b="b"/>
              <a:pathLst>
                <a:path w="27939" h="114300">
                  <a:moveTo>
                    <a:pt x="0" y="114300"/>
                  </a:moveTo>
                  <a:lnTo>
                    <a:pt x="27940" y="114300"/>
                  </a:lnTo>
                </a:path>
                <a:path w="27939" h="114300">
                  <a:moveTo>
                    <a:pt x="0" y="57150"/>
                  </a:moveTo>
                  <a:lnTo>
                    <a:pt x="27940" y="57150"/>
                  </a:lnTo>
                </a:path>
                <a:path w="27939" h="114300">
                  <a:moveTo>
                    <a:pt x="0" y="0"/>
                  </a:moveTo>
                  <a:lnTo>
                    <a:pt x="27940" y="0"/>
                  </a:lnTo>
                </a:path>
              </a:pathLst>
            </a:custGeom>
            <a:ln w="27940">
              <a:solidFill>
                <a:srgbClr val="000000"/>
              </a:solidFill>
            </a:ln>
          </p:spPr>
          <p:txBody>
            <a:bodyPr wrap="square" lIns="0" tIns="0" rIns="0" bIns="0" rtlCol="0"/>
            <a:lstStyle/>
            <a:p>
              <a:endParaRPr/>
            </a:p>
          </p:txBody>
        </p:sp>
        <p:sp>
          <p:nvSpPr>
            <p:cNvPr id="13" name="object 13"/>
            <p:cNvSpPr/>
            <p:nvPr/>
          </p:nvSpPr>
          <p:spPr>
            <a:xfrm>
              <a:off x="3549650" y="5854064"/>
              <a:ext cx="27940" cy="57150"/>
            </a:xfrm>
            <a:custGeom>
              <a:avLst/>
              <a:gdLst/>
              <a:ahLst/>
              <a:cxnLst/>
              <a:rect l="l" t="t" r="r" b="b"/>
              <a:pathLst>
                <a:path w="27939" h="57150">
                  <a:moveTo>
                    <a:pt x="0" y="57150"/>
                  </a:moveTo>
                  <a:lnTo>
                    <a:pt x="27940" y="57150"/>
                  </a:lnTo>
                </a:path>
                <a:path w="27939" h="57150">
                  <a:moveTo>
                    <a:pt x="0" y="0"/>
                  </a:moveTo>
                  <a:lnTo>
                    <a:pt x="27940" y="0"/>
                  </a:lnTo>
                </a:path>
              </a:pathLst>
            </a:custGeom>
            <a:ln w="29209">
              <a:solidFill>
                <a:srgbClr val="000000"/>
              </a:solidFill>
            </a:ln>
          </p:spPr>
          <p:txBody>
            <a:bodyPr wrap="square" lIns="0" tIns="0" rIns="0" bIns="0" rtlCol="0"/>
            <a:lstStyle/>
            <a:p>
              <a:endParaRPr/>
            </a:p>
          </p:txBody>
        </p:sp>
        <p:sp>
          <p:nvSpPr>
            <p:cNvPr id="14" name="object 14"/>
            <p:cNvSpPr/>
            <p:nvPr/>
          </p:nvSpPr>
          <p:spPr>
            <a:xfrm>
              <a:off x="3549650" y="5683250"/>
              <a:ext cx="27940" cy="114300"/>
            </a:xfrm>
            <a:custGeom>
              <a:avLst/>
              <a:gdLst/>
              <a:ahLst/>
              <a:cxnLst/>
              <a:rect l="l" t="t" r="r" b="b"/>
              <a:pathLst>
                <a:path w="27939" h="114300">
                  <a:moveTo>
                    <a:pt x="0" y="114300"/>
                  </a:moveTo>
                  <a:lnTo>
                    <a:pt x="27940" y="114300"/>
                  </a:lnTo>
                </a:path>
                <a:path w="27939" h="114300">
                  <a:moveTo>
                    <a:pt x="0" y="57150"/>
                  </a:moveTo>
                  <a:lnTo>
                    <a:pt x="27940" y="57150"/>
                  </a:lnTo>
                </a:path>
                <a:path w="27939" h="114300">
                  <a:moveTo>
                    <a:pt x="0" y="0"/>
                  </a:moveTo>
                  <a:lnTo>
                    <a:pt x="27940" y="0"/>
                  </a:lnTo>
                </a:path>
              </a:pathLst>
            </a:custGeom>
            <a:ln w="27939">
              <a:solidFill>
                <a:srgbClr val="000000"/>
              </a:solidFill>
            </a:ln>
          </p:spPr>
          <p:txBody>
            <a:bodyPr wrap="square" lIns="0" tIns="0" rIns="0" bIns="0" rtlCol="0"/>
            <a:lstStyle/>
            <a:p>
              <a:endParaRPr/>
            </a:p>
          </p:txBody>
        </p:sp>
        <p:sp>
          <p:nvSpPr>
            <p:cNvPr id="15" name="object 15"/>
            <p:cNvSpPr/>
            <p:nvPr/>
          </p:nvSpPr>
          <p:spPr>
            <a:xfrm>
              <a:off x="3563619" y="5612129"/>
              <a:ext cx="0" cy="29209"/>
            </a:xfrm>
            <a:custGeom>
              <a:avLst/>
              <a:gdLst/>
              <a:ahLst/>
              <a:cxnLst/>
              <a:rect l="l" t="t" r="r" b="b"/>
              <a:pathLst>
                <a:path h="29210">
                  <a:moveTo>
                    <a:pt x="-13970" y="14605"/>
                  </a:moveTo>
                  <a:lnTo>
                    <a:pt x="13970" y="14605"/>
                  </a:lnTo>
                </a:path>
              </a:pathLst>
            </a:custGeom>
            <a:ln w="29209">
              <a:solidFill>
                <a:srgbClr val="000000"/>
              </a:solidFill>
            </a:ln>
          </p:spPr>
          <p:txBody>
            <a:bodyPr wrap="square" lIns="0" tIns="0" rIns="0" bIns="0" rtlCol="0"/>
            <a:lstStyle/>
            <a:p>
              <a:endParaRPr/>
            </a:p>
          </p:txBody>
        </p:sp>
        <p:sp>
          <p:nvSpPr>
            <p:cNvPr id="16" name="object 16"/>
            <p:cNvSpPr/>
            <p:nvPr/>
          </p:nvSpPr>
          <p:spPr>
            <a:xfrm>
              <a:off x="5134610" y="3049269"/>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7939">
              <a:solidFill>
                <a:srgbClr val="000000"/>
              </a:solidFill>
            </a:ln>
          </p:spPr>
          <p:txBody>
            <a:bodyPr wrap="square" lIns="0" tIns="0" rIns="0" bIns="0" rtlCol="0"/>
            <a:lstStyle/>
            <a:p>
              <a:endParaRPr/>
            </a:p>
          </p:txBody>
        </p:sp>
        <p:sp>
          <p:nvSpPr>
            <p:cNvPr id="17" name="object 17"/>
            <p:cNvSpPr/>
            <p:nvPr/>
          </p:nvSpPr>
          <p:spPr>
            <a:xfrm>
              <a:off x="5134610" y="3162934"/>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9210">
              <a:solidFill>
                <a:srgbClr val="000000"/>
              </a:solidFill>
            </a:ln>
          </p:spPr>
          <p:txBody>
            <a:bodyPr wrap="square" lIns="0" tIns="0" rIns="0" bIns="0" rtlCol="0"/>
            <a:lstStyle/>
            <a:p>
              <a:endParaRPr/>
            </a:p>
          </p:txBody>
        </p:sp>
        <p:sp>
          <p:nvSpPr>
            <p:cNvPr id="18" name="object 18"/>
            <p:cNvSpPr/>
            <p:nvPr/>
          </p:nvSpPr>
          <p:spPr>
            <a:xfrm>
              <a:off x="5134610" y="3276599"/>
              <a:ext cx="27940" cy="114300"/>
            </a:xfrm>
            <a:custGeom>
              <a:avLst/>
              <a:gdLst/>
              <a:ahLst/>
              <a:cxnLst/>
              <a:rect l="l" t="t" r="r" b="b"/>
              <a:pathLst>
                <a:path w="27939" h="114300">
                  <a:moveTo>
                    <a:pt x="0" y="0"/>
                  </a:moveTo>
                  <a:lnTo>
                    <a:pt x="27940" y="0"/>
                  </a:lnTo>
                </a:path>
                <a:path w="27939" h="114300">
                  <a:moveTo>
                    <a:pt x="0" y="57150"/>
                  </a:moveTo>
                  <a:lnTo>
                    <a:pt x="27940" y="57150"/>
                  </a:lnTo>
                </a:path>
                <a:path w="27939" h="114300">
                  <a:moveTo>
                    <a:pt x="0" y="114300"/>
                  </a:moveTo>
                  <a:lnTo>
                    <a:pt x="27940" y="114300"/>
                  </a:lnTo>
                </a:path>
              </a:pathLst>
            </a:custGeom>
            <a:ln w="27940">
              <a:solidFill>
                <a:srgbClr val="000000"/>
              </a:solidFill>
            </a:ln>
          </p:spPr>
          <p:txBody>
            <a:bodyPr wrap="square" lIns="0" tIns="0" rIns="0" bIns="0" rtlCol="0"/>
            <a:lstStyle/>
            <a:p>
              <a:endParaRPr/>
            </a:p>
          </p:txBody>
        </p:sp>
        <p:sp>
          <p:nvSpPr>
            <p:cNvPr id="19" name="object 19"/>
            <p:cNvSpPr/>
            <p:nvPr/>
          </p:nvSpPr>
          <p:spPr>
            <a:xfrm>
              <a:off x="5134610" y="3447414"/>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9210">
              <a:solidFill>
                <a:srgbClr val="000000"/>
              </a:solidFill>
            </a:ln>
          </p:spPr>
          <p:txBody>
            <a:bodyPr wrap="square" lIns="0" tIns="0" rIns="0" bIns="0" rtlCol="0"/>
            <a:lstStyle/>
            <a:p>
              <a:endParaRPr/>
            </a:p>
          </p:txBody>
        </p:sp>
        <p:sp>
          <p:nvSpPr>
            <p:cNvPr id="20" name="object 20"/>
            <p:cNvSpPr/>
            <p:nvPr/>
          </p:nvSpPr>
          <p:spPr>
            <a:xfrm>
              <a:off x="5134610" y="3561079"/>
              <a:ext cx="27940" cy="114300"/>
            </a:xfrm>
            <a:custGeom>
              <a:avLst/>
              <a:gdLst/>
              <a:ahLst/>
              <a:cxnLst/>
              <a:rect l="l" t="t" r="r" b="b"/>
              <a:pathLst>
                <a:path w="27939" h="114300">
                  <a:moveTo>
                    <a:pt x="0" y="0"/>
                  </a:moveTo>
                  <a:lnTo>
                    <a:pt x="27940" y="0"/>
                  </a:lnTo>
                </a:path>
                <a:path w="27939" h="114300">
                  <a:moveTo>
                    <a:pt x="0" y="57150"/>
                  </a:moveTo>
                  <a:lnTo>
                    <a:pt x="27940" y="57150"/>
                  </a:lnTo>
                </a:path>
                <a:path w="27939" h="114300">
                  <a:moveTo>
                    <a:pt x="0" y="114300"/>
                  </a:moveTo>
                  <a:lnTo>
                    <a:pt x="27940" y="114300"/>
                  </a:lnTo>
                </a:path>
              </a:pathLst>
            </a:custGeom>
            <a:ln w="27939">
              <a:solidFill>
                <a:srgbClr val="000000"/>
              </a:solidFill>
            </a:ln>
          </p:spPr>
          <p:txBody>
            <a:bodyPr wrap="square" lIns="0" tIns="0" rIns="0" bIns="0" rtlCol="0"/>
            <a:lstStyle/>
            <a:p>
              <a:endParaRPr/>
            </a:p>
          </p:txBody>
        </p:sp>
        <p:sp>
          <p:nvSpPr>
            <p:cNvPr id="21" name="object 21"/>
            <p:cNvSpPr/>
            <p:nvPr/>
          </p:nvSpPr>
          <p:spPr>
            <a:xfrm>
              <a:off x="5134610" y="3731894"/>
              <a:ext cx="27940" cy="57150"/>
            </a:xfrm>
            <a:custGeom>
              <a:avLst/>
              <a:gdLst/>
              <a:ahLst/>
              <a:cxnLst/>
              <a:rect l="l" t="t" r="r" b="b"/>
              <a:pathLst>
                <a:path w="27939" h="57150">
                  <a:moveTo>
                    <a:pt x="0" y="0"/>
                  </a:moveTo>
                  <a:lnTo>
                    <a:pt x="27940" y="0"/>
                  </a:lnTo>
                </a:path>
                <a:path w="27939" h="57150">
                  <a:moveTo>
                    <a:pt x="0" y="57149"/>
                  </a:moveTo>
                  <a:lnTo>
                    <a:pt x="27940" y="57149"/>
                  </a:lnTo>
                </a:path>
              </a:pathLst>
            </a:custGeom>
            <a:ln w="29210">
              <a:solidFill>
                <a:srgbClr val="000000"/>
              </a:solidFill>
            </a:ln>
          </p:spPr>
          <p:txBody>
            <a:bodyPr wrap="square" lIns="0" tIns="0" rIns="0" bIns="0" rtlCol="0"/>
            <a:lstStyle/>
            <a:p>
              <a:endParaRPr/>
            </a:p>
          </p:txBody>
        </p:sp>
        <p:sp>
          <p:nvSpPr>
            <p:cNvPr id="22" name="object 22"/>
            <p:cNvSpPr/>
            <p:nvPr/>
          </p:nvSpPr>
          <p:spPr>
            <a:xfrm>
              <a:off x="5134610" y="3845559"/>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7940">
              <a:solidFill>
                <a:srgbClr val="000000"/>
              </a:solidFill>
            </a:ln>
          </p:spPr>
          <p:txBody>
            <a:bodyPr wrap="square" lIns="0" tIns="0" rIns="0" bIns="0" rtlCol="0"/>
            <a:lstStyle/>
            <a:p>
              <a:endParaRPr/>
            </a:p>
          </p:txBody>
        </p:sp>
        <p:sp>
          <p:nvSpPr>
            <p:cNvPr id="23" name="object 23"/>
            <p:cNvSpPr/>
            <p:nvPr/>
          </p:nvSpPr>
          <p:spPr>
            <a:xfrm>
              <a:off x="5134610" y="3959224"/>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9210">
              <a:solidFill>
                <a:srgbClr val="000000"/>
              </a:solidFill>
            </a:ln>
          </p:spPr>
          <p:txBody>
            <a:bodyPr wrap="square" lIns="0" tIns="0" rIns="0" bIns="0" rtlCol="0"/>
            <a:lstStyle/>
            <a:p>
              <a:endParaRPr/>
            </a:p>
          </p:txBody>
        </p:sp>
        <p:sp>
          <p:nvSpPr>
            <p:cNvPr id="24" name="object 24"/>
            <p:cNvSpPr/>
            <p:nvPr/>
          </p:nvSpPr>
          <p:spPr>
            <a:xfrm>
              <a:off x="5134610" y="4072889"/>
              <a:ext cx="27940" cy="114300"/>
            </a:xfrm>
            <a:custGeom>
              <a:avLst/>
              <a:gdLst/>
              <a:ahLst/>
              <a:cxnLst/>
              <a:rect l="l" t="t" r="r" b="b"/>
              <a:pathLst>
                <a:path w="27939" h="114300">
                  <a:moveTo>
                    <a:pt x="0" y="0"/>
                  </a:moveTo>
                  <a:lnTo>
                    <a:pt x="27940" y="0"/>
                  </a:lnTo>
                </a:path>
                <a:path w="27939" h="114300">
                  <a:moveTo>
                    <a:pt x="0" y="57150"/>
                  </a:moveTo>
                  <a:lnTo>
                    <a:pt x="27940" y="57150"/>
                  </a:lnTo>
                </a:path>
                <a:path w="27939" h="114300">
                  <a:moveTo>
                    <a:pt x="0" y="114300"/>
                  </a:moveTo>
                  <a:lnTo>
                    <a:pt x="27940" y="114300"/>
                  </a:lnTo>
                </a:path>
              </a:pathLst>
            </a:custGeom>
            <a:ln w="27940">
              <a:solidFill>
                <a:srgbClr val="000000"/>
              </a:solidFill>
            </a:ln>
          </p:spPr>
          <p:txBody>
            <a:bodyPr wrap="square" lIns="0" tIns="0" rIns="0" bIns="0" rtlCol="0"/>
            <a:lstStyle/>
            <a:p>
              <a:endParaRPr/>
            </a:p>
          </p:txBody>
        </p:sp>
        <p:sp>
          <p:nvSpPr>
            <p:cNvPr id="25" name="object 25"/>
            <p:cNvSpPr/>
            <p:nvPr/>
          </p:nvSpPr>
          <p:spPr>
            <a:xfrm>
              <a:off x="5134610" y="4243704"/>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9210">
              <a:solidFill>
                <a:srgbClr val="000000"/>
              </a:solidFill>
            </a:ln>
          </p:spPr>
          <p:txBody>
            <a:bodyPr wrap="square" lIns="0" tIns="0" rIns="0" bIns="0" rtlCol="0"/>
            <a:lstStyle/>
            <a:p>
              <a:endParaRPr/>
            </a:p>
          </p:txBody>
        </p:sp>
        <p:sp>
          <p:nvSpPr>
            <p:cNvPr id="26" name="object 26"/>
            <p:cNvSpPr/>
            <p:nvPr/>
          </p:nvSpPr>
          <p:spPr>
            <a:xfrm>
              <a:off x="5134610" y="4357369"/>
              <a:ext cx="27940" cy="114300"/>
            </a:xfrm>
            <a:custGeom>
              <a:avLst/>
              <a:gdLst/>
              <a:ahLst/>
              <a:cxnLst/>
              <a:rect l="l" t="t" r="r" b="b"/>
              <a:pathLst>
                <a:path w="27939" h="114300">
                  <a:moveTo>
                    <a:pt x="0" y="0"/>
                  </a:moveTo>
                  <a:lnTo>
                    <a:pt x="27940" y="0"/>
                  </a:lnTo>
                </a:path>
                <a:path w="27939" h="114300">
                  <a:moveTo>
                    <a:pt x="0" y="57149"/>
                  </a:moveTo>
                  <a:lnTo>
                    <a:pt x="27940" y="57149"/>
                  </a:lnTo>
                </a:path>
                <a:path w="27939" h="114300">
                  <a:moveTo>
                    <a:pt x="0" y="114299"/>
                  </a:moveTo>
                  <a:lnTo>
                    <a:pt x="27940" y="114299"/>
                  </a:lnTo>
                </a:path>
              </a:pathLst>
            </a:custGeom>
            <a:ln w="27939">
              <a:solidFill>
                <a:srgbClr val="000000"/>
              </a:solidFill>
            </a:ln>
          </p:spPr>
          <p:txBody>
            <a:bodyPr wrap="square" lIns="0" tIns="0" rIns="0" bIns="0" rtlCol="0"/>
            <a:lstStyle/>
            <a:p>
              <a:endParaRPr/>
            </a:p>
          </p:txBody>
        </p:sp>
        <p:sp>
          <p:nvSpPr>
            <p:cNvPr id="27" name="object 27"/>
            <p:cNvSpPr/>
            <p:nvPr/>
          </p:nvSpPr>
          <p:spPr>
            <a:xfrm>
              <a:off x="5134610" y="4528184"/>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9209">
              <a:solidFill>
                <a:srgbClr val="000000"/>
              </a:solidFill>
            </a:ln>
          </p:spPr>
          <p:txBody>
            <a:bodyPr wrap="square" lIns="0" tIns="0" rIns="0" bIns="0" rtlCol="0"/>
            <a:lstStyle/>
            <a:p>
              <a:endParaRPr/>
            </a:p>
          </p:txBody>
        </p:sp>
        <p:sp>
          <p:nvSpPr>
            <p:cNvPr id="28" name="object 28"/>
            <p:cNvSpPr/>
            <p:nvPr/>
          </p:nvSpPr>
          <p:spPr>
            <a:xfrm>
              <a:off x="5134610" y="4641850"/>
              <a:ext cx="27940" cy="114300"/>
            </a:xfrm>
            <a:custGeom>
              <a:avLst/>
              <a:gdLst/>
              <a:ahLst/>
              <a:cxnLst/>
              <a:rect l="l" t="t" r="r" b="b"/>
              <a:pathLst>
                <a:path w="27939" h="114300">
                  <a:moveTo>
                    <a:pt x="0" y="0"/>
                  </a:moveTo>
                  <a:lnTo>
                    <a:pt x="27940" y="0"/>
                  </a:lnTo>
                </a:path>
                <a:path w="27939" h="114300">
                  <a:moveTo>
                    <a:pt x="0" y="57150"/>
                  </a:moveTo>
                  <a:lnTo>
                    <a:pt x="27940" y="57150"/>
                  </a:lnTo>
                </a:path>
                <a:path w="27939" h="114300">
                  <a:moveTo>
                    <a:pt x="0" y="114300"/>
                  </a:moveTo>
                  <a:lnTo>
                    <a:pt x="27940" y="114300"/>
                  </a:lnTo>
                </a:path>
              </a:pathLst>
            </a:custGeom>
            <a:ln w="27939">
              <a:solidFill>
                <a:srgbClr val="000000"/>
              </a:solidFill>
            </a:ln>
          </p:spPr>
          <p:txBody>
            <a:bodyPr wrap="square" lIns="0" tIns="0" rIns="0" bIns="0" rtlCol="0"/>
            <a:lstStyle/>
            <a:p>
              <a:endParaRPr/>
            </a:p>
          </p:txBody>
        </p:sp>
        <p:sp>
          <p:nvSpPr>
            <p:cNvPr id="29" name="object 29"/>
            <p:cNvSpPr/>
            <p:nvPr/>
          </p:nvSpPr>
          <p:spPr>
            <a:xfrm>
              <a:off x="5148580" y="4798059"/>
              <a:ext cx="0" cy="29209"/>
            </a:xfrm>
            <a:custGeom>
              <a:avLst/>
              <a:gdLst/>
              <a:ahLst/>
              <a:cxnLst/>
              <a:rect l="l" t="t" r="r" b="b"/>
              <a:pathLst>
                <a:path h="29210">
                  <a:moveTo>
                    <a:pt x="-13970" y="14604"/>
                  </a:moveTo>
                  <a:lnTo>
                    <a:pt x="13970" y="14604"/>
                  </a:lnTo>
                </a:path>
              </a:pathLst>
            </a:custGeom>
            <a:ln w="29209">
              <a:solidFill>
                <a:srgbClr val="000000"/>
              </a:solidFill>
            </a:ln>
          </p:spPr>
          <p:txBody>
            <a:bodyPr wrap="square" lIns="0" tIns="0" rIns="0" bIns="0" rtlCol="0"/>
            <a:lstStyle/>
            <a:p>
              <a:endParaRPr/>
            </a:p>
          </p:txBody>
        </p:sp>
        <p:sp>
          <p:nvSpPr>
            <p:cNvPr id="30" name="object 30"/>
            <p:cNvSpPr/>
            <p:nvPr/>
          </p:nvSpPr>
          <p:spPr>
            <a:xfrm>
              <a:off x="5134610" y="4869179"/>
              <a:ext cx="27940" cy="114300"/>
            </a:xfrm>
            <a:custGeom>
              <a:avLst/>
              <a:gdLst/>
              <a:ahLst/>
              <a:cxnLst/>
              <a:rect l="l" t="t" r="r" b="b"/>
              <a:pathLst>
                <a:path w="27939" h="114300">
                  <a:moveTo>
                    <a:pt x="0" y="0"/>
                  </a:moveTo>
                  <a:lnTo>
                    <a:pt x="27940" y="0"/>
                  </a:lnTo>
                </a:path>
                <a:path w="27939" h="114300">
                  <a:moveTo>
                    <a:pt x="0" y="57150"/>
                  </a:moveTo>
                  <a:lnTo>
                    <a:pt x="27940" y="57150"/>
                  </a:lnTo>
                </a:path>
                <a:path w="27939" h="114300">
                  <a:moveTo>
                    <a:pt x="0" y="114300"/>
                  </a:moveTo>
                  <a:lnTo>
                    <a:pt x="27940" y="114300"/>
                  </a:lnTo>
                </a:path>
              </a:pathLst>
            </a:custGeom>
            <a:ln w="27939">
              <a:solidFill>
                <a:srgbClr val="000000"/>
              </a:solidFill>
            </a:ln>
          </p:spPr>
          <p:txBody>
            <a:bodyPr wrap="square" lIns="0" tIns="0" rIns="0" bIns="0" rtlCol="0"/>
            <a:lstStyle/>
            <a:p>
              <a:endParaRPr/>
            </a:p>
          </p:txBody>
        </p:sp>
        <p:sp>
          <p:nvSpPr>
            <p:cNvPr id="31" name="object 31"/>
            <p:cNvSpPr/>
            <p:nvPr/>
          </p:nvSpPr>
          <p:spPr>
            <a:xfrm>
              <a:off x="5134610" y="5039994"/>
              <a:ext cx="27940" cy="57150"/>
            </a:xfrm>
            <a:custGeom>
              <a:avLst/>
              <a:gdLst/>
              <a:ahLst/>
              <a:cxnLst/>
              <a:rect l="l" t="t" r="r" b="b"/>
              <a:pathLst>
                <a:path w="27939" h="57150">
                  <a:moveTo>
                    <a:pt x="0" y="0"/>
                  </a:moveTo>
                  <a:lnTo>
                    <a:pt x="27940" y="0"/>
                  </a:lnTo>
                </a:path>
                <a:path w="27939" h="57150">
                  <a:moveTo>
                    <a:pt x="0" y="57149"/>
                  </a:moveTo>
                  <a:lnTo>
                    <a:pt x="27940" y="57149"/>
                  </a:lnTo>
                </a:path>
              </a:pathLst>
            </a:custGeom>
            <a:ln w="29210">
              <a:solidFill>
                <a:srgbClr val="000000"/>
              </a:solidFill>
            </a:ln>
          </p:spPr>
          <p:txBody>
            <a:bodyPr wrap="square" lIns="0" tIns="0" rIns="0" bIns="0" rtlCol="0"/>
            <a:lstStyle/>
            <a:p>
              <a:endParaRPr/>
            </a:p>
          </p:txBody>
        </p:sp>
        <p:sp>
          <p:nvSpPr>
            <p:cNvPr id="32" name="object 32"/>
            <p:cNvSpPr/>
            <p:nvPr/>
          </p:nvSpPr>
          <p:spPr>
            <a:xfrm>
              <a:off x="5134610" y="5153659"/>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7940">
              <a:solidFill>
                <a:srgbClr val="000000"/>
              </a:solidFill>
            </a:ln>
          </p:spPr>
          <p:txBody>
            <a:bodyPr wrap="square" lIns="0" tIns="0" rIns="0" bIns="0" rtlCol="0"/>
            <a:lstStyle/>
            <a:p>
              <a:endParaRPr/>
            </a:p>
          </p:txBody>
        </p:sp>
        <p:sp>
          <p:nvSpPr>
            <p:cNvPr id="33" name="object 33"/>
            <p:cNvSpPr/>
            <p:nvPr/>
          </p:nvSpPr>
          <p:spPr>
            <a:xfrm>
              <a:off x="5148580" y="5253989"/>
              <a:ext cx="0" cy="27940"/>
            </a:xfrm>
            <a:custGeom>
              <a:avLst/>
              <a:gdLst/>
              <a:ahLst/>
              <a:cxnLst/>
              <a:rect l="l" t="t" r="r" b="b"/>
              <a:pathLst>
                <a:path h="27939">
                  <a:moveTo>
                    <a:pt x="-13970" y="13970"/>
                  </a:moveTo>
                  <a:lnTo>
                    <a:pt x="13970" y="13970"/>
                  </a:lnTo>
                </a:path>
              </a:pathLst>
            </a:custGeom>
            <a:ln w="27940">
              <a:solidFill>
                <a:srgbClr val="000000"/>
              </a:solidFill>
            </a:ln>
          </p:spPr>
          <p:txBody>
            <a:bodyPr wrap="square" lIns="0" tIns="0" rIns="0" bIns="0" rtlCol="0"/>
            <a:lstStyle/>
            <a:p>
              <a:endParaRPr/>
            </a:p>
          </p:txBody>
        </p:sp>
        <p:sp>
          <p:nvSpPr>
            <p:cNvPr id="34" name="object 34"/>
            <p:cNvSpPr/>
            <p:nvPr/>
          </p:nvSpPr>
          <p:spPr>
            <a:xfrm>
              <a:off x="5134610" y="5324475"/>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9210">
              <a:solidFill>
                <a:srgbClr val="000000"/>
              </a:solidFill>
            </a:ln>
          </p:spPr>
          <p:txBody>
            <a:bodyPr wrap="square" lIns="0" tIns="0" rIns="0" bIns="0" rtlCol="0"/>
            <a:lstStyle/>
            <a:p>
              <a:endParaRPr/>
            </a:p>
          </p:txBody>
        </p:sp>
        <p:sp>
          <p:nvSpPr>
            <p:cNvPr id="35" name="object 35"/>
            <p:cNvSpPr/>
            <p:nvPr/>
          </p:nvSpPr>
          <p:spPr>
            <a:xfrm>
              <a:off x="5134610" y="5438139"/>
              <a:ext cx="27940" cy="114300"/>
            </a:xfrm>
            <a:custGeom>
              <a:avLst/>
              <a:gdLst/>
              <a:ahLst/>
              <a:cxnLst/>
              <a:rect l="l" t="t" r="r" b="b"/>
              <a:pathLst>
                <a:path w="27939" h="114300">
                  <a:moveTo>
                    <a:pt x="0" y="0"/>
                  </a:moveTo>
                  <a:lnTo>
                    <a:pt x="27940" y="0"/>
                  </a:lnTo>
                </a:path>
                <a:path w="27939" h="114300">
                  <a:moveTo>
                    <a:pt x="0" y="57150"/>
                  </a:moveTo>
                  <a:lnTo>
                    <a:pt x="27940" y="57150"/>
                  </a:lnTo>
                </a:path>
                <a:path w="27939" h="114300">
                  <a:moveTo>
                    <a:pt x="0" y="114300"/>
                  </a:moveTo>
                  <a:lnTo>
                    <a:pt x="27940" y="114300"/>
                  </a:lnTo>
                </a:path>
              </a:pathLst>
            </a:custGeom>
            <a:ln w="27940">
              <a:solidFill>
                <a:srgbClr val="000000"/>
              </a:solidFill>
            </a:ln>
          </p:spPr>
          <p:txBody>
            <a:bodyPr wrap="square" lIns="0" tIns="0" rIns="0" bIns="0" rtlCol="0"/>
            <a:lstStyle/>
            <a:p>
              <a:endParaRPr/>
            </a:p>
          </p:txBody>
        </p:sp>
        <p:sp>
          <p:nvSpPr>
            <p:cNvPr id="36" name="object 36"/>
            <p:cNvSpPr/>
            <p:nvPr/>
          </p:nvSpPr>
          <p:spPr>
            <a:xfrm>
              <a:off x="5134610" y="5608954"/>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9209">
              <a:solidFill>
                <a:srgbClr val="000000"/>
              </a:solidFill>
            </a:ln>
          </p:spPr>
          <p:txBody>
            <a:bodyPr wrap="square" lIns="0" tIns="0" rIns="0" bIns="0" rtlCol="0"/>
            <a:lstStyle/>
            <a:p>
              <a:endParaRPr/>
            </a:p>
          </p:txBody>
        </p:sp>
        <p:sp>
          <p:nvSpPr>
            <p:cNvPr id="37" name="object 37"/>
            <p:cNvSpPr/>
            <p:nvPr/>
          </p:nvSpPr>
          <p:spPr>
            <a:xfrm>
              <a:off x="5134610" y="5722619"/>
              <a:ext cx="27940" cy="57150"/>
            </a:xfrm>
            <a:custGeom>
              <a:avLst/>
              <a:gdLst/>
              <a:ahLst/>
              <a:cxnLst/>
              <a:rect l="l" t="t" r="r" b="b"/>
              <a:pathLst>
                <a:path w="27939" h="57150">
                  <a:moveTo>
                    <a:pt x="0" y="0"/>
                  </a:moveTo>
                  <a:lnTo>
                    <a:pt x="27940" y="0"/>
                  </a:lnTo>
                </a:path>
                <a:path w="27939" h="57150">
                  <a:moveTo>
                    <a:pt x="0" y="57149"/>
                  </a:moveTo>
                  <a:lnTo>
                    <a:pt x="27940" y="57149"/>
                  </a:lnTo>
                </a:path>
              </a:pathLst>
            </a:custGeom>
            <a:ln w="27940">
              <a:solidFill>
                <a:srgbClr val="000000"/>
              </a:solidFill>
            </a:ln>
          </p:spPr>
          <p:txBody>
            <a:bodyPr wrap="square" lIns="0" tIns="0" rIns="0" bIns="0" rtlCol="0"/>
            <a:lstStyle/>
            <a:p>
              <a:endParaRPr/>
            </a:p>
          </p:txBody>
        </p:sp>
        <p:sp>
          <p:nvSpPr>
            <p:cNvPr id="38" name="object 38"/>
            <p:cNvSpPr/>
            <p:nvPr/>
          </p:nvSpPr>
          <p:spPr>
            <a:xfrm>
              <a:off x="5134610" y="5836284"/>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9209">
              <a:solidFill>
                <a:srgbClr val="000000"/>
              </a:solidFill>
            </a:ln>
          </p:spPr>
          <p:txBody>
            <a:bodyPr wrap="square" lIns="0" tIns="0" rIns="0" bIns="0" rtlCol="0"/>
            <a:lstStyle/>
            <a:p>
              <a:endParaRPr/>
            </a:p>
          </p:txBody>
        </p:sp>
        <p:sp>
          <p:nvSpPr>
            <p:cNvPr id="39" name="object 39"/>
            <p:cNvSpPr/>
            <p:nvPr/>
          </p:nvSpPr>
          <p:spPr>
            <a:xfrm>
              <a:off x="5134610" y="5949950"/>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7939">
              <a:solidFill>
                <a:srgbClr val="000000"/>
              </a:solidFill>
            </a:ln>
          </p:spPr>
          <p:txBody>
            <a:bodyPr wrap="square" lIns="0" tIns="0" rIns="0" bIns="0" rtlCol="0"/>
            <a:lstStyle/>
            <a:p>
              <a:endParaRPr/>
            </a:p>
          </p:txBody>
        </p:sp>
        <p:sp>
          <p:nvSpPr>
            <p:cNvPr id="40" name="object 40"/>
            <p:cNvSpPr/>
            <p:nvPr/>
          </p:nvSpPr>
          <p:spPr>
            <a:xfrm>
              <a:off x="5148580" y="6050279"/>
              <a:ext cx="0" cy="27940"/>
            </a:xfrm>
            <a:custGeom>
              <a:avLst/>
              <a:gdLst/>
              <a:ahLst/>
              <a:cxnLst/>
              <a:rect l="l" t="t" r="r" b="b"/>
              <a:pathLst>
                <a:path h="27939">
                  <a:moveTo>
                    <a:pt x="-13970" y="13970"/>
                  </a:moveTo>
                  <a:lnTo>
                    <a:pt x="13970" y="13970"/>
                  </a:lnTo>
                </a:path>
              </a:pathLst>
            </a:custGeom>
            <a:ln w="27940">
              <a:solidFill>
                <a:srgbClr val="000000"/>
              </a:solidFill>
            </a:ln>
          </p:spPr>
          <p:txBody>
            <a:bodyPr wrap="square" lIns="0" tIns="0" rIns="0" bIns="0" rtlCol="0"/>
            <a:lstStyle/>
            <a:p>
              <a:endParaRPr/>
            </a:p>
          </p:txBody>
        </p:sp>
        <p:sp>
          <p:nvSpPr>
            <p:cNvPr id="41" name="object 41"/>
            <p:cNvSpPr/>
            <p:nvPr/>
          </p:nvSpPr>
          <p:spPr>
            <a:xfrm>
              <a:off x="5134610" y="6120764"/>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9210">
              <a:solidFill>
                <a:srgbClr val="000000"/>
              </a:solidFill>
            </a:ln>
          </p:spPr>
          <p:txBody>
            <a:bodyPr wrap="square" lIns="0" tIns="0" rIns="0" bIns="0" rtlCol="0"/>
            <a:lstStyle/>
            <a:p>
              <a:endParaRPr/>
            </a:p>
          </p:txBody>
        </p:sp>
        <p:sp>
          <p:nvSpPr>
            <p:cNvPr id="42" name="object 42"/>
            <p:cNvSpPr/>
            <p:nvPr/>
          </p:nvSpPr>
          <p:spPr>
            <a:xfrm>
              <a:off x="5134610" y="6234429"/>
              <a:ext cx="27940" cy="114300"/>
            </a:xfrm>
            <a:custGeom>
              <a:avLst/>
              <a:gdLst/>
              <a:ahLst/>
              <a:cxnLst/>
              <a:rect l="l" t="t" r="r" b="b"/>
              <a:pathLst>
                <a:path w="27939" h="114300">
                  <a:moveTo>
                    <a:pt x="0" y="0"/>
                  </a:moveTo>
                  <a:lnTo>
                    <a:pt x="27940" y="0"/>
                  </a:lnTo>
                </a:path>
                <a:path w="27939" h="114300">
                  <a:moveTo>
                    <a:pt x="0" y="57150"/>
                  </a:moveTo>
                  <a:lnTo>
                    <a:pt x="27940" y="57150"/>
                  </a:lnTo>
                </a:path>
                <a:path w="27939" h="114300">
                  <a:moveTo>
                    <a:pt x="0" y="114300"/>
                  </a:moveTo>
                  <a:lnTo>
                    <a:pt x="27940" y="114300"/>
                  </a:lnTo>
                </a:path>
              </a:pathLst>
            </a:custGeom>
            <a:ln w="27940">
              <a:solidFill>
                <a:srgbClr val="000000"/>
              </a:solidFill>
            </a:ln>
          </p:spPr>
          <p:txBody>
            <a:bodyPr wrap="square" lIns="0" tIns="0" rIns="0" bIns="0" rtlCol="0"/>
            <a:lstStyle/>
            <a:p>
              <a:endParaRPr/>
            </a:p>
          </p:txBody>
        </p:sp>
        <p:sp>
          <p:nvSpPr>
            <p:cNvPr id="43" name="object 43"/>
            <p:cNvSpPr/>
            <p:nvPr/>
          </p:nvSpPr>
          <p:spPr>
            <a:xfrm>
              <a:off x="5134610" y="6405245"/>
              <a:ext cx="27940" cy="57150"/>
            </a:xfrm>
            <a:custGeom>
              <a:avLst/>
              <a:gdLst/>
              <a:ahLst/>
              <a:cxnLst/>
              <a:rect l="l" t="t" r="r" b="b"/>
              <a:pathLst>
                <a:path w="27939" h="57150">
                  <a:moveTo>
                    <a:pt x="0" y="0"/>
                  </a:moveTo>
                  <a:lnTo>
                    <a:pt x="27940" y="0"/>
                  </a:lnTo>
                </a:path>
                <a:path w="27939" h="57150">
                  <a:moveTo>
                    <a:pt x="0" y="57149"/>
                  </a:moveTo>
                  <a:lnTo>
                    <a:pt x="27940" y="57149"/>
                  </a:lnTo>
                </a:path>
              </a:pathLst>
            </a:custGeom>
            <a:ln w="29209">
              <a:solidFill>
                <a:srgbClr val="000000"/>
              </a:solidFill>
            </a:ln>
          </p:spPr>
          <p:txBody>
            <a:bodyPr wrap="square" lIns="0" tIns="0" rIns="0" bIns="0" rtlCol="0"/>
            <a:lstStyle/>
            <a:p>
              <a:endParaRPr/>
            </a:p>
          </p:txBody>
        </p:sp>
        <p:sp>
          <p:nvSpPr>
            <p:cNvPr id="44" name="object 44"/>
            <p:cNvSpPr/>
            <p:nvPr/>
          </p:nvSpPr>
          <p:spPr>
            <a:xfrm>
              <a:off x="5134610" y="6518909"/>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7939">
              <a:solidFill>
                <a:srgbClr val="000000"/>
              </a:solidFill>
            </a:ln>
          </p:spPr>
          <p:txBody>
            <a:bodyPr wrap="square" lIns="0" tIns="0" rIns="0" bIns="0" rtlCol="0"/>
            <a:lstStyle/>
            <a:p>
              <a:endParaRPr/>
            </a:p>
          </p:txBody>
        </p:sp>
        <p:sp>
          <p:nvSpPr>
            <p:cNvPr id="45" name="object 45"/>
            <p:cNvSpPr/>
            <p:nvPr/>
          </p:nvSpPr>
          <p:spPr>
            <a:xfrm>
              <a:off x="5148580" y="6617970"/>
              <a:ext cx="0" cy="29209"/>
            </a:xfrm>
            <a:custGeom>
              <a:avLst/>
              <a:gdLst/>
              <a:ahLst/>
              <a:cxnLst/>
              <a:rect l="l" t="t" r="r" b="b"/>
              <a:pathLst>
                <a:path h="29209">
                  <a:moveTo>
                    <a:pt x="-13970" y="14604"/>
                  </a:moveTo>
                  <a:lnTo>
                    <a:pt x="13970" y="14604"/>
                  </a:lnTo>
                </a:path>
              </a:pathLst>
            </a:custGeom>
            <a:ln w="29209">
              <a:solidFill>
                <a:srgbClr val="000000"/>
              </a:solidFill>
            </a:ln>
          </p:spPr>
          <p:txBody>
            <a:bodyPr wrap="square" lIns="0" tIns="0" rIns="0" bIns="0" rtlCol="0"/>
            <a:lstStyle/>
            <a:p>
              <a:endParaRPr/>
            </a:p>
          </p:txBody>
        </p:sp>
        <p:sp>
          <p:nvSpPr>
            <p:cNvPr id="46" name="object 46"/>
            <p:cNvSpPr/>
            <p:nvPr/>
          </p:nvSpPr>
          <p:spPr>
            <a:xfrm>
              <a:off x="1710689" y="2997199"/>
              <a:ext cx="3430270" cy="3671570"/>
            </a:xfrm>
            <a:custGeom>
              <a:avLst/>
              <a:gdLst/>
              <a:ahLst/>
              <a:cxnLst/>
              <a:rect l="l" t="t" r="r" b="b"/>
              <a:pathLst>
                <a:path w="3430270" h="3671570">
                  <a:moveTo>
                    <a:pt x="3430270" y="3671570"/>
                  </a:moveTo>
                  <a:lnTo>
                    <a:pt x="3402330" y="3671570"/>
                  </a:lnTo>
                </a:path>
                <a:path w="3430270" h="3671570">
                  <a:moveTo>
                    <a:pt x="3374390" y="3671570"/>
                  </a:moveTo>
                  <a:lnTo>
                    <a:pt x="3345180" y="3671570"/>
                  </a:lnTo>
                </a:path>
                <a:path w="3430270" h="3671570">
                  <a:moveTo>
                    <a:pt x="3317240" y="3671570"/>
                  </a:moveTo>
                  <a:lnTo>
                    <a:pt x="3288030" y="3671570"/>
                  </a:lnTo>
                </a:path>
                <a:path w="3430270" h="3671570">
                  <a:moveTo>
                    <a:pt x="3260090" y="3671570"/>
                  </a:moveTo>
                  <a:lnTo>
                    <a:pt x="3232150" y="3671570"/>
                  </a:lnTo>
                </a:path>
                <a:path w="3430270" h="3671570">
                  <a:moveTo>
                    <a:pt x="3202940" y="3671570"/>
                  </a:moveTo>
                  <a:lnTo>
                    <a:pt x="3175000" y="3671570"/>
                  </a:lnTo>
                </a:path>
                <a:path w="3430270" h="3671570">
                  <a:moveTo>
                    <a:pt x="3147060" y="3671570"/>
                  </a:moveTo>
                  <a:lnTo>
                    <a:pt x="3117850" y="3671570"/>
                  </a:lnTo>
                </a:path>
                <a:path w="3430270" h="3671570">
                  <a:moveTo>
                    <a:pt x="3089910" y="3671570"/>
                  </a:moveTo>
                  <a:lnTo>
                    <a:pt x="3060700" y="3671570"/>
                  </a:lnTo>
                </a:path>
                <a:path w="3430270" h="3671570">
                  <a:moveTo>
                    <a:pt x="3032760" y="3671570"/>
                  </a:moveTo>
                  <a:lnTo>
                    <a:pt x="3004820" y="3671570"/>
                  </a:lnTo>
                </a:path>
                <a:path w="3430270" h="3671570">
                  <a:moveTo>
                    <a:pt x="2975610" y="3671570"/>
                  </a:moveTo>
                  <a:lnTo>
                    <a:pt x="2947670" y="3671570"/>
                  </a:lnTo>
                </a:path>
                <a:path w="3430270" h="3671570">
                  <a:moveTo>
                    <a:pt x="2918460" y="3671570"/>
                  </a:moveTo>
                  <a:lnTo>
                    <a:pt x="2890520" y="3671570"/>
                  </a:lnTo>
                </a:path>
                <a:path w="3430270" h="3671570">
                  <a:moveTo>
                    <a:pt x="2862580" y="3671570"/>
                  </a:moveTo>
                  <a:lnTo>
                    <a:pt x="2833370" y="3671570"/>
                  </a:lnTo>
                </a:path>
                <a:path w="3430270" h="3671570">
                  <a:moveTo>
                    <a:pt x="2805430" y="3671570"/>
                  </a:moveTo>
                  <a:lnTo>
                    <a:pt x="2776220" y="3671570"/>
                  </a:lnTo>
                </a:path>
                <a:path w="3430270" h="3671570">
                  <a:moveTo>
                    <a:pt x="2748280" y="3671570"/>
                  </a:moveTo>
                  <a:lnTo>
                    <a:pt x="2720340" y="3671570"/>
                  </a:lnTo>
                </a:path>
                <a:path w="3430270" h="3671570">
                  <a:moveTo>
                    <a:pt x="2691130" y="3671570"/>
                  </a:moveTo>
                  <a:lnTo>
                    <a:pt x="2663190" y="3671570"/>
                  </a:lnTo>
                </a:path>
                <a:path w="3430270" h="3671570">
                  <a:moveTo>
                    <a:pt x="1852930" y="26670"/>
                  </a:moveTo>
                  <a:lnTo>
                    <a:pt x="1852930" y="0"/>
                  </a:lnTo>
                  <a:lnTo>
                    <a:pt x="1854200" y="0"/>
                  </a:lnTo>
                </a:path>
                <a:path w="3430270" h="3671570">
                  <a:moveTo>
                    <a:pt x="904240" y="3671570"/>
                  </a:moveTo>
                  <a:lnTo>
                    <a:pt x="881380" y="3671570"/>
                  </a:lnTo>
                  <a:lnTo>
                    <a:pt x="853440" y="3671570"/>
                  </a:lnTo>
                </a:path>
                <a:path w="3430270" h="3671570">
                  <a:moveTo>
                    <a:pt x="824230" y="3671570"/>
                  </a:moveTo>
                  <a:lnTo>
                    <a:pt x="796290" y="3671570"/>
                  </a:lnTo>
                </a:path>
                <a:path w="3430270" h="3671570">
                  <a:moveTo>
                    <a:pt x="768350" y="3671570"/>
                  </a:moveTo>
                  <a:lnTo>
                    <a:pt x="739140" y="3671570"/>
                  </a:lnTo>
                </a:path>
                <a:path w="3430270" h="3671570">
                  <a:moveTo>
                    <a:pt x="711200" y="3671570"/>
                  </a:moveTo>
                  <a:lnTo>
                    <a:pt x="681990" y="3671570"/>
                  </a:lnTo>
                </a:path>
                <a:path w="3430270" h="3671570">
                  <a:moveTo>
                    <a:pt x="654050" y="3671570"/>
                  </a:moveTo>
                  <a:lnTo>
                    <a:pt x="626110" y="3671570"/>
                  </a:lnTo>
                </a:path>
                <a:path w="3430270" h="3671570">
                  <a:moveTo>
                    <a:pt x="596900" y="3671570"/>
                  </a:moveTo>
                  <a:lnTo>
                    <a:pt x="568960" y="3671570"/>
                  </a:lnTo>
                </a:path>
                <a:path w="3430270" h="3671570">
                  <a:moveTo>
                    <a:pt x="541020" y="3671570"/>
                  </a:moveTo>
                  <a:lnTo>
                    <a:pt x="511810" y="3671570"/>
                  </a:lnTo>
                </a:path>
                <a:path w="3430270" h="3671570">
                  <a:moveTo>
                    <a:pt x="483870" y="3671570"/>
                  </a:moveTo>
                  <a:lnTo>
                    <a:pt x="454660" y="3671570"/>
                  </a:lnTo>
                </a:path>
                <a:path w="3430270" h="3671570">
                  <a:moveTo>
                    <a:pt x="426720" y="3671570"/>
                  </a:moveTo>
                  <a:lnTo>
                    <a:pt x="398780" y="3671570"/>
                  </a:lnTo>
                </a:path>
                <a:path w="3430270" h="3671570">
                  <a:moveTo>
                    <a:pt x="369570" y="3671570"/>
                  </a:moveTo>
                  <a:lnTo>
                    <a:pt x="341630" y="3671570"/>
                  </a:lnTo>
                </a:path>
                <a:path w="3430270" h="3671570">
                  <a:moveTo>
                    <a:pt x="312420" y="3671570"/>
                  </a:moveTo>
                  <a:lnTo>
                    <a:pt x="284480" y="3671570"/>
                  </a:lnTo>
                </a:path>
                <a:path w="3430270" h="3671570">
                  <a:moveTo>
                    <a:pt x="256540" y="3671570"/>
                  </a:moveTo>
                  <a:lnTo>
                    <a:pt x="227330" y="3671570"/>
                  </a:lnTo>
                </a:path>
                <a:path w="3430270" h="3671570">
                  <a:moveTo>
                    <a:pt x="199390" y="3671570"/>
                  </a:moveTo>
                  <a:lnTo>
                    <a:pt x="170180" y="3671570"/>
                  </a:lnTo>
                </a:path>
                <a:path w="3430270" h="3671570">
                  <a:moveTo>
                    <a:pt x="142240" y="3671570"/>
                  </a:moveTo>
                  <a:lnTo>
                    <a:pt x="114300" y="3671570"/>
                  </a:lnTo>
                </a:path>
                <a:path w="3430270" h="3671570">
                  <a:moveTo>
                    <a:pt x="85090" y="3671570"/>
                  </a:moveTo>
                  <a:lnTo>
                    <a:pt x="57150" y="3671570"/>
                  </a:lnTo>
                </a:path>
                <a:path w="3430270" h="3671570">
                  <a:moveTo>
                    <a:pt x="27940" y="3671570"/>
                  </a:moveTo>
                  <a:lnTo>
                    <a:pt x="0" y="3671570"/>
                  </a:lnTo>
                </a:path>
              </a:pathLst>
            </a:custGeom>
            <a:ln w="27940">
              <a:solidFill>
                <a:srgbClr val="000000"/>
              </a:solidFill>
            </a:ln>
          </p:spPr>
          <p:txBody>
            <a:bodyPr wrap="square" lIns="0" tIns="0" rIns="0" bIns="0" rtlCol="0"/>
            <a:lstStyle/>
            <a:p>
              <a:endParaRPr/>
            </a:p>
          </p:txBody>
        </p:sp>
        <p:sp>
          <p:nvSpPr>
            <p:cNvPr id="47" name="object 47"/>
            <p:cNvSpPr/>
            <p:nvPr/>
          </p:nvSpPr>
          <p:spPr>
            <a:xfrm>
              <a:off x="1678939" y="6530339"/>
              <a:ext cx="27940" cy="114300"/>
            </a:xfrm>
            <a:custGeom>
              <a:avLst/>
              <a:gdLst/>
              <a:ahLst/>
              <a:cxnLst/>
              <a:rect l="l" t="t" r="r" b="b"/>
              <a:pathLst>
                <a:path w="27939" h="114300">
                  <a:moveTo>
                    <a:pt x="0" y="114299"/>
                  </a:moveTo>
                  <a:lnTo>
                    <a:pt x="27939" y="114299"/>
                  </a:lnTo>
                </a:path>
                <a:path w="27939" h="114300">
                  <a:moveTo>
                    <a:pt x="0" y="57149"/>
                  </a:moveTo>
                  <a:lnTo>
                    <a:pt x="27939" y="57149"/>
                  </a:lnTo>
                </a:path>
                <a:path w="27939" h="114300">
                  <a:moveTo>
                    <a:pt x="0" y="0"/>
                  </a:moveTo>
                  <a:lnTo>
                    <a:pt x="27939" y="0"/>
                  </a:lnTo>
                </a:path>
              </a:pathLst>
            </a:custGeom>
            <a:ln w="27939">
              <a:solidFill>
                <a:srgbClr val="000000"/>
              </a:solidFill>
            </a:ln>
          </p:spPr>
          <p:txBody>
            <a:bodyPr wrap="square" lIns="0" tIns="0" rIns="0" bIns="0" rtlCol="0"/>
            <a:lstStyle/>
            <a:p>
              <a:endParaRPr/>
            </a:p>
          </p:txBody>
        </p:sp>
        <p:sp>
          <p:nvSpPr>
            <p:cNvPr id="48" name="object 48"/>
            <p:cNvSpPr/>
            <p:nvPr/>
          </p:nvSpPr>
          <p:spPr>
            <a:xfrm>
              <a:off x="1678939" y="6416675"/>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09">
              <a:solidFill>
                <a:srgbClr val="000000"/>
              </a:solidFill>
            </a:ln>
          </p:spPr>
          <p:txBody>
            <a:bodyPr wrap="square" lIns="0" tIns="0" rIns="0" bIns="0" rtlCol="0"/>
            <a:lstStyle/>
            <a:p>
              <a:endParaRPr/>
            </a:p>
          </p:txBody>
        </p:sp>
        <p:sp>
          <p:nvSpPr>
            <p:cNvPr id="49" name="object 49"/>
            <p:cNvSpPr/>
            <p:nvPr/>
          </p:nvSpPr>
          <p:spPr>
            <a:xfrm>
              <a:off x="1678939" y="6245859"/>
              <a:ext cx="27940" cy="114300"/>
            </a:xfrm>
            <a:custGeom>
              <a:avLst/>
              <a:gdLst/>
              <a:ahLst/>
              <a:cxnLst/>
              <a:rect l="l" t="t" r="r" b="b"/>
              <a:pathLst>
                <a:path w="27939" h="114300">
                  <a:moveTo>
                    <a:pt x="0" y="114299"/>
                  </a:moveTo>
                  <a:lnTo>
                    <a:pt x="27939" y="114299"/>
                  </a:lnTo>
                </a:path>
                <a:path w="27939" h="114300">
                  <a:moveTo>
                    <a:pt x="0" y="57149"/>
                  </a:moveTo>
                  <a:lnTo>
                    <a:pt x="27939" y="57149"/>
                  </a:lnTo>
                </a:path>
                <a:path w="27939" h="114300">
                  <a:moveTo>
                    <a:pt x="0" y="0"/>
                  </a:moveTo>
                  <a:lnTo>
                    <a:pt x="27939" y="0"/>
                  </a:lnTo>
                </a:path>
              </a:pathLst>
            </a:custGeom>
            <a:ln w="27939">
              <a:solidFill>
                <a:srgbClr val="000000"/>
              </a:solidFill>
            </a:ln>
          </p:spPr>
          <p:txBody>
            <a:bodyPr wrap="square" lIns="0" tIns="0" rIns="0" bIns="0" rtlCol="0"/>
            <a:lstStyle/>
            <a:p>
              <a:endParaRPr/>
            </a:p>
          </p:txBody>
        </p:sp>
        <p:sp>
          <p:nvSpPr>
            <p:cNvPr id="50" name="object 50"/>
            <p:cNvSpPr/>
            <p:nvPr/>
          </p:nvSpPr>
          <p:spPr>
            <a:xfrm>
              <a:off x="1678939" y="6132194"/>
              <a:ext cx="27940" cy="57150"/>
            </a:xfrm>
            <a:custGeom>
              <a:avLst/>
              <a:gdLst/>
              <a:ahLst/>
              <a:cxnLst/>
              <a:rect l="l" t="t" r="r" b="b"/>
              <a:pathLst>
                <a:path w="27939" h="57150">
                  <a:moveTo>
                    <a:pt x="0" y="57149"/>
                  </a:moveTo>
                  <a:lnTo>
                    <a:pt x="27939" y="57149"/>
                  </a:lnTo>
                </a:path>
                <a:path w="27939" h="57150">
                  <a:moveTo>
                    <a:pt x="0" y="0"/>
                  </a:moveTo>
                  <a:lnTo>
                    <a:pt x="27939" y="0"/>
                  </a:lnTo>
                </a:path>
              </a:pathLst>
            </a:custGeom>
            <a:ln w="29209">
              <a:solidFill>
                <a:srgbClr val="000000"/>
              </a:solidFill>
            </a:ln>
          </p:spPr>
          <p:txBody>
            <a:bodyPr wrap="square" lIns="0" tIns="0" rIns="0" bIns="0" rtlCol="0"/>
            <a:lstStyle/>
            <a:p>
              <a:endParaRPr/>
            </a:p>
          </p:txBody>
        </p:sp>
        <p:sp>
          <p:nvSpPr>
            <p:cNvPr id="51" name="object 51"/>
            <p:cNvSpPr/>
            <p:nvPr/>
          </p:nvSpPr>
          <p:spPr>
            <a:xfrm>
              <a:off x="1678939" y="6018529"/>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7940">
              <a:solidFill>
                <a:srgbClr val="000000"/>
              </a:solidFill>
            </a:ln>
          </p:spPr>
          <p:txBody>
            <a:bodyPr wrap="square" lIns="0" tIns="0" rIns="0" bIns="0" rtlCol="0"/>
            <a:lstStyle/>
            <a:p>
              <a:endParaRPr/>
            </a:p>
          </p:txBody>
        </p:sp>
        <p:sp>
          <p:nvSpPr>
            <p:cNvPr id="52" name="object 52"/>
            <p:cNvSpPr/>
            <p:nvPr/>
          </p:nvSpPr>
          <p:spPr>
            <a:xfrm>
              <a:off x="1678939" y="590486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09">
              <a:solidFill>
                <a:srgbClr val="000000"/>
              </a:solidFill>
            </a:ln>
          </p:spPr>
          <p:txBody>
            <a:bodyPr wrap="square" lIns="0" tIns="0" rIns="0" bIns="0" rtlCol="0"/>
            <a:lstStyle/>
            <a:p>
              <a:endParaRPr/>
            </a:p>
          </p:txBody>
        </p:sp>
        <p:sp>
          <p:nvSpPr>
            <p:cNvPr id="53" name="object 53"/>
            <p:cNvSpPr/>
            <p:nvPr/>
          </p:nvSpPr>
          <p:spPr>
            <a:xfrm>
              <a:off x="1678939" y="5734050"/>
              <a:ext cx="27940" cy="114300"/>
            </a:xfrm>
            <a:custGeom>
              <a:avLst/>
              <a:gdLst/>
              <a:ahLst/>
              <a:cxnLst/>
              <a:rect l="l" t="t" r="r" b="b"/>
              <a:pathLst>
                <a:path w="27939" h="114300">
                  <a:moveTo>
                    <a:pt x="0" y="114300"/>
                  </a:moveTo>
                  <a:lnTo>
                    <a:pt x="27939" y="114300"/>
                  </a:lnTo>
                </a:path>
                <a:path w="27939" h="114300">
                  <a:moveTo>
                    <a:pt x="0" y="57150"/>
                  </a:moveTo>
                  <a:lnTo>
                    <a:pt x="27939" y="57150"/>
                  </a:lnTo>
                </a:path>
                <a:path w="27939" h="114300">
                  <a:moveTo>
                    <a:pt x="0" y="0"/>
                  </a:moveTo>
                  <a:lnTo>
                    <a:pt x="27939" y="0"/>
                  </a:lnTo>
                </a:path>
              </a:pathLst>
            </a:custGeom>
            <a:ln w="27939">
              <a:solidFill>
                <a:srgbClr val="000000"/>
              </a:solidFill>
            </a:ln>
          </p:spPr>
          <p:txBody>
            <a:bodyPr wrap="square" lIns="0" tIns="0" rIns="0" bIns="0" rtlCol="0"/>
            <a:lstStyle/>
            <a:p>
              <a:endParaRPr/>
            </a:p>
          </p:txBody>
        </p:sp>
        <p:sp>
          <p:nvSpPr>
            <p:cNvPr id="54" name="object 54"/>
            <p:cNvSpPr/>
            <p:nvPr/>
          </p:nvSpPr>
          <p:spPr>
            <a:xfrm>
              <a:off x="1678939" y="562038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09">
              <a:solidFill>
                <a:srgbClr val="000000"/>
              </a:solidFill>
            </a:ln>
          </p:spPr>
          <p:txBody>
            <a:bodyPr wrap="square" lIns="0" tIns="0" rIns="0" bIns="0" rtlCol="0"/>
            <a:lstStyle/>
            <a:p>
              <a:endParaRPr/>
            </a:p>
          </p:txBody>
        </p:sp>
        <p:sp>
          <p:nvSpPr>
            <p:cNvPr id="55" name="object 55"/>
            <p:cNvSpPr/>
            <p:nvPr/>
          </p:nvSpPr>
          <p:spPr>
            <a:xfrm>
              <a:off x="1678939" y="5449569"/>
              <a:ext cx="27940" cy="114300"/>
            </a:xfrm>
            <a:custGeom>
              <a:avLst/>
              <a:gdLst/>
              <a:ahLst/>
              <a:cxnLst/>
              <a:rect l="l" t="t" r="r" b="b"/>
              <a:pathLst>
                <a:path w="27939" h="114300">
                  <a:moveTo>
                    <a:pt x="0" y="114299"/>
                  </a:moveTo>
                  <a:lnTo>
                    <a:pt x="27939" y="114299"/>
                  </a:lnTo>
                </a:path>
                <a:path w="27939" h="114300">
                  <a:moveTo>
                    <a:pt x="0" y="57149"/>
                  </a:moveTo>
                  <a:lnTo>
                    <a:pt x="27939" y="57149"/>
                  </a:lnTo>
                </a:path>
                <a:path w="27939" h="114300">
                  <a:moveTo>
                    <a:pt x="0" y="0"/>
                  </a:moveTo>
                  <a:lnTo>
                    <a:pt x="27939" y="0"/>
                  </a:lnTo>
                </a:path>
              </a:pathLst>
            </a:custGeom>
            <a:ln w="27940">
              <a:solidFill>
                <a:srgbClr val="000000"/>
              </a:solidFill>
            </a:ln>
          </p:spPr>
          <p:txBody>
            <a:bodyPr wrap="square" lIns="0" tIns="0" rIns="0" bIns="0" rtlCol="0"/>
            <a:lstStyle/>
            <a:p>
              <a:endParaRPr/>
            </a:p>
          </p:txBody>
        </p:sp>
        <p:sp>
          <p:nvSpPr>
            <p:cNvPr id="56" name="object 56"/>
            <p:cNvSpPr/>
            <p:nvPr/>
          </p:nvSpPr>
          <p:spPr>
            <a:xfrm>
              <a:off x="1678939" y="533590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09">
              <a:solidFill>
                <a:srgbClr val="000000"/>
              </a:solidFill>
            </a:ln>
          </p:spPr>
          <p:txBody>
            <a:bodyPr wrap="square" lIns="0" tIns="0" rIns="0" bIns="0" rtlCol="0"/>
            <a:lstStyle/>
            <a:p>
              <a:endParaRPr/>
            </a:p>
          </p:txBody>
        </p:sp>
        <p:sp>
          <p:nvSpPr>
            <p:cNvPr id="57" name="object 57"/>
            <p:cNvSpPr/>
            <p:nvPr/>
          </p:nvSpPr>
          <p:spPr>
            <a:xfrm>
              <a:off x="1678939" y="5222239"/>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7940">
              <a:solidFill>
                <a:srgbClr val="000000"/>
              </a:solidFill>
            </a:ln>
          </p:spPr>
          <p:txBody>
            <a:bodyPr wrap="square" lIns="0" tIns="0" rIns="0" bIns="0" rtlCol="0"/>
            <a:lstStyle/>
            <a:p>
              <a:endParaRPr/>
            </a:p>
          </p:txBody>
        </p:sp>
        <p:sp>
          <p:nvSpPr>
            <p:cNvPr id="58" name="object 58"/>
            <p:cNvSpPr/>
            <p:nvPr/>
          </p:nvSpPr>
          <p:spPr>
            <a:xfrm>
              <a:off x="1692909" y="5151119"/>
              <a:ext cx="0" cy="27940"/>
            </a:xfrm>
            <a:custGeom>
              <a:avLst/>
              <a:gdLst/>
              <a:ahLst/>
              <a:cxnLst/>
              <a:rect l="l" t="t" r="r" b="b"/>
              <a:pathLst>
                <a:path h="27939">
                  <a:moveTo>
                    <a:pt x="-13969" y="13969"/>
                  </a:moveTo>
                  <a:lnTo>
                    <a:pt x="13969" y="13969"/>
                  </a:lnTo>
                </a:path>
              </a:pathLst>
            </a:custGeom>
            <a:ln w="27940">
              <a:solidFill>
                <a:srgbClr val="000000"/>
              </a:solidFill>
            </a:ln>
          </p:spPr>
          <p:txBody>
            <a:bodyPr wrap="square" lIns="0" tIns="0" rIns="0" bIns="0" rtlCol="0"/>
            <a:lstStyle/>
            <a:p>
              <a:endParaRPr/>
            </a:p>
          </p:txBody>
        </p:sp>
        <p:sp>
          <p:nvSpPr>
            <p:cNvPr id="59" name="object 59"/>
            <p:cNvSpPr/>
            <p:nvPr/>
          </p:nvSpPr>
          <p:spPr>
            <a:xfrm>
              <a:off x="1692909" y="5093969"/>
              <a:ext cx="0" cy="29209"/>
            </a:xfrm>
            <a:custGeom>
              <a:avLst/>
              <a:gdLst/>
              <a:ahLst/>
              <a:cxnLst/>
              <a:rect l="l" t="t" r="r" b="b"/>
              <a:pathLst>
                <a:path h="29210">
                  <a:moveTo>
                    <a:pt x="-13969" y="14604"/>
                  </a:moveTo>
                  <a:lnTo>
                    <a:pt x="13969" y="14604"/>
                  </a:lnTo>
                </a:path>
              </a:pathLst>
            </a:custGeom>
            <a:ln w="29210">
              <a:solidFill>
                <a:srgbClr val="000000"/>
              </a:solidFill>
            </a:ln>
          </p:spPr>
          <p:txBody>
            <a:bodyPr wrap="square" lIns="0" tIns="0" rIns="0" bIns="0" rtlCol="0"/>
            <a:lstStyle/>
            <a:p>
              <a:endParaRPr/>
            </a:p>
          </p:txBody>
        </p:sp>
        <p:sp>
          <p:nvSpPr>
            <p:cNvPr id="60" name="object 60"/>
            <p:cNvSpPr/>
            <p:nvPr/>
          </p:nvSpPr>
          <p:spPr>
            <a:xfrm>
              <a:off x="1678939" y="4937759"/>
              <a:ext cx="27940" cy="114300"/>
            </a:xfrm>
            <a:custGeom>
              <a:avLst/>
              <a:gdLst/>
              <a:ahLst/>
              <a:cxnLst/>
              <a:rect l="l" t="t" r="r" b="b"/>
              <a:pathLst>
                <a:path w="27939" h="114300">
                  <a:moveTo>
                    <a:pt x="0" y="114300"/>
                  </a:moveTo>
                  <a:lnTo>
                    <a:pt x="27939" y="114300"/>
                  </a:lnTo>
                </a:path>
                <a:path w="27939" h="114300">
                  <a:moveTo>
                    <a:pt x="0" y="57150"/>
                  </a:moveTo>
                  <a:lnTo>
                    <a:pt x="27939" y="57150"/>
                  </a:lnTo>
                </a:path>
                <a:path w="27939" h="114300">
                  <a:moveTo>
                    <a:pt x="0" y="0"/>
                  </a:moveTo>
                  <a:lnTo>
                    <a:pt x="27939" y="0"/>
                  </a:lnTo>
                </a:path>
              </a:pathLst>
            </a:custGeom>
            <a:ln w="27940">
              <a:solidFill>
                <a:srgbClr val="000000"/>
              </a:solidFill>
            </a:ln>
          </p:spPr>
          <p:txBody>
            <a:bodyPr wrap="square" lIns="0" tIns="0" rIns="0" bIns="0" rtlCol="0"/>
            <a:lstStyle/>
            <a:p>
              <a:endParaRPr/>
            </a:p>
          </p:txBody>
        </p:sp>
        <p:sp>
          <p:nvSpPr>
            <p:cNvPr id="61" name="object 61"/>
            <p:cNvSpPr/>
            <p:nvPr/>
          </p:nvSpPr>
          <p:spPr>
            <a:xfrm>
              <a:off x="1678939" y="4824094"/>
              <a:ext cx="27940" cy="57150"/>
            </a:xfrm>
            <a:custGeom>
              <a:avLst/>
              <a:gdLst/>
              <a:ahLst/>
              <a:cxnLst/>
              <a:rect l="l" t="t" r="r" b="b"/>
              <a:pathLst>
                <a:path w="27939" h="57150">
                  <a:moveTo>
                    <a:pt x="0" y="57149"/>
                  </a:moveTo>
                  <a:lnTo>
                    <a:pt x="27939" y="57149"/>
                  </a:lnTo>
                </a:path>
                <a:path w="27939" h="57150">
                  <a:moveTo>
                    <a:pt x="0" y="0"/>
                  </a:moveTo>
                  <a:lnTo>
                    <a:pt x="27939" y="0"/>
                  </a:lnTo>
                </a:path>
              </a:pathLst>
            </a:custGeom>
            <a:ln w="29210">
              <a:solidFill>
                <a:srgbClr val="000000"/>
              </a:solidFill>
            </a:ln>
          </p:spPr>
          <p:txBody>
            <a:bodyPr wrap="square" lIns="0" tIns="0" rIns="0" bIns="0" rtlCol="0"/>
            <a:lstStyle/>
            <a:p>
              <a:endParaRPr/>
            </a:p>
          </p:txBody>
        </p:sp>
        <p:sp>
          <p:nvSpPr>
            <p:cNvPr id="62" name="object 62"/>
            <p:cNvSpPr/>
            <p:nvPr/>
          </p:nvSpPr>
          <p:spPr>
            <a:xfrm>
              <a:off x="1678939" y="4653279"/>
              <a:ext cx="27940" cy="114300"/>
            </a:xfrm>
            <a:custGeom>
              <a:avLst/>
              <a:gdLst/>
              <a:ahLst/>
              <a:cxnLst/>
              <a:rect l="l" t="t" r="r" b="b"/>
              <a:pathLst>
                <a:path w="27939" h="114300">
                  <a:moveTo>
                    <a:pt x="0" y="114300"/>
                  </a:moveTo>
                  <a:lnTo>
                    <a:pt x="27939" y="114300"/>
                  </a:lnTo>
                </a:path>
                <a:path w="27939" h="114300">
                  <a:moveTo>
                    <a:pt x="0" y="57150"/>
                  </a:moveTo>
                  <a:lnTo>
                    <a:pt x="27939" y="57150"/>
                  </a:lnTo>
                </a:path>
                <a:path w="27939" h="114300">
                  <a:moveTo>
                    <a:pt x="0" y="0"/>
                  </a:moveTo>
                  <a:lnTo>
                    <a:pt x="27939" y="0"/>
                  </a:lnTo>
                </a:path>
              </a:pathLst>
            </a:custGeom>
            <a:ln w="27939">
              <a:solidFill>
                <a:srgbClr val="000000"/>
              </a:solidFill>
            </a:ln>
          </p:spPr>
          <p:txBody>
            <a:bodyPr wrap="square" lIns="0" tIns="0" rIns="0" bIns="0" rtlCol="0"/>
            <a:lstStyle/>
            <a:p>
              <a:endParaRPr/>
            </a:p>
          </p:txBody>
        </p:sp>
        <p:sp>
          <p:nvSpPr>
            <p:cNvPr id="63" name="object 63"/>
            <p:cNvSpPr/>
            <p:nvPr/>
          </p:nvSpPr>
          <p:spPr>
            <a:xfrm>
              <a:off x="1678939" y="453961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09">
              <a:solidFill>
                <a:srgbClr val="000000"/>
              </a:solidFill>
            </a:ln>
          </p:spPr>
          <p:txBody>
            <a:bodyPr wrap="square" lIns="0" tIns="0" rIns="0" bIns="0" rtlCol="0"/>
            <a:lstStyle/>
            <a:p>
              <a:endParaRPr/>
            </a:p>
          </p:txBody>
        </p:sp>
        <p:sp>
          <p:nvSpPr>
            <p:cNvPr id="64" name="object 64"/>
            <p:cNvSpPr/>
            <p:nvPr/>
          </p:nvSpPr>
          <p:spPr>
            <a:xfrm>
              <a:off x="1678939" y="4368799"/>
              <a:ext cx="27940" cy="114300"/>
            </a:xfrm>
            <a:custGeom>
              <a:avLst/>
              <a:gdLst/>
              <a:ahLst/>
              <a:cxnLst/>
              <a:rect l="l" t="t" r="r" b="b"/>
              <a:pathLst>
                <a:path w="27939" h="114300">
                  <a:moveTo>
                    <a:pt x="0" y="114300"/>
                  </a:moveTo>
                  <a:lnTo>
                    <a:pt x="27939" y="114300"/>
                  </a:lnTo>
                </a:path>
                <a:path w="27939" h="114300">
                  <a:moveTo>
                    <a:pt x="0" y="57150"/>
                  </a:moveTo>
                  <a:lnTo>
                    <a:pt x="27939" y="57150"/>
                  </a:lnTo>
                </a:path>
                <a:path w="27939" h="114300">
                  <a:moveTo>
                    <a:pt x="0" y="0"/>
                  </a:moveTo>
                  <a:lnTo>
                    <a:pt x="27939" y="0"/>
                  </a:lnTo>
                </a:path>
              </a:pathLst>
            </a:custGeom>
            <a:ln w="27939">
              <a:solidFill>
                <a:srgbClr val="000000"/>
              </a:solidFill>
            </a:ln>
          </p:spPr>
          <p:txBody>
            <a:bodyPr wrap="square" lIns="0" tIns="0" rIns="0" bIns="0" rtlCol="0"/>
            <a:lstStyle/>
            <a:p>
              <a:endParaRPr/>
            </a:p>
          </p:txBody>
        </p:sp>
        <p:sp>
          <p:nvSpPr>
            <p:cNvPr id="65" name="object 65"/>
            <p:cNvSpPr/>
            <p:nvPr/>
          </p:nvSpPr>
          <p:spPr>
            <a:xfrm>
              <a:off x="1678939" y="425513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09">
              <a:solidFill>
                <a:srgbClr val="000000"/>
              </a:solidFill>
            </a:ln>
          </p:spPr>
          <p:txBody>
            <a:bodyPr wrap="square" lIns="0" tIns="0" rIns="0" bIns="0" rtlCol="0"/>
            <a:lstStyle/>
            <a:p>
              <a:endParaRPr/>
            </a:p>
          </p:txBody>
        </p:sp>
        <p:sp>
          <p:nvSpPr>
            <p:cNvPr id="66" name="object 66"/>
            <p:cNvSpPr/>
            <p:nvPr/>
          </p:nvSpPr>
          <p:spPr>
            <a:xfrm>
              <a:off x="1678939" y="4141469"/>
              <a:ext cx="27940" cy="57150"/>
            </a:xfrm>
            <a:custGeom>
              <a:avLst/>
              <a:gdLst/>
              <a:ahLst/>
              <a:cxnLst/>
              <a:rect l="l" t="t" r="r" b="b"/>
              <a:pathLst>
                <a:path w="27939" h="57150">
                  <a:moveTo>
                    <a:pt x="0" y="57149"/>
                  </a:moveTo>
                  <a:lnTo>
                    <a:pt x="27939" y="57149"/>
                  </a:lnTo>
                </a:path>
                <a:path w="27939" h="57150">
                  <a:moveTo>
                    <a:pt x="0" y="0"/>
                  </a:moveTo>
                  <a:lnTo>
                    <a:pt x="27939" y="0"/>
                  </a:lnTo>
                </a:path>
              </a:pathLst>
            </a:custGeom>
            <a:ln w="27939">
              <a:solidFill>
                <a:srgbClr val="000000"/>
              </a:solidFill>
            </a:ln>
          </p:spPr>
          <p:txBody>
            <a:bodyPr wrap="square" lIns="0" tIns="0" rIns="0" bIns="0" rtlCol="0"/>
            <a:lstStyle/>
            <a:p>
              <a:endParaRPr/>
            </a:p>
          </p:txBody>
        </p:sp>
        <p:sp>
          <p:nvSpPr>
            <p:cNvPr id="67" name="object 67"/>
            <p:cNvSpPr/>
            <p:nvPr/>
          </p:nvSpPr>
          <p:spPr>
            <a:xfrm>
              <a:off x="1678939" y="402780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10">
              <a:solidFill>
                <a:srgbClr val="000000"/>
              </a:solidFill>
            </a:ln>
          </p:spPr>
          <p:txBody>
            <a:bodyPr wrap="square" lIns="0" tIns="0" rIns="0" bIns="0" rtlCol="0"/>
            <a:lstStyle/>
            <a:p>
              <a:endParaRPr/>
            </a:p>
          </p:txBody>
        </p:sp>
        <p:sp>
          <p:nvSpPr>
            <p:cNvPr id="68" name="object 68"/>
            <p:cNvSpPr/>
            <p:nvPr/>
          </p:nvSpPr>
          <p:spPr>
            <a:xfrm>
              <a:off x="1678939" y="3856989"/>
              <a:ext cx="27940" cy="114300"/>
            </a:xfrm>
            <a:custGeom>
              <a:avLst/>
              <a:gdLst/>
              <a:ahLst/>
              <a:cxnLst/>
              <a:rect l="l" t="t" r="r" b="b"/>
              <a:pathLst>
                <a:path w="27939" h="114300">
                  <a:moveTo>
                    <a:pt x="0" y="114300"/>
                  </a:moveTo>
                  <a:lnTo>
                    <a:pt x="27939" y="114300"/>
                  </a:lnTo>
                </a:path>
                <a:path w="27939" h="114300">
                  <a:moveTo>
                    <a:pt x="0" y="57150"/>
                  </a:moveTo>
                  <a:lnTo>
                    <a:pt x="27939" y="57150"/>
                  </a:lnTo>
                </a:path>
                <a:path w="27939" h="114300">
                  <a:moveTo>
                    <a:pt x="0" y="0"/>
                  </a:moveTo>
                  <a:lnTo>
                    <a:pt x="27939" y="0"/>
                  </a:lnTo>
                </a:path>
              </a:pathLst>
            </a:custGeom>
            <a:ln w="27940">
              <a:solidFill>
                <a:srgbClr val="000000"/>
              </a:solidFill>
            </a:ln>
          </p:spPr>
          <p:txBody>
            <a:bodyPr wrap="square" lIns="0" tIns="0" rIns="0" bIns="0" rtlCol="0"/>
            <a:lstStyle/>
            <a:p>
              <a:endParaRPr/>
            </a:p>
          </p:txBody>
        </p:sp>
        <p:sp>
          <p:nvSpPr>
            <p:cNvPr id="69" name="object 69"/>
            <p:cNvSpPr/>
            <p:nvPr/>
          </p:nvSpPr>
          <p:spPr>
            <a:xfrm>
              <a:off x="1678939" y="374332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10">
              <a:solidFill>
                <a:srgbClr val="000000"/>
              </a:solidFill>
            </a:ln>
          </p:spPr>
          <p:txBody>
            <a:bodyPr wrap="square" lIns="0" tIns="0" rIns="0" bIns="0" rtlCol="0"/>
            <a:lstStyle/>
            <a:p>
              <a:endParaRPr/>
            </a:p>
          </p:txBody>
        </p:sp>
        <p:sp>
          <p:nvSpPr>
            <p:cNvPr id="70" name="object 70"/>
            <p:cNvSpPr/>
            <p:nvPr/>
          </p:nvSpPr>
          <p:spPr>
            <a:xfrm>
              <a:off x="1678939" y="3629659"/>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7940">
              <a:solidFill>
                <a:srgbClr val="000000"/>
              </a:solidFill>
            </a:ln>
          </p:spPr>
          <p:txBody>
            <a:bodyPr wrap="square" lIns="0" tIns="0" rIns="0" bIns="0" rtlCol="0"/>
            <a:lstStyle/>
            <a:p>
              <a:endParaRPr/>
            </a:p>
          </p:txBody>
        </p:sp>
        <p:sp>
          <p:nvSpPr>
            <p:cNvPr id="71" name="object 71"/>
            <p:cNvSpPr/>
            <p:nvPr/>
          </p:nvSpPr>
          <p:spPr>
            <a:xfrm>
              <a:off x="1692909" y="3558539"/>
              <a:ext cx="0" cy="27940"/>
            </a:xfrm>
            <a:custGeom>
              <a:avLst/>
              <a:gdLst/>
              <a:ahLst/>
              <a:cxnLst/>
              <a:rect l="l" t="t" r="r" b="b"/>
              <a:pathLst>
                <a:path h="27939">
                  <a:moveTo>
                    <a:pt x="-13969" y="13969"/>
                  </a:moveTo>
                  <a:lnTo>
                    <a:pt x="13969" y="13969"/>
                  </a:lnTo>
                </a:path>
              </a:pathLst>
            </a:custGeom>
            <a:ln w="27939">
              <a:solidFill>
                <a:srgbClr val="000000"/>
              </a:solidFill>
            </a:ln>
          </p:spPr>
          <p:txBody>
            <a:bodyPr wrap="square" lIns="0" tIns="0" rIns="0" bIns="0" rtlCol="0"/>
            <a:lstStyle/>
            <a:p>
              <a:endParaRPr/>
            </a:p>
          </p:txBody>
        </p:sp>
        <p:sp>
          <p:nvSpPr>
            <p:cNvPr id="72" name="object 72"/>
            <p:cNvSpPr/>
            <p:nvPr/>
          </p:nvSpPr>
          <p:spPr>
            <a:xfrm>
              <a:off x="1678939" y="345884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10">
              <a:solidFill>
                <a:srgbClr val="000000"/>
              </a:solidFill>
            </a:ln>
          </p:spPr>
          <p:txBody>
            <a:bodyPr wrap="square" lIns="0" tIns="0" rIns="0" bIns="0" rtlCol="0"/>
            <a:lstStyle/>
            <a:p>
              <a:endParaRPr/>
            </a:p>
          </p:txBody>
        </p:sp>
        <p:sp>
          <p:nvSpPr>
            <p:cNvPr id="73" name="object 73"/>
            <p:cNvSpPr/>
            <p:nvPr/>
          </p:nvSpPr>
          <p:spPr>
            <a:xfrm>
              <a:off x="1678939" y="3345179"/>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7939">
              <a:solidFill>
                <a:srgbClr val="000000"/>
              </a:solidFill>
            </a:ln>
          </p:spPr>
          <p:txBody>
            <a:bodyPr wrap="square" lIns="0" tIns="0" rIns="0" bIns="0" rtlCol="0"/>
            <a:lstStyle/>
            <a:p>
              <a:endParaRPr/>
            </a:p>
          </p:txBody>
        </p:sp>
        <p:sp>
          <p:nvSpPr>
            <p:cNvPr id="74" name="object 74"/>
            <p:cNvSpPr/>
            <p:nvPr/>
          </p:nvSpPr>
          <p:spPr>
            <a:xfrm>
              <a:off x="1678939" y="323151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10">
              <a:solidFill>
                <a:srgbClr val="000000"/>
              </a:solidFill>
            </a:ln>
          </p:spPr>
          <p:txBody>
            <a:bodyPr wrap="square" lIns="0" tIns="0" rIns="0" bIns="0" rtlCol="0"/>
            <a:lstStyle/>
            <a:p>
              <a:endParaRPr/>
            </a:p>
          </p:txBody>
        </p:sp>
        <p:sp>
          <p:nvSpPr>
            <p:cNvPr id="75" name="object 75"/>
            <p:cNvSpPr/>
            <p:nvPr/>
          </p:nvSpPr>
          <p:spPr>
            <a:xfrm>
              <a:off x="1678939" y="3060699"/>
              <a:ext cx="27940" cy="114300"/>
            </a:xfrm>
            <a:custGeom>
              <a:avLst/>
              <a:gdLst/>
              <a:ahLst/>
              <a:cxnLst/>
              <a:rect l="l" t="t" r="r" b="b"/>
              <a:pathLst>
                <a:path w="27939" h="114300">
                  <a:moveTo>
                    <a:pt x="0" y="114300"/>
                  </a:moveTo>
                  <a:lnTo>
                    <a:pt x="27939" y="114300"/>
                  </a:lnTo>
                </a:path>
                <a:path w="27939" h="114300">
                  <a:moveTo>
                    <a:pt x="0" y="57150"/>
                  </a:moveTo>
                  <a:lnTo>
                    <a:pt x="27939" y="57150"/>
                  </a:lnTo>
                </a:path>
                <a:path w="27939" h="114300">
                  <a:moveTo>
                    <a:pt x="0" y="0"/>
                  </a:moveTo>
                  <a:lnTo>
                    <a:pt x="27939" y="0"/>
                  </a:lnTo>
                </a:path>
              </a:pathLst>
            </a:custGeom>
            <a:ln w="27940">
              <a:solidFill>
                <a:srgbClr val="000000"/>
              </a:solidFill>
            </a:ln>
          </p:spPr>
          <p:txBody>
            <a:bodyPr wrap="square" lIns="0" tIns="0" rIns="0" bIns="0" rtlCol="0"/>
            <a:lstStyle/>
            <a:p>
              <a:endParaRPr/>
            </a:p>
          </p:txBody>
        </p:sp>
        <p:sp>
          <p:nvSpPr>
            <p:cNvPr id="76" name="object 76"/>
            <p:cNvSpPr/>
            <p:nvPr/>
          </p:nvSpPr>
          <p:spPr>
            <a:xfrm>
              <a:off x="1728469" y="2997199"/>
              <a:ext cx="1764030" cy="26670"/>
            </a:xfrm>
            <a:custGeom>
              <a:avLst/>
              <a:gdLst/>
              <a:ahLst/>
              <a:cxnLst/>
              <a:rect l="l" t="t" r="r" b="b"/>
              <a:pathLst>
                <a:path w="1764029" h="26669">
                  <a:moveTo>
                    <a:pt x="0" y="0"/>
                  </a:moveTo>
                  <a:lnTo>
                    <a:pt x="27940" y="0"/>
                  </a:lnTo>
                </a:path>
                <a:path w="1764029" h="26669">
                  <a:moveTo>
                    <a:pt x="55880" y="0"/>
                  </a:moveTo>
                  <a:lnTo>
                    <a:pt x="85090" y="0"/>
                  </a:lnTo>
                </a:path>
                <a:path w="1764029" h="26669">
                  <a:moveTo>
                    <a:pt x="113030" y="0"/>
                  </a:moveTo>
                  <a:lnTo>
                    <a:pt x="142240" y="0"/>
                  </a:lnTo>
                </a:path>
                <a:path w="1764029" h="26669">
                  <a:moveTo>
                    <a:pt x="170180" y="0"/>
                  </a:moveTo>
                  <a:lnTo>
                    <a:pt x="198119" y="0"/>
                  </a:lnTo>
                </a:path>
                <a:path w="1764029" h="26669">
                  <a:moveTo>
                    <a:pt x="227330" y="0"/>
                  </a:moveTo>
                  <a:lnTo>
                    <a:pt x="255269" y="0"/>
                  </a:lnTo>
                </a:path>
                <a:path w="1764029" h="26669">
                  <a:moveTo>
                    <a:pt x="284480" y="0"/>
                  </a:moveTo>
                  <a:lnTo>
                    <a:pt x="312419" y="0"/>
                  </a:lnTo>
                </a:path>
                <a:path w="1764029" h="26669">
                  <a:moveTo>
                    <a:pt x="340360" y="0"/>
                  </a:moveTo>
                  <a:lnTo>
                    <a:pt x="369569" y="0"/>
                  </a:lnTo>
                </a:path>
                <a:path w="1764029" h="26669">
                  <a:moveTo>
                    <a:pt x="397510" y="0"/>
                  </a:moveTo>
                  <a:lnTo>
                    <a:pt x="426719" y="0"/>
                  </a:lnTo>
                </a:path>
                <a:path w="1764029" h="26669">
                  <a:moveTo>
                    <a:pt x="454660" y="0"/>
                  </a:moveTo>
                  <a:lnTo>
                    <a:pt x="482600" y="0"/>
                  </a:lnTo>
                </a:path>
                <a:path w="1764029" h="26669">
                  <a:moveTo>
                    <a:pt x="511810" y="0"/>
                  </a:moveTo>
                  <a:lnTo>
                    <a:pt x="539750" y="0"/>
                  </a:lnTo>
                </a:path>
                <a:path w="1764029" h="26669">
                  <a:moveTo>
                    <a:pt x="568960" y="0"/>
                  </a:moveTo>
                  <a:lnTo>
                    <a:pt x="596900" y="0"/>
                  </a:lnTo>
                </a:path>
                <a:path w="1764029" h="26669">
                  <a:moveTo>
                    <a:pt x="624840" y="0"/>
                  </a:moveTo>
                  <a:lnTo>
                    <a:pt x="654050" y="0"/>
                  </a:lnTo>
                </a:path>
                <a:path w="1764029" h="26669">
                  <a:moveTo>
                    <a:pt x="681990" y="0"/>
                  </a:moveTo>
                  <a:lnTo>
                    <a:pt x="709930" y="0"/>
                  </a:lnTo>
                </a:path>
                <a:path w="1764029" h="26669">
                  <a:moveTo>
                    <a:pt x="739140" y="0"/>
                  </a:moveTo>
                  <a:lnTo>
                    <a:pt x="767080" y="0"/>
                  </a:lnTo>
                </a:path>
                <a:path w="1764029" h="26669">
                  <a:moveTo>
                    <a:pt x="796290" y="0"/>
                  </a:moveTo>
                  <a:lnTo>
                    <a:pt x="824230" y="0"/>
                  </a:lnTo>
                </a:path>
                <a:path w="1764029" h="26669">
                  <a:moveTo>
                    <a:pt x="852169" y="0"/>
                  </a:moveTo>
                  <a:lnTo>
                    <a:pt x="881380" y="0"/>
                  </a:lnTo>
                </a:path>
                <a:path w="1764029" h="26669">
                  <a:moveTo>
                    <a:pt x="909319" y="0"/>
                  </a:moveTo>
                  <a:lnTo>
                    <a:pt x="938530" y="0"/>
                  </a:lnTo>
                </a:path>
                <a:path w="1764029" h="26669">
                  <a:moveTo>
                    <a:pt x="966469" y="0"/>
                  </a:moveTo>
                  <a:lnTo>
                    <a:pt x="994410" y="0"/>
                  </a:lnTo>
                </a:path>
                <a:path w="1764029" h="26669">
                  <a:moveTo>
                    <a:pt x="1023619" y="0"/>
                  </a:moveTo>
                  <a:lnTo>
                    <a:pt x="1051560" y="0"/>
                  </a:lnTo>
                </a:path>
                <a:path w="1764029" h="26669">
                  <a:moveTo>
                    <a:pt x="1080770" y="0"/>
                  </a:moveTo>
                  <a:lnTo>
                    <a:pt x="1108710" y="0"/>
                  </a:lnTo>
                </a:path>
                <a:path w="1764029" h="26669">
                  <a:moveTo>
                    <a:pt x="1136650" y="0"/>
                  </a:moveTo>
                  <a:lnTo>
                    <a:pt x="1165860" y="0"/>
                  </a:lnTo>
                </a:path>
                <a:path w="1764029" h="26669">
                  <a:moveTo>
                    <a:pt x="1193800" y="0"/>
                  </a:moveTo>
                  <a:lnTo>
                    <a:pt x="1223010" y="0"/>
                  </a:lnTo>
                </a:path>
                <a:path w="1764029" h="26669">
                  <a:moveTo>
                    <a:pt x="1250950" y="0"/>
                  </a:moveTo>
                  <a:lnTo>
                    <a:pt x="1278890" y="0"/>
                  </a:lnTo>
                </a:path>
                <a:path w="1764029" h="26669">
                  <a:moveTo>
                    <a:pt x="1308100" y="0"/>
                  </a:moveTo>
                  <a:lnTo>
                    <a:pt x="1336040" y="0"/>
                  </a:lnTo>
                </a:path>
                <a:path w="1764029" h="26669">
                  <a:moveTo>
                    <a:pt x="1365250" y="0"/>
                  </a:moveTo>
                  <a:lnTo>
                    <a:pt x="1393190" y="0"/>
                  </a:lnTo>
                </a:path>
                <a:path w="1764029" h="26669">
                  <a:moveTo>
                    <a:pt x="1421130" y="0"/>
                  </a:moveTo>
                  <a:lnTo>
                    <a:pt x="1450340" y="0"/>
                  </a:lnTo>
                </a:path>
                <a:path w="1764029" h="26669">
                  <a:moveTo>
                    <a:pt x="1478280" y="0"/>
                  </a:moveTo>
                  <a:lnTo>
                    <a:pt x="1506220" y="0"/>
                  </a:lnTo>
                </a:path>
                <a:path w="1764029" h="26669">
                  <a:moveTo>
                    <a:pt x="1535430" y="0"/>
                  </a:moveTo>
                  <a:lnTo>
                    <a:pt x="1563370" y="0"/>
                  </a:lnTo>
                </a:path>
                <a:path w="1764029" h="26669">
                  <a:moveTo>
                    <a:pt x="1592580" y="0"/>
                  </a:moveTo>
                  <a:lnTo>
                    <a:pt x="1620520" y="0"/>
                  </a:lnTo>
                </a:path>
                <a:path w="1764029" h="26669">
                  <a:moveTo>
                    <a:pt x="1648459" y="0"/>
                  </a:moveTo>
                  <a:lnTo>
                    <a:pt x="1677670" y="0"/>
                  </a:lnTo>
                </a:path>
                <a:path w="1764029" h="26669">
                  <a:moveTo>
                    <a:pt x="1705609" y="0"/>
                  </a:moveTo>
                  <a:lnTo>
                    <a:pt x="1734820" y="0"/>
                  </a:lnTo>
                </a:path>
                <a:path w="1764029" h="26669">
                  <a:moveTo>
                    <a:pt x="1762759" y="0"/>
                  </a:moveTo>
                  <a:lnTo>
                    <a:pt x="1764030" y="0"/>
                  </a:lnTo>
                  <a:lnTo>
                    <a:pt x="1764030" y="26670"/>
                  </a:lnTo>
                </a:path>
              </a:pathLst>
            </a:custGeom>
            <a:ln w="27940">
              <a:solidFill>
                <a:srgbClr val="000000"/>
              </a:solidFill>
            </a:ln>
          </p:spPr>
          <p:txBody>
            <a:bodyPr wrap="square" lIns="0" tIns="0" rIns="0" bIns="0" rtlCol="0"/>
            <a:lstStyle/>
            <a:p>
              <a:endParaRPr/>
            </a:p>
          </p:txBody>
        </p:sp>
        <p:sp>
          <p:nvSpPr>
            <p:cNvPr id="77" name="object 77"/>
            <p:cNvSpPr/>
            <p:nvPr/>
          </p:nvSpPr>
          <p:spPr>
            <a:xfrm>
              <a:off x="3478529" y="3294379"/>
              <a:ext cx="99060" cy="114300"/>
            </a:xfrm>
            <a:custGeom>
              <a:avLst/>
              <a:gdLst/>
              <a:ahLst/>
              <a:cxnLst/>
              <a:rect l="l" t="t" r="r" b="b"/>
              <a:pathLst>
                <a:path w="99060" h="114300">
                  <a:moveTo>
                    <a:pt x="71120" y="114300"/>
                  </a:moveTo>
                  <a:lnTo>
                    <a:pt x="99060" y="114300"/>
                  </a:lnTo>
                </a:path>
                <a:path w="99060" h="114300">
                  <a:moveTo>
                    <a:pt x="71120" y="57150"/>
                  </a:moveTo>
                  <a:lnTo>
                    <a:pt x="99060" y="57150"/>
                  </a:lnTo>
                </a:path>
                <a:path w="99060" h="114300">
                  <a:moveTo>
                    <a:pt x="71120" y="0"/>
                  </a:moveTo>
                  <a:lnTo>
                    <a:pt x="99060" y="0"/>
                  </a:lnTo>
                </a:path>
                <a:path w="99060" h="114300">
                  <a:moveTo>
                    <a:pt x="0" y="0"/>
                  </a:moveTo>
                  <a:lnTo>
                    <a:pt x="27940" y="0"/>
                  </a:lnTo>
                </a:path>
                <a:path w="99060" h="114300">
                  <a:moveTo>
                    <a:pt x="0" y="57150"/>
                  </a:moveTo>
                  <a:lnTo>
                    <a:pt x="27940" y="57150"/>
                  </a:lnTo>
                </a:path>
                <a:path w="99060" h="114300">
                  <a:moveTo>
                    <a:pt x="0" y="114300"/>
                  </a:moveTo>
                  <a:lnTo>
                    <a:pt x="27940" y="114300"/>
                  </a:lnTo>
                </a:path>
              </a:pathLst>
            </a:custGeom>
            <a:ln w="27939">
              <a:solidFill>
                <a:srgbClr val="000000"/>
              </a:solidFill>
            </a:ln>
          </p:spPr>
          <p:txBody>
            <a:bodyPr wrap="square" lIns="0" tIns="0" rIns="0" bIns="0" rtlCol="0"/>
            <a:lstStyle/>
            <a:p>
              <a:endParaRPr/>
            </a:p>
          </p:txBody>
        </p:sp>
        <p:sp>
          <p:nvSpPr>
            <p:cNvPr id="78" name="object 78"/>
            <p:cNvSpPr/>
            <p:nvPr/>
          </p:nvSpPr>
          <p:spPr>
            <a:xfrm>
              <a:off x="3563619" y="3622039"/>
              <a:ext cx="0" cy="27940"/>
            </a:xfrm>
            <a:custGeom>
              <a:avLst/>
              <a:gdLst/>
              <a:ahLst/>
              <a:cxnLst/>
              <a:rect l="l" t="t" r="r" b="b"/>
              <a:pathLst>
                <a:path h="27939">
                  <a:moveTo>
                    <a:pt x="-13970" y="13970"/>
                  </a:moveTo>
                  <a:lnTo>
                    <a:pt x="13970" y="13970"/>
                  </a:lnTo>
                </a:path>
              </a:pathLst>
            </a:custGeom>
            <a:ln w="27940">
              <a:solidFill>
                <a:srgbClr val="000000"/>
              </a:solidFill>
            </a:ln>
          </p:spPr>
          <p:txBody>
            <a:bodyPr wrap="square" lIns="0" tIns="0" rIns="0" bIns="0" rtlCol="0"/>
            <a:lstStyle/>
            <a:p>
              <a:endParaRPr/>
            </a:p>
          </p:txBody>
        </p:sp>
        <p:sp>
          <p:nvSpPr>
            <p:cNvPr id="79" name="object 79"/>
            <p:cNvSpPr/>
            <p:nvPr/>
          </p:nvSpPr>
          <p:spPr>
            <a:xfrm>
              <a:off x="3478529" y="3521709"/>
              <a:ext cx="99060" cy="57150"/>
            </a:xfrm>
            <a:custGeom>
              <a:avLst/>
              <a:gdLst/>
              <a:ahLst/>
              <a:cxnLst/>
              <a:rect l="l" t="t" r="r" b="b"/>
              <a:pathLst>
                <a:path w="99060" h="57150">
                  <a:moveTo>
                    <a:pt x="71120" y="57150"/>
                  </a:moveTo>
                  <a:lnTo>
                    <a:pt x="99060" y="57150"/>
                  </a:lnTo>
                </a:path>
                <a:path w="99060" h="57150">
                  <a:moveTo>
                    <a:pt x="71120" y="0"/>
                  </a:moveTo>
                  <a:lnTo>
                    <a:pt x="99060" y="0"/>
                  </a:lnTo>
                </a:path>
                <a:path w="99060" h="57150">
                  <a:moveTo>
                    <a:pt x="0" y="0"/>
                  </a:moveTo>
                  <a:lnTo>
                    <a:pt x="27940" y="0"/>
                  </a:lnTo>
                </a:path>
                <a:path w="99060" h="57150">
                  <a:moveTo>
                    <a:pt x="0" y="57150"/>
                  </a:moveTo>
                  <a:lnTo>
                    <a:pt x="27940" y="57150"/>
                  </a:lnTo>
                </a:path>
              </a:pathLst>
            </a:custGeom>
            <a:ln w="27939">
              <a:solidFill>
                <a:srgbClr val="000000"/>
              </a:solidFill>
            </a:ln>
          </p:spPr>
          <p:txBody>
            <a:bodyPr wrap="square" lIns="0" tIns="0" rIns="0" bIns="0" rtlCol="0"/>
            <a:lstStyle/>
            <a:p>
              <a:endParaRPr/>
            </a:p>
          </p:txBody>
        </p:sp>
        <p:sp>
          <p:nvSpPr>
            <p:cNvPr id="80" name="object 80"/>
            <p:cNvSpPr/>
            <p:nvPr/>
          </p:nvSpPr>
          <p:spPr>
            <a:xfrm>
              <a:off x="3492500" y="3622039"/>
              <a:ext cx="0" cy="27940"/>
            </a:xfrm>
            <a:custGeom>
              <a:avLst/>
              <a:gdLst/>
              <a:ahLst/>
              <a:cxnLst/>
              <a:rect l="l" t="t" r="r" b="b"/>
              <a:pathLst>
                <a:path h="27939">
                  <a:moveTo>
                    <a:pt x="-13970" y="13970"/>
                  </a:moveTo>
                  <a:lnTo>
                    <a:pt x="13970" y="13970"/>
                  </a:lnTo>
                </a:path>
              </a:pathLst>
            </a:custGeom>
            <a:ln w="27940">
              <a:solidFill>
                <a:srgbClr val="000000"/>
              </a:solidFill>
            </a:ln>
          </p:spPr>
          <p:txBody>
            <a:bodyPr wrap="square" lIns="0" tIns="0" rIns="0" bIns="0" rtlCol="0"/>
            <a:lstStyle/>
            <a:p>
              <a:endParaRPr/>
            </a:p>
          </p:txBody>
        </p:sp>
        <p:sp>
          <p:nvSpPr>
            <p:cNvPr id="81" name="object 81"/>
            <p:cNvSpPr/>
            <p:nvPr/>
          </p:nvSpPr>
          <p:spPr>
            <a:xfrm>
              <a:off x="3563619" y="4076699"/>
              <a:ext cx="0" cy="27940"/>
            </a:xfrm>
            <a:custGeom>
              <a:avLst/>
              <a:gdLst/>
              <a:ahLst/>
              <a:cxnLst/>
              <a:rect l="l" t="t" r="r" b="b"/>
              <a:pathLst>
                <a:path h="27939">
                  <a:moveTo>
                    <a:pt x="-13970" y="13969"/>
                  </a:moveTo>
                  <a:lnTo>
                    <a:pt x="13970" y="13969"/>
                  </a:lnTo>
                </a:path>
              </a:pathLst>
            </a:custGeom>
            <a:ln w="27939">
              <a:solidFill>
                <a:srgbClr val="000000"/>
              </a:solidFill>
            </a:ln>
          </p:spPr>
          <p:txBody>
            <a:bodyPr wrap="square" lIns="0" tIns="0" rIns="0" bIns="0" rtlCol="0"/>
            <a:lstStyle/>
            <a:p>
              <a:endParaRPr/>
            </a:p>
          </p:txBody>
        </p:sp>
        <p:sp>
          <p:nvSpPr>
            <p:cNvPr id="82" name="object 82"/>
            <p:cNvSpPr/>
            <p:nvPr/>
          </p:nvSpPr>
          <p:spPr>
            <a:xfrm>
              <a:off x="3478529" y="3977004"/>
              <a:ext cx="99060" cy="57150"/>
            </a:xfrm>
            <a:custGeom>
              <a:avLst/>
              <a:gdLst/>
              <a:ahLst/>
              <a:cxnLst/>
              <a:rect l="l" t="t" r="r" b="b"/>
              <a:pathLst>
                <a:path w="99060" h="57150">
                  <a:moveTo>
                    <a:pt x="71120" y="57150"/>
                  </a:moveTo>
                  <a:lnTo>
                    <a:pt x="99060" y="57150"/>
                  </a:lnTo>
                </a:path>
                <a:path w="99060" h="57150">
                  <a:moveTo>
                    <a:pt x="71120" y="0"/>
                  </a:moveTo>
                  <a:lnTo>
                    <a:pt x="99060" y="0"/>
                  </a:lnTo>
                </a:path>
                <a:path w="99060" h="57150">
                  <a:moveTo>
                    <a:pt x="0" y="0"/>
                  </a:moveTo>
                  <a:lnTo>
                    <a:pt x="27940" y="0"/>
                  </a:lnTo>
                </a:path>
                <a:path w="99060" h="57150">
                  <a:moveTo>
                    <a:pt x="0" y="57150"/>
                  </a:moveTo>
                  <a:lnTo>
                    <a:pt x="27940" y="57150"/>
                  </a:lnTo>
                </a:path>
              </a:pathLst>
            </a:custGeom>
            <a:ln w="29210">
              <a:solidFill>
                <a:srgbClr val="000000"/>
              </a:solidFill>
            </a:ln>
          </p:spPr>
          <p:txBody>
            <a:bodyPr wrap="square" lIns="0" tIns="0" rIns="0" bIns="0" rtlCol="0"/>
            <a:lstStyle/>
            <a:p>
              <a:endParaRPr/>
            </a:p>
          </p:txBody>
        </p:sp>
        <p:sp>
          <p:nvSpPr>
            <p:cNvPr id="83" name="object 83"/>
            <p:cNvSpPr/>
            <p:nvPr/>
          </p:nvSpPr>
          <p:spPr>
            <a:xfrm>
              <a:off x="3478529" y="4090669"/>
              <a:ext cx="99060" cy="284480"/>
            </a:xfrm>
            <a:custGeom>
              <a:avLst/>
              <a:gdLst/>
              <a:ahLst/>
              <a:cxnLst/>
              <a:rect l="l" t="t" r="r" b="b"/>
              <a:pathLst>
                <a:path w="99060" h="284479">
                  <a:moveTo>
                    <a:pt x="0" y="0"/>
                  </a:moveTo>
                  <a:lnTo>
                    <a:pt x="27940" y="0"/>
                  </a:lnTo>
                </a:path>
                <a:path w="99060" h="284479">
                  <a:moveTo>
                    <a:pt x="71120" y="284479"/>
                  </a:moveTo>
                  <a:lnTo>
                    <a:pt x="99060" y="284479"/>
                  </a:lnTo>
                </a:path>
                <a:path w="99060" h="284479">
                  <a:moveTo>
                    <a:pt x="71120" y="227329"/>
                  </a:moveTo>
                  <a:lnTo>
                    <a:pt x="99060" y="227329"/>
                  </a:lnTo>
                </a:path>
              </a:pathLst>
            </a:custGeom>
            <a:ln w="27939">
              <a:solidFill>
                <a:srgbClr val="000000"/>
              </a:solidFill>
            </a:ln>
          </p:spPr>
          <p:txBody>
            <a:bodyPr wrap="square" lIns="0" tIns="0" rIns="0" bIns="0" rtlCol="0"/>
            <a:lstStyle/>
            <a:p>
              <a:endParaRPr/>
            </a:p>
          </p:txBody>
        </p:sp>
        <p:sp>
          <p:nvSpPr>
            <p:cNvPr id="84" name="object 84"/>
            <p:cNvSpPr/>
            <p:nvPr/>
          </p:nvSpPr>
          <p:spPr>
            <a:xfrm>
              <a:off x="3563619" y="4246879"/>
              <a:ext cx="0" cy="29209"/>
            </a:xfrm>
            <a:custGeom>
              <a:avLst/>
              <a:gdLst/>
              <a:ahLst/>
              <a:cxnLst/>
              <a:rect l="l" t="t" r="r" b="b"/>
              <a:pathLst>
                <a:path h="29210">
                  <a:moveTo>
                    <a:pt x="-13970" y="14605"/>
                  </a:moveTo>
                  <a:lnTo>
                    <a:pt x="13970" y="14605"/>
                  </a:lnTo>
                </a:path>
              </a:pathLst>
            </a:custGeom>
            <a:ln w="29209">
              <a:solidFill>
                <a:srgbClr val="000000"/>
              </a:solidFill>
            </a:ln>
          </p:spPr>
          <p:txBody>
            <a:bodyPr wrap="square" lIns="0" tIns="0" rIns="0" bIns="0" rtlCol="0"/>
            <a:lstStyle/>
            <a:p>
              <a:endParaRPr/>
            </a:p>
          </p:txBody>
        </p:sp>
        <p:sp>
          <p:nvSpPr>
            <p:cNvPr id="85" name="object 85"/>
            <p:cNvSpPr/>
            <p:nvPr/>
          </p:nvSpPr>
          <p:spPr>
            <a:xfrm>
              <a:off x="3478529" y="4204969"/>
              <a:ext cx="99060" cy="0"/>
            </a:xfrm>
            <a:custGeom>
              <a:avLst/>
              <a:gdLst/>
              <a:ahLst/>
              <a:cxnLst/>
              <a:rect l="l" t="t" r="r" b="b"/>
              <a:pathLst>
                <a:path w="99060">
                  <a:moveTo>
                    <a:pt x="71120" y="0"/>
                  </a:moveTo>
                  <a:lnTo>
                    <a:pt x="99060" y="0"/>
                  </a:lnTo>
                </a:path>
                <a:path w="99060">
                  <a:moveTo>
                    <a:pt x="0" y="0"/>
                  </a:moveTo>
                  <a:lnTo>
                    <a:pt x="27940" y="0"/>
                  </a:lnTo>
                </a:path>
              </a:pathLst>
            </a:custGeom>
            <a:ln w="27939">
              <a:solidFill>
                <a:srgbClr val="000000"/>
              </a:solidFill>
            </a:ln>
          </p:spPr>
          <p:txBody>
            <a:bodyPr wrap="square" lIns="0" tIns="0" rIns="0" bIns="0" rtlCol="0"/>
            <a:lstStyle/>
            <a:p>
              <a:endParaRPr/>
            </a:p>
          </p:txBody>
        </p:sp>
        <p:sp>
          <p:nvSpPr>
            <p:cNvPr id="86" name="object 86"/>
            <p:cNvSpPr/>
            <p:nvPr/>
          </p:nvSpPr>
          <p:spPr>
            <a:xfrm>
              <a:off x="3492500" y="4246879"/>
              <a:ext cx="0" cy="29209"/>
            </a:xfrm>
            <a:custGeom>
              <a:avLst/>
              <a:gdLst/>
              <a:ahLst/>
              <a:cxnLst/>
              <a:rect l="l" t="t" r="r" b="b"/>
              <a:pathLst>
                <a:path h="29210">
                  <a:moveTo>
                    <a:pt x="-13970" y="14605"/>
                  </a:moveTo>
                  <a:lnTo>
                    <a:pt x="13970" y="14605"/>
                  </a:lnTo>
                </a:path>
              </a:pathLst>
            </a:custGeom>
            <a:ln w="29209">
              <a:solidFill>
                <a:srgbClr val="000000"/>
              </a:solidFill>
            </a:ln>
          </p:spPr>
          <p:txBody>
            <a:bodyPr wrap="square" lIns="0" tIns="0" rIns="0" bIns="0" rtlCol="0"/>
            <a:lstStyle/>
            <a:p>
              <a:endParaRPr/>
            </a:p>
          </p:txBody>
        </p:sp>
        <p:sp>
          <p:nvSpPr>
            <p:cNvPr id="87" name="object 87"/>
            <p:cNvSpPr/>
            <p:nvPr/>
          </p:nvSpPr>
          <p:spPr>
            <a:xfrm>
              <a:off x="3478529" y="4317999"/>
              <a:ext cx="99060" cy="284480"/>
            </a:xfrm>
            <a:custGeom>
              <a:avLst/>
              <a:gdLst/>
              <a:ahLst/>
              <a:cxnLst/>
              <a:rect l="l" t="t" r="r" b="b"/>
              <a:pathLst>
                <a:path w="99060" h="284479">
                  <a:moveTo>
                    <a:pt x="0" y="0"/>
                  </a:moveTo>
                  <a:lnTo>
                    <a:pt x="27940" y="0"/>
                  </a:lnTo>
                </a:path>
                <a:path w="99060" h="284479">
                  <a:moveTo>
                    <a:pt x="0" y="57150"/>
                  </a:moveTo>
                  <a:lnTo>
                    <a:pt x="27940" y="57150"/>
                  </a:lnTo>
                </a:path>
                <a:path w="99060" h="284479">
                  <a:moveTo>
                    <a:pt x="71120" y="284480"/>
                  </a:moveTo>
                  <a:lnTo>
                    <a:pt x="99060" y="284480"/>
                  </a:lnTo>
                </a:path>
                <a:path w="99060" h="284479">
                  <a:moveTo>
                    <a:pt x="0" y="284480"/>
                  </a:moveTo>
                  <a:lnTo>
                    <a:pt x="27940" y="284480"/>
                  </a:lnTo>
                </a:path>
              </a:pathLst>
            </a:custGeom>
            <a:ln w="27939">
              <a:solidFill>
                <a:srgbClr val="000000"/>
              </a:solidFill>
            </a:ln>
          </p:spPr>
          <p:txBody>
            <a:bodyPr wrap="square" lIns="0" tIns="0" rIns="0" bIns="0" rtlCol="0"/>
            <a:lstStyle/>
            <a:p>
              <a:endParaRPr/>
            </a:p>
          </p:txBody>
        </p:sp>
        <p:sp>
          <p:nvSpPr>
            <p:cNvPr id="88" name="object 88"/>
            <p:cNvSpPr/>
            <p:nvPr/>
          </p:nvSpPr>
          <p:spPr>
            <a:xfrm>
              <a:off x="3549650" y="4773294"/>
              <a:ext cx="27940" cy="57150"/>
            </a:xfrm>
            <a:custGeom>
              <a:avLst/>
              <a:gdLst/>
              <a:ahLst/>
              <a:cxnLst/>
              <a:rect l="l" t="t" r="r" b="b"/>
              <a:pathLst>
                <a:path w="27939" h="57150">
                  <a:moveTo>
                    <a:pt x="0" y="57149"/>
                  </a:moveTo>
                  <a:lnTo>
                    <a:pt x="27940" y="57149"/>
                  </a:lnTo>
                </a:path>
                <a:path w="27939" h="57150">
                  <a:moveTo>
                    <a:pt x="0" y="0"/>
                  </a:moveTo>
                  <a:lnTo>
                    <a:pt x="27940" y="0"/>
                  </a:lnTo>
                </a:path>
              </a:pathLst>
            </a:custGeom>
            <a:ln w="29210">
              <a:solidFill>
                <a:srgbClr val="000000"/>
              </a:solidFill>
            </a:ln>
          </p:spPr>
          <p:txBody>
            <a:bodyPr wrap="square" lIns="0" tIns="0" rIns="0" bIns="0" rtlCol="0"/>
            <a:lstStyle/>
            <a:p>
              <a:endParaRPr/>
            </a:p>
          </p:txBody>
        </p:sp>
        <p:sp>
          <p:nvSpPr>
            <p:cNvPr id="89" name="object 89"/>
            <p:cNvSpPr/>
            <p:nvPr/>
          </p:nvSpPr>
          <p:spPr>
            <a:xfrm>
              <a:off x="3478529" y="4716779"/>
              <a:ext cx="99060" cy="0"/>
            </a:xfrm>
            <a:custGeom>
              <a:avLst/>
              <a:gdLst/>
              <a:ahLst/>
              <a:cxnLst/>
              <a:rect l="l" t="t" r="r" b="b"/>
              <a:pathLst>
                <a:path w="99060">
                  <a:moveTo>
                    <a:pt x="71120" y="0"/>
                  </a:moveTo>
                  <a:lnTo>
                    <a:pt x="99060" y="0"/>
                  </a:lnTo>
                </a:path>
                <a:path w="99060">
                  <a:moveTo>
                    <a:pt x="0" y="0"/>
                  </a:moveTo>
                  <a:lnTo>
                    <a:pt x="27940" y="0"/>
                  </a:lnTo>
                </a:path>
              </a:pathLst>
            </a:custGeom>
            <a:ln w="27939">
              <a:solidFill>
                <a:srgbClr val="000000"/>
              </a:solidFill>
            </a:ln>
          </p:spPr>
          <p:txBody>
            <a:bodyPr wrap="square" lIns="0" tIns="0" rIns="0" bIns="0" rtlCol="0"/>
            <a:lstStyle/>
            <a:p>
              <a:endParaRPr/>
            </a:p>
          </p:txBody>
        </p:sp>
        <p:sp>
          <p:nvSpPr>
            <p:cNvPr id="90" name="object 90"/>
            <p:cNvSpPr/>
            <p:nvPr/>
          </p:nvSpPr>
          <p:spPr>
            <a:xfrm>
              <a:off x="3478529" y="4773294"/>
              <a:ext cx="99060" cy="284480"/>
            </a:xfrm>
            <a:custGeom>
              <a:avLst/>
              <a:gdLst/>
              <a:ahLst/>
              <a:cxnLst/>
              <a:rect l="l" t="t" r="r" b="b"/>
              <a:pathLst>
                <a:path w="99060" h="284479">
                  <a:moveTo>
                    <a:pt x="0" y="0"/>
                  </a:moveTo>
                  <a:lnTo>
                    <a:pt x="27940" y="0"/>
                  </a:lnTo>
                </a:path>
                <a:path w="99060" h="284479">
                  <a:moveTo>
                    <a:pt x="0" y="57149"/>
                  </a:moveTo>
                  <a:lnTo>
                    <a:pt x="27940" y="57149"/>
                  </a:lnTo>
                </a:path>
                <a:path w="99060" h="284479">
                  <a:moveTo>
                    <a:pt x="71120" y="284479"/>
                  </a:moveTo>
                  <a:lnTo>
                    <a:pt x="99060" y="284479"/>
                  </a:lnTo>
                </a:path>
              </a:pathLst>
            </a:custGeom>
            <a:ln w="29210">
              <a:solidFill>
                <a:srgbClr val="000000"/>
              </a:solidFill>
            </a:ln>
          </p:spPr>
          <p:txBody>
            <a:bodyPr wrap="square" lIns="0" tIns="0" rIns="0" bIns="0" rtlCol="0"/>
            <a:lstStyle/>
            <a:p>
              <a:endParaRPr/>
            </a:p>
          </p:txBody>
        </p:sp>
        <p:sp>
          <p:nvSpPr>
            <p:cNvPr id="91" name="object 91"/>
            <p:cNvSpPr/>
            <p:nvPr/>
          </p:nvSpPr>
          <p:spPr>
            <a:xfrm>
              <a:off x="3478529" y="4944109"/>
              <a:ext cx="99060" cy="57150"/>
            </a:xfrm>
            <a:custGeom>
              <a:avLst/>
              <a:gdLst/>
              <a:ahLst/>
              <a:cxnLst/>
              <a:rect l="l" t="t" r="r" b="b"/>
              <a:pathLst>
                <a:path w="99060" h="57150">
                  <a:moveTo>
                    <a:pt x="71120" y="57150"/>
                  </a:moveTo>
                  <a:lnTo>
                    <a:pt x="99060" y="57150"/>
                  </a:lnTo>
                </a:path>
                <a:path w="99060" h="57150">
                  <a:moveTo>
                    <a:pt x="71120" y="0"/>
                  </a:moveTo>
                  <a:lnTo>
                    <a:pt x="99060" y="0"/>
                  </a:lnTo>
                </a:path>
                <a:path w="99060" h="57150">
                  <a:moveTo>
                    <a:pt x="0" y="0"/>
                  </a:moveTo>
                  <a:lnTo>
                    <a:pt x="27940" y="0"/>
                  </a:lnTo>
                </a:path>
                <a:path w="99060" h="57150">
                  <a:moveTo>
                    <a:pt x="0" y="57150"/>
                  </a:moveTo>
                  <a:lnTo>
                    <a:pt x="27940" y="57150"/>
                  </a:lnTo>
                </a:path>
              </a:pathLst>
            </a:custGeom>
            <a:ln w="27940">
              <a:solidFill>
                <a:srgbClr val="000000"/>
              </a:solidFill>
            </a:ln>
          </p:spPr>
          <p:txBody>
            <a:bodyPr wrap="square" lIns="0" tIns="0" rIns="0" bIns="0" rtlCol="0"/>
            <a:lstStyle/>
            <a:p>
              <a:endParaRPr/>
            </a:p>
          </p:txBody>
        </p:sp>
        <p:sp>
          <p:nvSpPr>
            <p:cNvPr id="92" name="object 92"/>
            <p:cNvSpPr/>
            <p:nvPr/>
          </p:nvSpPr>
          <p:spPr>
            <a:xfrm>
              <a:off x="3492500" y="5043169"/>
              <a:ext cx="0" cy="29209"/>
            </a:xfrm>
            <a:custGeom>
              <a:avLst/>
              <a:gdLst/>
              <a:ahLst/>
              <a:cxnLst/>
              <a:rect l="l" t="t" r="r" b="b"/>
              <a:pathLst>
                <a:path h="29210">
                  <a:moveTo>
                    <a:pt x="-13970" y="14604"/>
                  </a:moveTo>
                  <a:lnTo>
                    <a:pt x="13970" y="14604"/>
                  </a:lnTo>
                </a:path>
              </a:pathLst>
            </a:custGeom>
            <a:ln w="29210">
              <a:solidFill>
                <a:srgbClr val="000000"/>
              </a:solidFill>
            </a:ln>
          </p:spPr>
          <p:txBody>
            <a:bodyPr wrap="square" lIns="0" tIns="0" rIns="0" bIns="0" rtlCol="0"/>
            <a:lstStyle/>
            <a:p>
              <a:endParaRPr/>
            </a:p>
          </p:txBody>
        </p:sp>
        <p:sp>
          <p:nvSpPr>
            <p:cNvPr id="93" name="object 93"/>
            <p:cNvSpPr/>
            <p:nvPr/>
          </p:nvSpPr>
          <p:spPr>
            <a:xfrm>
              <a:off x="3563619" y="5270500"/>
              <a:ext cx="0" cy="29209"/>
            </a:xfrm>
            <a:custGeom>
              <a:avLst/>
              <a:gdLst/>
              <a:ahLst/>
              <a:cxnLst/>
              <a:rect l="l" t="t" r="r" b="b"/>
              <a:pathLst>
                <a:path h="29210">
                  <a:moveTo>
                    <a:pt x="-13970" y="14605"/>
                  </a:moveTo>
                  <a:lnTo>
                    <a:pt x="13970" y="14605"/>
                  </a:lnTo>
                </a:path>
              </a:pathLst>
            </a:custGeom>
            <a:ln w="29209">
              <a:solidFill>
                <a:srgbClr val="000000"/>
              </a:solidFill>
            </a:ln>
          </p:spPr>
          <p:txBody>
            <a:bodyPr wrap="square" lIns="0" tIns="0" rIns="0" bIns="0" rtlCol="0"/>
            <a:lstStyle/>
            <a:p>
              <a:endParaRPr/>
            </a:p>
          </p:txBody>
        </p:sp>
        <p:sp>
          <p:nvSpPr>
            <p:cNvPr id="94" name="object 94"/>
            <p:cNvSpPr/>
            <p:nvPr/>
          </p:nvSpPr>
          <p:spPr>
            <a:xfrm>
              <a:off x="3563619" y="5214619"/>
              <a:ext cx="0" cy="27940"/>
            </a:xfrm>
            <a:custGeom>
              <a:avLst/>
              <a:gdLst/>
              <a:ahLst/>
              <a:cxnLst/>
              <a:rect l="l" t="t" r="r" b="b"/>
              <a:pathLst>
                <a:path h="27939">
                  <a:moveTo>
                    <a:pt x="-13970" y="13969"/>
                  </a:moveTo>
                  <a:lnTo>
                    <a:pt x="13970" y="13969"/>
                  </a:lnTo>
                </a:path>
              </a:pathLst>
            </a:custGeom>
            <a:ln w="27940">
              <a:solidFill>
                <a:srgbClr val="000000"/>
              </a:solidFill>
            </a:ln>
          </p:spPr>
          <p:txBody>
            <a:bodyPr wrap="square" lIns="0" tIns="0" rIns="0" bIns="0" rtlCol="0"/>
            <a:lstStyle/>
            <a:p>
              <a:endParaRPr/>
            </a:p>
          </p:txBody>
        </p:sp>
        <p:sp>
          <p:nvSpPr>
            <p:cNvPr id="95" name="object 95"/>
            <p:cNvSpPr/>
            <p:nvPr/>
          </p:nvSpPr>
          <p:spPr>
            <a:xfrm>
              <a:off x="3478529" y="5171439"/>
              <a:ext cx="99060" cy="0"/>
            </a:xfrm>
            <a:custGeom>
              <a:avLst/>
              <a:gdLst/>
              <a:ahLst/>
              <a:cxnLst/>
              <a:rect l="l" t="t" r="r" b="b"/>
              <a:pathLst>
                <a:path w="99060">
                  <a:moveTo>
                    <a:pt x="71120" y="0"/>
                  </a:moveTo>
                  <a:lnTo>
                    <a:pt x="99060" y="0"/>
                  </a:lnTo>
                </a:path>
                <a:path w="99060">
                  <a:moveTo>
                    <a:pt x="0" y="0"/>
                  </a:moveTo>
                  <a:lnTo>
                    <a:pt x="27940" y="0"/>
                  </a:lnTo>
                </a:path>
              </a:pathLst>
            </a:custGeom>
            <a:ln w="27940">
              <a:solidFill>
                <a:srgbClr val="000000"/>
              </a:solidFill>
            </a:ln>
          </p:spPr>
          <p:txBody>
            <a:bodyPr wrap="square" lIns="0" tIns="0" rIns="0" bIns="0" rtlCol="0"/>
            <a:lstStyle/>
            <a:p>
              <a:endParaRPr/>
            </a:p>
          </p:txBody>
        </p:sp>
        <p:sp>
          <p:nvSpPr>
            <p:cNvPr id="96" name="object 96"/>
            <p:cNvSpPr/>
            <p:nvPr/>
          </p:nvSpPr>
          <p:spPr>
            <a:xfrm>
              <a:off x="3492500" y="5214619"/>
              <a:ext cx="0" cy="27940"/>
            </a:xfrm>
            <a:custGeom>
              <a:avLst/>
              <a:gdLst/>
              <a:ahLst/>
              <a:cxnLst/>
              <a:rect l="l" t="t" r="r" b="b"/>
              <a:pathLst>
                <a:path h="27939">
                  <a:moveTo>
                    <a:pt x="-13970" y="13969"/>
                  </a:moveTo>
                  <a:lnTo>
                    <a:pt x="13970" y="13969"/>
                  </a:lnTo>
                </a:path>
              </a:pathLst>
            </a:custGeom>
            <a:ln w="27940">
              <a:solidFill>
                <a:srgbClr val="000000"/>
              </a:solidFill>
            </a:ln>
          </p:spPr>
          <p:txBody>
            <a:bodyPr wrap="square" lIns="0" tIns="0" rIns="0" bIns="0" rtlCol="0"/>
            <a:lstStyle/>
            <a:p>
              <a:endParaRPr/>
            </a:p>
          </p:txBody>
        </p:sp>
        <p:sp>
          <p:nvSpPr>
            <p:cNvPr id="97" name="object 97"/>
            <p:cNvSpPr/>
            <p:nvPr/>
          </p:nvSpPr>
          <p:spPr>
            <a:xfrm>
              <a:off x="3478529" y="5285104"/>
              <a:ext cx="27940" cy="341630"/>
            </a:xfrm>
            <a:custGeom>
              <a:avLst/>
              <a:gdLst/>
              <a:ahLst/>
              <a:cxnLst/>
              <a:rect l="l" t="t" r="r" b="b"/>
              <a:pathLst>
                <a:path w="27939" h="341629">
                  <a:moveTo>
                    <a:pt x="0" y="0"/>
                  </a:moveTo>
                  <a:lnTo>
                    <a:pt x="27940" y="0"/>
                  </a:lnTo>
                </a:path>
                <a:path w="27939" h="341629">
                  <a:moveTo>
                    <a:pt x="0" y="341630"/>
                  </a:moveTo>
                  <a:lnTo>
                    <a:pt x="27940" y="341630"/>
                  </a:lnTo>
                </a:path>
              </a:pathLst>
            </a:custGeom>
            <a:ln w="29209">
              <a:solidFill>
                <a:srgbClr val="000000"/>
              </a:solidFill>
            </a:ln>
          </p:spPr>
          <p:txBody>
            <a:bodyPr wrap="square" lIns="0" tIns="0" rIns="0" bIns="0" rtlCol="0"/>
            <a:lstStyle/>
            <a:p>
              <a:endParaRPr/>
            </a:p>
          </p:txBody>
        </p:sp>
        <p:sp>
          <p:nvSpPr>
            <p:cNvPr id="98" name="object 98"/>
            <p:cNvSpPr/>
            <p:nvPr/>
          </p:nvSpPr>
          <p:spPr>
            <a:xfrm>
              <a:off x="3478529" y="5683250"/>
              <a:ext cx="27940" cy="114300"/>
            </a:xfrm>
            <a:custGeom>
              <a:avLst/>
              <a:gdLst/>
              <a:ahLst/>
              <a:cxnLst/>
              <a:rect l="l" t="t" r="r" b="b"/>
              <a:pathLst>
                <a:path w="27939" h="114300">
                  <a:moveTo>
                    <a:pt x="0" y="0"/>
                  </a:moveTo>
                  <a:lnTo>
                    <a:pt x="27940" y="0"/>
                  </a:lnTo>
                </a:path>
                <a:path w="27939" h="114300">
                  <a:moveTo>
                    <a:pt x="0" y="57150"/>
                  </a:moveTo>
                  <a:lnTo>
                    <a:pt x="27940" y="57150"/>
                  </a:lnTo>
                </a:path>
                <a:path w="27939" h="114300">
                  <a:moveTo>
                    <a:pt x="0" y="114300"/>
                  </a:moveTo>
                  <a:lnTo>
                    <a:pt x="27940" y="114300"/>
                  </a:lnTo>
                </a:path>
              </a:pathLst>
            </a:custGeom>
            <a:ln w="27939">
              <a:solidFill>
                <a:srgbClr val="000000"/>
              </a:solidFill>
            </a:ln>
          </p:spPr>
          <p:txBody>
            <a:bodyPr wrap="square" lIns="0" tIns="0" rIns="0" bIns="0" rtlCol="0"/>
            <a:lstStyle/>
            <a:p>
              <a:endParaRPr/>
            </a:p>
          </p:txBody>
        </p:sp>
        <p:sp>
          <p:nvSpPr>
            <p:cNvPr id="99" name="object 99"/>
            <p:cNvSpPr/>
            <p:nvPr/>
          </p:nvSpPr>
          <p:spPr>
            <a:xfrm>
              <a:off x="3478529" y="5854064"/>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9209">
              <a:solidFill>
                <a:srgbClr val="000000"/>
              </a:solidFill>
            </a:ln>
          </p:spPr>
          <p:txBody>
            <a:bodyPr wrap="square" lIns="0" tIns="0" rIns="0" bIns="0" rtlCol="0"/>
            <a:lstStyle/>
            <a:p>
              <a:endParaRPr/>
            </a:p>
          </p:txBody>
        </p:sp>
        <p:sp>
          <p:nvSpPr>
            <p:cNvPr id="100" name="object 100"/>
            <p:cNvSpPr/>
            <p:nvPr/>
          </p:nvSpPr>
          <p:spPr>
            <a:xfrm>
              <a:off x="3478529" y="5967729"/>
              <a:ext cx="27940" cy="114300"/>
            </a:xfrm>
            <a:custGeom>
              <a:avLst/>
              <a:gdLst/>
              <a:ahLst/>
              <a:cxnLst/>
              <a:rect l="l" t="t" r="r" b="b"/>
              <a:pathLst>
                <a:path w="27939" h="114300">
                  <a:moveTo>
                    <a:pt x="0" y="0"/>
                  </a:moveTo>
                  <a:lnTo>
                    <a:pt x="27940" y="0"/>
                  </a:lnTo>
                </a:path>
                <a:path w="27939" h="114300">
                  <a:moveTo>
                    <a:pt x="0" y="57150"/>
                  </a:moveTo>
                  <a:lnTo>
                    <a:pt x="27940" y="57150"/>
                  </a:lnTo>
                </a:path>
                <a:path w="27939" h="114300">
                  <a:moveTo>
                    <a:pt x="0" y="114300"/>
                  </a:moveTo>
                  <a:lnTo>
                    <a:pt x="27940" y="114300"/>
                  </a:lnTo>
                </a:path>
              </a:pathLst>
            </a:custGeom>
            <a:ln w="27940">
              <a:solidFill>
                <a:srgbClr val="000000"/>
              </a:solidFill>
            </a:ln>
          </p:spPr>
          <p:txBody>
            <a:bodyPr wrap="square" lIns="0" tIns="0" rIns="0" bIns="0" rtlCol="0"/>
            <a:lstStyle/>
            <a:p>
              <a:endParaRPr/>
            </a:p>
          </p:txBody>
        </p:sp>
        <p:sp>
          <p:nvSpPr>
            <p:cNvPr id="101" name="object 101"/>
            <p:cNvSpPr/>
            <p:nvPr/>
          </p:nvSpPr>
          <p:spPr>
            <a:xfrm>
              <a:off x="3492500" y="6123939"/>
              <a:ext cx="0" cy="29209"/>
            </a:xfrm>
            <a:custGeom>
              <a:avLst/>
              <a:gdLst/>
              <a:ahLst/>
              <a:cxnLst/>
              <a:rect l="l" t="t" r="r" b="b"/>
              <a:pathLst>
                <a:path h="29210">
                  <a:moveTo>
                    <a:pt x="-13970" y="14605"/>
                  </a:moveTo>
                  <a:lnTo>
                    <a:pt x="13970" y="14605"/>
                  </a:lnTo>
                </a:path>
              </a:pathLst>
            </a:custGeom>
            <a:ln w="29209">
              <a:solidFill>
                <a:srgbClr val="000000"/>
              </a:solidFill>
            </a:ln>
          </p:spPr>
          <p:txBody>
            <a:bodyPr wrap="square" lIns="0" tIns="0" rIns="0" bIns="0" rtlCol="0"/>
            <a:lstStyle/>
            <a:p>
              <a:endParaRPr/>
            </a:p>
          </p:txBody>
        </p:sp>
        <p:sp>
          <p:nvSpPr>
            <p:cNvPr id="102" name="object 102"/>
            <p:cNvSpPr/>
            <p:nvPr/>
          </p:nvSpPr>
          <p:spPr>
            <a:xfrm>
              <a:off x="3478529" y="6195059"/>
              <a:ext cx="27940" cy="114300"/>
            </a:xfrm>
            <a:custGeom>
              <a:avLst/>
              <a:gdLst/>
              <a:ahLst/>
              <a:cxnLst/>
              <a:rect l="l" t="t" r="r" b="b"/>
              <a:pathLst>
                <a:path w="27939" h="114300">
                  <a:moveTo>
                    <a:pt x="0" y="0"/>
                  </a:moveTo>
                  <a:lnTo>
                    <a:pt x="27940" y="0"/>
                  </a:lnTo>
                </a:path>
                <a:path w="27939" h="114300">
                  <a:moveTo>
                    <a:pt x="0" y="57149"/>
                  </a:moveTo>
                  <a:lnTo>
                    <a:pt x="27940" y="57149"/>
                  </a:lnTo>
                </a:path>
                <a:path w="27939" h="114300">
                  <a:moveTo>
                    <a:pt x="0" y="114299"/>
                  </a:moveTo>
                  <a:lnTo>
                    <a:pt x="27940" y="114299"/>
                  </a:lnTo>
                </a:path>
              </a:pathLst>
            </a:custGeom>
            <a:ln w="27939">
              <a:solidFill>
                <a:srgbClr val="000000"/>
              </a:solidFill>
            </a:ln>
          </p:spPr>
          <p:txBody>
            <a:bodyPr wrap="square" lIns="0" tIns="0" rIns="0" bIns="0" rtlCol="0"/>
            <a:lstStyle/>
            <a:p>
              <a:endParaRPr/>
            </a:p>
          </p:txBody>
        </p:sp>
        <p:sp>
          <p:nvSpPr>
            <p:cNvPr id="103" name="object 103"/>
            <p:cNvSpPr/>
            <p:nvPr/>
          </p:nvSpPr>
          <p:spPr>
            <a:xfrm>
              <a:off x="3478529" y="6365875"/>
              <a:ext cx="27940" cy="57150"/>
            </a:xfrm>
            <a:custGeom>
              <a:avLst/>
              <a:gdLst/>
              <a:ahLst/>
              <a:cxnLst/>
              <a:rect l="l" t="t" r="r" b="b"/>
              <a:pathLst>
                <a:path w="27939" h="57150">
                  <a:moveTo>
                    <a:pt x="0" y="0"/>
                  </a:moveTo>
                  <a:lnTo>
                    <a:pt x="27940" y="0"/>
                  </a:lnTo>
                </a:path>
                <a:path w="27939" h="57150">
                  <a:moveTo>
                    <a:pt x="0" y="57150"/>
                  </a:moveTo>
                  <a:lnTo>
                    <a:pt x="27940" y="57150"/>
                  </a:lnTo>
                </a:path>
              </a:pathLst>
            </a:custGeom>
            <a:ln w="29209">
              <a:solidFill>
                <a:srgbClr val="000000"/>
              </a:solidFill>
            </a:ln>
          </p:spPr>
          <p:txBody>
            <a:bodyPr wrap="square" lIns="0" tIns="0" rIns="0" bIns="0" rtlCol="0"/>
            <a:lstStyle/>
            <a:p>
              <a:endParaRPr/>
            </a:p>
          </p:txBody>
        </p:sp>
        <p:sp>
          <p:nvSpPr>
            <p:cNvPr id="104" name="object 104"/>
            <p:cNvSpPr/>
            <p:nvPr/>
          </p:nvSpPr>
          <p:spPr>
            <a:xfrm>
              <a:off x="3478529" y="6479539"/>
              <a:ext cx="27940" cy="114300"/>
            </a:xfrm>
            <a:custGeom>
              <a:avLst/>
              <a:gdLst/>
              <a:ahLst/>
              <a:cxnLst/>
              <a:rect l="l" t="t" r="r" b="b"/>
              <a:pathLst>
                <a:path w="27939" h="114300">
                  <a:moveTo>
                    <a:pt x="0" y="0"/>
                  </a:moveTo>
                  <a:lnTo>
                    <a:pt x="27940" y="0"/>
                  </a:lnTo>
                </a:path>
                <a:path w="27939" h="114300">
                  <a:moveTo>
                    <a:pt x="0" y="57150"/>
                  </a:moveTo>
                  <a:lnTo>
                    <a:pt x="27940" y="57150"/>
                  </a:lnTo>
                </a:path>
                <a:path w="27939" h="114300">
                  <a:moveTo>
                    <a:pt x="0" y="114300"/>
                  </a:moveTo>
                  <a:lnTo>
                    <a:pt x="27940" y="114300"/>
                  </a:lnTo>
                </a:path>
              </a:pathLst>
            </a:custGeom>
            <a:ln w="27939">
              <a:solidFill>
                <a:srgbClr val="000000"/>
              </a:solidFill>
            </a:ln>
          </p:spPr>
          <p:txBody>
            <a:bodyPr wrap="square" lIns="0" tIns="0" rIns="0" bIns="0" rtlCol="0"/>
            <a:lstStyle/>
            <a:p>
              <a:endParaRPr/>
            </a:p>
          </p:txBody>
        </p:sp>
        <p:sp>
          <p:nvSpPr>
            <p:cNvPr id="105" name="object 105"/>
            <p:cNvSpPr/>
            <p:nvPr/>
          </p:nvSpPr>
          <p:spPr>
            <a:xfrm>
              <a:off x="3492500" y="6635750"/>
              <a:ext cx="0" cy="29209"/>
            </a:xfrm>
            <a:custGeom>
              <a:avLst/>
              <a:gdLst/>
              <a:ahLst/>
              <a:cxnLst/>
              <a:rect l="l" t="t" r="r" b="b"/>
              <a:pathLst>
                <a:path h="29209">
                  <a:moveTo>
                    <a:pt x="-13970" y="14604"/>
                  </a:moveTo>
                  <a:lnTo>
                    <a:pt x="13970" y="14604"/>
                  </a:lnTo>
                </a:path>
              </a:pathLst>
            </a:custGeom>
            <a:ln w="29210">
              <a:solidFill>
                <a:srgbClr val="000000"/>
              </a:solidFill>
            </a:ln>
          </p:spPr>
          <p:txBody>
            <a:bodyPr wrap="square" lIns="0" tIns="0" rIns="0" bIns="0" rtlCol="0"/>
            <a:lstStyle/>
            <a:p>
              <a:endParaRPr/>
            </a:p>
          </p:txBody>
        </p:sp>
        <p:sp>
          <p:nvSpPr>
            <p:cNvPr id="106" name="object 106"/>
            <p:cNvSpPr/>
            <p:nvPr/>
          </p:nvSpPr>
          <p:spPr>
            <a:xfrm>
              <a:off x="2642869" y="6668770"/>
              <a:ext cx="825500" cy="0"/>
            </a:xfrm>
            <a:custGeom>
              <a:avLst/>
              <a:gdLst/>
              <a:ahLst/>
              <a:cxnLst/>
              <a:rect l="l" t="t" r="r" b="b"/>
              <a:pathLst>
                <a:path w="825500">
                  <a:moveTo>
                    <a:pt x="825500" y="0"/>
                  </a:moveTo>
                  <a:lnTo>
                    <a:pt x="796290" y="0"/>
                  </a:lnTo>
                </a:path>
                <a:path w="825500">
                  <a:moveTo>
                    <a:pt x="768350" y="0"/>
                  </a:moveTo>
                  <a:lnTo>
                    <a:pt x="739140" y="0"/>
                  </a:lnTo>
                </a:path>
                <a:path w="825500">
                  <a:moveTo>
                    <a:pt x="711200" y="0"/>
                  </a:moveTo>
                  <a:lnTo>
                    <a:pt x="683259" y="0"/>
                  </a:lnTo>
                </a:path>
                <a:path w="825500">
                  <a:moveTo>
                    <a:pt x="654050" y="0"/>
                  </a:moveTo>
                  <a:lnTo>
                    <a:pt x="626109" y="0"/>
                  </a:lnTo>
                </a:path>
                <a:path w="825500">
                  <a:moveTo>
                    <a:pt x="596900" y="0"/>
                  </a:moveTo>
                  <a:lnTo>
                    <a:pt x="568960" y="0"/>
                  </a:lnTo>
                </a:path>
                <a:path w="825500">
                  <a:moveTo>
                    <a:pt x="541019" y="0"/>
                  </a:moveTo>
                  <a:lnTo>
                    <a:pt x="511810" y="0"/>
                  </a:lnTo>
                </a:path>
                <a:path w="825500">
                  <a:moveTo>
                    <a:pt x="483869" y="0"/>
                  </a:moveTo>
                  <a:lnTo>
                    <a:pt x="454660" y="0"/>
                  </a:lnTo>
                </a:path>
                <a:path w="825500">
                  <a:moveTo>
                    <a:pt x="426719" y="0"/>
                  </a:moveTo>
                  <a:lnTo>
                    <a:pt x="398780" y="0"/>
                  </a:lnTo>
                </a:path>
                <a:path w="825500">
                  <a:moveTo>
                    <a:pt x="369569" y="0"/>
                  </a:moveTo>
                  <a:lnTo>
                    <a:pt x="341630" y="0"/>
                  </a:lnTo>
                </a:path>
                <a:path w="825500">
                  <a:moveTo>
                    <a:pt x="313690" y="0"/>
                  </a:moveTo>
                  <a:lnTo>
                    <a:pt x="284480" y="0"/>
                  </a:lnTo>
                </a:path>
                <a:path w="825500">
                  <a:moveTo>
                    <a:pt x="256540" y="0"/>
                  </a:moveTo>
                  <a:lnTo>
                    <a:pt x="227330" y="0"/>
                  </a:lnTo>
                </a:path>
                <a:path w="825500">
                  <a:moveTo>
                    <a:pt x="199390" y="0"/>
                  </a:moveTo>
                  <a:lnTo>
                    <a:pt x="171450" y="0"/>
                  </a:lnTo>
                </a:path>
                <a:path w="825500">
                  <a:moveTo>
                    <a:pt x="142240" y="0"/>
                  </a:moveTo>
                  <a:lnTo>
                    <a:pt x="114300" y="0"/>
                  </a:lnTo>
                </a:path>
                <a:path w="825500">
                  <a:moveTo>
                    <a:pt x="85090" y="0"/>
                  </a:moveTo>
                  <a:lnTo>
                    <a:pt x="57150" y="0"/>
                  </a:lnTo>
                </a:path>
                <a:path w="825500">
                  <a:moveTo>
                    <a:pt x="29210" y="0"/>
                  </a:moveTo>
                  <a:lnTo>
                    <a:pt x="0" y="0"/>
                  </a:lnTo>
                </a:path>
              </a:pathLst>
            </a:custGeom>
            <a:ln w="27940">
              <a:solidFill>
                <a:srgbClr val="000000"/>
              </a:solidFill>
            </a:ln>
          </p:spPr>
          <p:txBody>
            <a:bodyPr wrap="square" lIns="0" tIns="0" rIns="0" bIns="0" rtlCol="0"/>
            <a:lstStyle/>
            <a:p>
              <a:endParaRPr/>
            </a:p>
          </p:txBody>
        </p:sp>
      </p:grpSp>
      <p:graphicFrame>
        <p:nvGraphicFramePr>
          <p:cNvPr id="107" name="object 107"/>
          <p:cNvGraphicFramePr>
            <a:graphicFrameLocks noGrp="1"/>
          </p:cNvGraphicFramePr>
          <p:nvPr/>
        </p:nvGraphicFramePr>
        <p:xfrm>
          <a:off x="509698" y="2301500"/>
          <a:ext cx="8763840" cy="5154394"/>
        </p:xfrm>
        <a:graphic>
          <a:graphicData uri="http://schemas.openxmlformats.org/drawingml/2006/table">
            <a:tbl>
              <a:tblPr firstRow="1" bandRow="1">
                <a:tableStyleId>{2D5ABB26-0587-4C30-8999-92F81FD0307C}</a:tableStyleId>
              </a:tblPr>
              <a:tblGrid>
                <a:gridCol w="1349684"/>
                <a:gridCol w="1968522"/>
                <a:gridCol w="93805"/>
                <a:gridCol w="1747308"/>
                <a:gridCol w="1857214"/>
                <a:gridCol w="1747307"/>
              </a:tblGrid>
              <a:tr h="839964">
                <a:tc>
                  <a:txBody>
                    <a:bodyPr/>
                    <a:lstStyle/>
                    <a:p>
                      <a:pPr marL="77470">
                        <a:lnSpc>
                          <a:spcPct val="100000"/>
                        </a:lnSpc>
                        <a:spcBef>
                          <a:spcPts val="1140"/>
                        </a:spcBef>
                      </a:pPr>
                      <a:r>
                        <a:rPr sz="2000" b="1" spc="-5" dirty="0">
                          <a:solidFill>
                            <a:srgbClr val="FFFFFF"/>
                          </a:solidFill>
                          <a:latin typeface="Times New Roman"/>
                          <a:cs typeface="Times New Roman"/>
                        </a:rPr>
                        <a:t>Species</a:t>
                      </a:r>
                      <a:endParaRPr sz="2000">
                        <a:latin typeface="Times New Roman"/>
                        <a:cs typeface="Times New Roman"/>
                      </a:endParaRPr>
                    </a:p>
                  </a:txBody>
                  <a:tcPr marL="0" marR="0" marT="159593" marB="0">
                    <a:lnL w="12700">
                      <a:solidFill>
                        <a:srgbClr val="FFFFFF"/>
                      </a:solidFill>
                      <a:prstDash val="solid"/>
                    </a:lnL>
                    <a:lnT w="53975">
                      <a:solidFill>
                        <a:srgbClr val="FFFFFF"/>
                      </a:solidFill>
                      <a:prstDash val="solid"/>
                    </a:lnT>
                    <a:lnB w="53975">
                      <a:solidFill>
                        <a:srgbClr val="FFFFFF"/>
                      </a:solidFill>
                      <a:prstDash val="solid"/>
                    </a:lnB>
                    <a:solidFill>
                      <a:srgbClr val="66004C"/>
                    </a:solidFill>
                  </a:tcPr>
                </a:tc>
                <a:tc>
                  <a:txBody>
                    <a:bodyPr/>
                    <a:lstStyle/>
                    <a:p>
                      <a:pPr marL="122555" marR="302260" indent="172085">
                        <a:lnSpc>
                          <a:spcPct val="100000"/>
                        </a:lnSpc>
                        <a:spcBef>
                          <a:spcPts val="1140"/>
                        </a:spcBef>
                      </a:pPr>
                      <a:r>
                        <a:rPr sz="2000" b="1" spc="-5" dirty="0">
                          <a:solidFill>
                            <a:srgbClr val="FFFFFF"/>
                          </a:solidFill>
                          <a:latin typeface="Times New Roman"/>
                          <a:cs typeface="Times New Roman"/>
                        </a:rPr>
                        <a:t>Length </a:t>
                      </a:r>
                      <a:r>
                        <a:rPr sz="2000" b="1" dirty="0">
                          <a:solidFill>
                            <a:srgbClr val="FFFFFF"/>
                          </a:solidFill>
                          <a:latin typeface="Times New Roman"/>
                          <a:cs typeface="Times New Roman"/>
                        </a:rPr>
                        <a:t>of  </a:t>
                      </a:r>
                      <a:r>
                        <a:rPr sz="2000" b="1" spc="-10" dirty="0">
                          <a:solidFill>
                            <a:srgbClr val="FFFFFF"/>
                          </a:solidFill>
                          <a:latin typeface="Times New Roman"/>
                          <a:cs typeface="Times New Roman"/>
                        </a:rPr>
                        <a:t>Estrous</a:t>
                      </a:r>
                      <a:r>
                        <a:rPr sz="2000" b="1" spc="-50" dirty="0">
                          <a:solidFill>
                            <a:srgbClr val="FFFFFF"/>
                          </a:solidFill>
                          <a:latin typeface="Times New Roman"/>
                          <a:cs typeface="Times New Roman"/>
                        </a:rPr>
                        <a:t> </a:t>
                      </a:r>
                      <a:r>
                        <a:rPr sz="2000" b="1" spc="-5" dirty="0">
                          <a:solidFill>
                            <a:srgbClr val="FFFFFF"/>
                          </a:solidFill>
                          <a:latin typeface="Times New Roman"/>
                          <a:cs typeface="Times New Roman"/>
                        </a:rPr>
                        <a:t>Cycle</a:t>
                      </a:r>
                      <a:endParaRPr sz="2000">
                        <a:latin typeface="Times New Roman"/>
                        <a:cs typeface="Times New Roman"/>
                      </a:endParaRPr>
                    </a:p>
                  </a:txBody>
                  <a:tcPr marL="0" marR="0" marT="159593" marB="0">
                    <a:lnT w="53975">
                      <a:solidFill>
                        <a:srgbClr val="FFFFFF"/>
                      </a:solidFill>
                      <a:prstDash val="solid"/>
                    </a:lnT>
                    <a:lnB w="53975">
                      <a:solidFill>
                        <a:srgbClr val="FFFFFF"/>
                      </a:solidFill>
                      <a:prstDash val="solid"/>
                    </a:lnB>
                    <a:solidFill>
                      <a:srgbClr val="66004C"/>
                    </a:solidFill>
                  </a:tcPr>
                </a:tc>
                <a:tc>
                  <a:txBody>
                    <a:bodyPr/>
                    <a:lstStyle/>
                    <a:p>
                      <a:pPr>
                        <a:lnSpc>
                          <a:spcPct val="100000"/>
                        </a:lnSpc>
                      </a:pPr>
                      <a:endParaRPr sz="2200">
                        <a:latin typeface="Times New Roman"/>
                        <a:cs typeface="Times New Roman"/>
                      </a:endParaRPr>
                    </a:p>
                  </a:txBody>
                  <a:tcPr marL="0" marR="0" marT="0" marB="0">
                    <a:lnT w="53975">
                      <a:solidFill>
                        <a:srgbClr val="FFFFFF"/>
                      </a:solidFill>
                      <a:prstDash val="solid"/>
                    </a:lnT>
                    <a:lnB w="53975">
                      <a:solidFill>
                        <a:srgbClr val="FFFFFF"/>
                      </a:solidFill>
                      <a:prstDash val="solid"/>
                    </a:lnB>
                    <a:solidFill>
                      <a:srgbClr val="66004C"/>
                    </a:solidFill>
                  </a:tcPr>
                </a:tc>
                <a:tc>
                  <a:txBody>
                    <a:bodyPr/>
                    <a:lstStyle/>
                    <a:p>
                      <a:pPr marL="424815" marR="321310" indent="-115570">
                        <a:lnSpc>
                          <a:spcPct val="100000"/>
                        </a:lnSpc>
                        <a:spcBef>
                          <a:spcPts val="1140"/>
                        </a:spcBef>
                      </a:pPr>
                      <a:r>
                        <a:rPr sz="2000" b="1" spc="-5" dirty="0">
                          <a:solidFill>
                            <a:srgbClr val="FFFFFF"/>
                          </a:solidFill>
                          <a:latin typeface="Times New Roman"/>
                          <a:cs typeface="Times New Roman"/>
                        </a:rPr>
                        <a:t>Length</a:t>
                      </a:r>
                      <a:r>
                        <a:rPr sz="2000" b="1" spc="-90" dirty="0">
                          <a:solidFill>
                            <a:srgbClr val="FFFFFF"/>
                          </a:solidFill>
                          <a:latin typeface="Times New Roman"/>
                          <a:cs typeface="Times New Roman"/>
                        </a:rPr>
                        <a:t> </a:t>
                      </a:r>
                      <a:r>
                        <a:rPr sz="2000" b="1" dirty="0">
                          <a:solidFill>
                            <a:srgbClr val="FFFFFF"/>
                          </a:solidFill>
                          <a:latin typeface="Times New Roman"/>
                          <a:cs typeface="Times New Roman"/>
                        </a:rPr>
                        <a:t>of  </a:t>
                      </a:r>
                      <a:r>
                        <a:rPr sz="2000" b="1" spc="-5" dirty="0">
                          <a:solidFill>
                            <a:srgbClr val="FFFFFF"/>
                          </a:solidFill>
                          <a:latin typeface="Times New Roman"/>
                          <a:cs typeface="Times New Roman"/>
                        </a:rPr>
                        <a:t>Estrus</a:t>
                      </a:r>
                      <a:endParaRPr sz="2000">
                        <a:latin typeface="Times New Roman"/>
                        <a:cs typeface="Times New Roman"/>
                      </a:endParaRPr>
                    </a:p>
                  </a:txBody>
                  <a:tcPr marL="0" marR="0" marT="159593" marB="0">
                    <a:lnT w="53975">
                      <a:solidFill>
                        <a:srgbClr val="FFFFFF"/>
                      </a:solidFill>
                      <a:prstDash val="solid"/>
                    </a:lnT>
                    <a:lnB w="53975">
                      <a:solidFill>
                        <a:srgbClr val="FFFFFF"/>
                      </a:solidFill>
                      <a:prstDash val="solid"/>
                    </a:lnB>
                    <a:solidFill>
                      <a:srgbClr val="66004C"/>
                    </a:solidFill>
                  </a:tcPr>
                </a:tc>
                <a:tc>
                  <a:txBody>
                    <a:bodyPr/>
                    <a:lstStyle/>
                    <a:p>
                      <a:pPr marL="274320">
                        <a:lnSpc>
                          <a:spcPct val="100000"/>
                        </a:lnSpc>
                        <a:spcBef>
                          <a:spcPts val="1140"/>
                        </a:spcBef>
                      </a:pPr>
                      <a:r>
                        <a:rPr sz="2000" b="1" spc="-5" dirty="0">
                          <a:solidFill>
                            <a:srgbClr val="FFFFFF"/>
                          </a:solidFill>
                          <a:latin typeface="Times New Roman"/>
                          <a:cs typeface="Times New Roman"/>
                        </a:rPr>
                        <a:t>Ovulation</a:t>
                      </a:r>
                      <a:endParaRPr sz="2000">
                        <a:latin typeface="Times New Roman"/>
                        <a:cs typeface="Times New Roman"/>
                      </a:endParaRPr>
                    </a:p>
                  </a:txBody>
                  <a:tcPr marL="0" marR="0" marT="159593" marB="0">
                    <a:lnT w="53975">
                      <a:solidFill>
                        <a:srgbClr val="FFFFFF"/>
                      </a:solidFill>
                      <a:prstDash val="solid"/>
                    </a:lnT>
                    <a:lnB w="53975">
                      <a:solidFill>
                        <a:srgbClr val="FFFFFF"/>
                      </a:solidFill>
                      <a:prstDash val="solid"/>
                    </a:lnB>
                    <a:solidFill>
                      <a:srgbClr val="66004C"/>
                    </a:solidFill>
                  </a:tcPr>
                </a:tc>
                <a:tc>
                  <a:txBody>
                    <a:bodyPr/>
                    <a:lstStyle/>
                    <a:p>
                      <a:pPr marL="367030" marR="169545" indent="57150">
                        <a:lnSpc>
                          <a:spcPct val="100000"/>
                        </a:lnSpc>
                        <a:spcBef>
                          <a:spcPts val="1140"/>
                        </a:spcBef>
                      </a:pPr>
                      <a:r>
                        <a:rPr sz="2000" b="1" spc="-5" dirty="0">
                          <a:solidFill>
                            <a:srgbClr val="FFFFFF"/>
                          </a:solidFill>
                          <a:latin typeface="Times New Roman"/>
                          <a:cs typeface="Times New Roman"/>
                        </a:rPr>
                        <a:t>Length </a:t>
                      </a:r>
                      <a:r>
                        <a:rPr sz="2000" b="1" dirty="0">
                          <a:solidFill>
                            <a:srgbClr val="FFFFFF"/>
                          </a:solidFill>
                          <a:latin typeface="Times New Roman"/>
                          <a:cs typeface="Times New Roman"/>
                        </a:rPr>
                        <a:t>of  </a:t>
                      </a:r>
                      <a:r>
                        <a:rPr sz="2000" b="1" spc="-5" dirty="0">
                          <a:solidFill>
                            <a:srgbClr val="FFFFFF"/>
                          </a:solidFill>
                          <a:latin typeface="Times New Roman"/>
                          <a:cs typeface="Times New Roman"/>
                        </a:rPr>
                        <a:t>Pr</a:t>
                      </a:r>
                      <a:r>
                        <a:rPr sz="2000" b="1" spc="5" dirty="0">
                          <a:solidFill>
                            <a:srgbClr val="FFFFFF"/>
                          </a:solidFill>
                          <a:latin typeface="Times New Roman"/>
                          <a:cs typeface="Times New Roman"/>
                        </a:rPr>
                        <a:t>e</a:t>
                      </a:r>
                      <a:r>
                        <a:rPr sz="2000" b="1" dirty="0">
                          <a:solidFill>
                            <a:srgbClr val="FFFFFF"/>
                          </a:solidFill>
                          <a:latin typeface="Times New Roman"/>
                          <a:cs typeface="Times New Roman"/>
                        </a:rPr>
                        <a:t>g</a:t>
                      </a:r>
                      <a:r>
                        <a:rPr sz="2000" b="1" spc="-15" dirty="0">
                          <a:solidFill>
                            <a:srgbClr val="FFFFFF"/>
                          </a:solidFill>
                          <a:latin typeface="Times New Roman"/>
                          <a:cs typeface="Times New Roman"/>
                        </a:rPr>
                        <a:t>n</a:t>
                      </a:r>
                      <a:r>
                        <a:rPr sz="2000" b="1" dirty="0">
                          <a:solidFill>
                            <a:srgbClr val="FFFFFF"/>
                          </a:solidFill>
                          <a:latin typeface="Times New Roman"/>
                          <a:cs typeface="Times New Roman"/>
                        </a:rPr>
                        <a:t>ancy</a:t>
                      </a:r>
                      <a:endParaRPr sz="2000">
                        <a:latin typeface="Times New Roman"/>
                        <a:cs typeface="Times New Roman"/>
                      </a:endParaRPr>
                    </a:p>
                  </a:txBody>
                  <a:tcPr marL="0" marR="0" marT="159593" marB="0">
                    <a:lnR w="12700">
                      <a:solidFill>
                        <a:srgbClr val="FFFFFF"/>
                      </a:solidFill>
                      <a:prstDash val="solid"/>
                    </a:lnR>
                    <a:lnT w="53975">
                      <a:solidFill>
                        <a:srgbClr val="FFFFFF"/>
                      </a:solidFill>
                      <a:prstDash val="solid"/>
                    </a:lnT>
                    <a:lnB w="53975">
                      <a:solidFill>
                        <a:srgbClr val="FFFFFF"/>
                      </a:solidFill>
                      <a:prstDash val="solid"/>
                    </a:lnB>
                    <a:solidFill>
                      <a:srgbClr val="66004C"/>
                    </a:solidFill>
                  </a:tcPr>
                </a:tc>
              </a:tr>
              <a:tr h="162393">
                <a:tc>
                  <a:txBody>
                    <a:bodyPr/>
                    <a:lstStyle/>
                    <a:p>
                      <a:pPr>
                        <a:lnSpc>
                          <a:spcPct val="100000"/>
                        </a:lnSpc>
                      </a:pPr>
                      <a:endParaRPr sz="900">
                        <a:latin typeface="Times New Roman"/>
                        <a:cs typeface="Times New Roman"/>
                      </a:endParaRPr>
                    </a:p>
                  </a:txBody>
                  <a:tcPr marL="0" marR="0" marT="0" marB="0">
                    <a:lnT w="53975">
                      <a:solidFill>
                        <a:srgbClr val="FFFFFF"/>
                      </a:solidFill>
                      <a:prstDash val="solid"/>
                    </a:lnT>
                    <a:solidFill>
                      <a:srgbClr val="CC0099"/>
                    </a:solidFill>
                  </a:tcPr>
                </a:tc>
                <a:tc>
                  <a:txBody>
                    <a:bodyPr/>
                    <a:lstStyle/>
                    <a:p>
                      <a:pPr>
                        <a:lnSpc>
                          <a:spcPct val="100000"/>
                        </a:lnSpc>
                      </a:pPr>
                      <a:endParaRPr sz="900">
                        <a:latin typeface="Times New Roman"/>
                        <a:cs typeface="Times New Roman"/>
                      </a:endParaRPr>
                    </a:p>
                  </a:txBody>
                  <a:tcPr marL="0" marR="0" marT="0" marB="0">
                    <a:lnT w="53975">
                      <a:solidFill>
                        <a:srgbClr val="FFFFFF"/>
                      </a:solidFill>
                      <a:prstDash val="solid"/>
                    </a:lnT>
                    <a:solidFill>
                      <a:srgbClr val="CC0099"/>
                    </a:solidFill>
                  </a:tcPr>
                </a:tc>
                <a:tc>
                  <a:txBody>
                    <a:bodyPr/>
                    <a:lstStyle/>
                    <a:p>
                      <a:pPr>
                        <a:lnSpc>
                          <a:spcPct val="100000"/>
                        </a:lnSpc>
                      </a:pPr>
                      <a:endParaRPr sz="900">
                        <a:latin typeface="Times New Roman"/>
                        <a:cs typeface="Times New Roman"/>
                      </a:endParaRPr>
                    </a:p>
                  </a:txBody>
                  <a:tcPr marL="0" marR="0" marT="0" marB="0">
                    <a:lnT w="53975">
                      <a:solidFill>
                        <a:srgbClr val="FFFFFF"/>
                      </a:solidFill>
                      <a:prstDash val="solid"/>
                    </a:lnT>
                    <a:solidFill>
                      <a:srgbClr val="CC0099"/>
                    </a:solidFill>
                  </a:tcPr>
                </a:tc>
                <a:tc>
                  <a:txBody>
                    <a:bodyPr/>
                    <a:lstStyle/>
                    <a:p>
                      <a:pPr>
                        <a:lnSpc>
                          <a:spcPct val="100000"/>
                        </a:lnSpc>
                      </a:pPr>
                      <a:endParaRPr sz="900">
                        <a:latin typeface="Times New Roman"/>
                        <a:cs typeface="Times New Roman"/>
                      </a:endParaRPr>
                    </a:p>
                  </a:txBody>
                  <a:tcPr marL="0" marR="0" marT="0" marB="0">
                    <a:lnT w="53975">
                      <a:solidFill>
                        <a:srgbClr val="FFFFFF"/>
                      </a:solidFill>
                      <a:prstDash val="solid"/>
                    </a:lnT>
                    <a:lnB w="28575">
                      <a:solidFill>
                        <a:srgbClr val="000000"/>
                      </a:solidFill>
                      <a:prstDash val="solid"/>
                    </a:lnB>
                    <a:solidFill>
                      <a:srgbClr val="CC0099"/>
                    </a:solidFill>
                  </a:tcPr>
                </a:tc>
                <a:tc>
                  <a:txBody>
                    <a:bodyPr/>
                    <a:lstStyle/>
                    <a:p>
                      <a:pPr>
                        <a:lnSpc>
                          <a:spcPct val="100000"/>
                        </a:lnSpc>
                      </a:pPr>
                      <a:endParaRPr sz="900">
                        <a:latin typeface="Times New Roman"/>
                        <a:cs typeface="Times New Roman"/>
                      </a:endParaRPr>
                    </a:p>
                  </a:txBody>
                  <a:tcPr marL="0" marR="0" marT="0" marB="0">
                    <a:lnT w="53975">
                      <a:solidFill>
                        <a:srgbClr val="FFFFFF"/>
                      </a:solidFill>
                      <a:prstDash val="solid"/>
                    </a:lnT>
                    <a:solidFill>
                      <a:srgbClr val="CC0099"/>
                    </a:solidFill>
                  </a:tcPr>
                </a:tc>
                <a:tc>
                  <a:txBody>
                    <a:bodyPr/>
                    <a:lstStyle/>
                    <a:p>
                      <a:pPr>
                        <a:lnSpc>
                          <a:spcPct val="100000"/>
                        </a:lnSpc>
                      </a:pPr>
                      <a:endParaRPr sz="900">
                        <a:latin typeface="Times New Roman"/>
                        <a:cs typeface="Times New Roman"/>
                      </a:endParaRPr>
                    </a:p>
                  </a:txBody>
                  <a:tcPr marL="0" marR="0" marT="0" marB="0">
                    <a:lnT w="53975">
                      <a:solidFill>
                        <a:srgbClr val="FFFFFF"/>
                      </a:solidFill>
                      <a:prstDash val="solid"/>
                    </a:lnT>
                    <a:solidFill>
                      <a:srgbClr val="CC0099"/>
                    </a:solidFill>
                  </a:tcPr>
                </a:tc>
              </a:tr>
              <a:tr h="76997">
                <a:tc>
                  <a:txBody>
                    <a:bodyPr/>
                    <a:lstStyle/>
                    <a:p>
                      <a:pPr>
                        <a:lnSpc>
                          <a:spcPct val="100000"/>
                        </a:lnSpc>
                      </a:pPr>
                      <a:endParaRPr sz="300">
                        <a:latin typeface="Times New Roman"/>
                        <a:cs typeface="Times New Roman"/>
                      </a:endParaRPr>
                    </a:p>
                  </a:txBody>
                  <a:tcPr marL="0" marR="0" marT="0" marB="0">
                    <a:solidFill>
                      <a:srgbClr val="CC0099"/>
                    </a:solidFill>
                  </a:tcPr>
                </a:tc>
                <a:tc>
                  <a:txBody>
                    <a:bodyPr/>
                    <a:lstStyle/>
                    <a:p>
                      <a:pPr>
                        <a:lnSpc>
                          <a:spcPct val="100000"/>
                        </a:lnSpc>
                      </a:pPr>
                      <a:endParaRPr sz="300">
                        <a:latin typeface="Times New Roman"/>
                        <a:cs typeface="Times New Roman"/>
                      </a:endParaRPr>
                    </a:p>
                  </a:txBody>
                  <a:tcPr marL="0" marR="0" marT="0" marB="0">
                    <a:solidFill>
                      <a:srgbClr val="CC0099"/>
                    </a:solidFill>
                  </a:tcPr>
                </a:tc>
                <a:tc>
                  <a:txBody>
                    <a:bodyPr/>
                    <a:lstStyle/>
                    <a:p>
                      <a:pPr>
                        <a:lnSpc>
                          <a:spcPct val="100000"/>
                        </a:lnSpc>
                      </a:pPr>
                      <a:endParaRPr sz="300">
                        <a:latin typeface="Times New Roman"/>
                        <a:cs typeface="Times New Roman"/>
                      </a:endParaRPr>
                    </a:p>
                  </a:txBody>
                  <a:tcPr marL="0" marR="0" marT="0" marB="0">
                    <a:solidFill>
                      <a:srgbClr val="CC0099"/>
                    </a:solidFill>
                  </a:tcPr>
                </a:tc>
                <a:tc>
                  <a:txBody>
                    <a:bodyPr/>
                    <a:lstStyle/>
                    <a:p>
                      <a:pPr>
                        <a:lnSpc>
                          <a:spcPct val="100000"/>
                        </a:lnSpc>
                      </a:pPr>
                      <a:endParaRPr sz="300">
                        <a:latin typeface="Times New Roman"/>
                        <a:cs typeface="Times New Roman"/>
                      </a:endParaRPr>
                    </a:p>
                  </a:txBody>
                  <a:tcPr marL="0" marR="0" marT="0" marB="0">
                    <a:lnT w="28575">
                      <a:solidFill>
                        <a:srgbClr val="000000"/>
                      </a:solidFill>
                      <a:prstDash val="solid"/>
                    </a:lnT>
                    <a:solidFill>
                      <a:srgbClr val="CC0099"/>
                    </a:solidFill>
                  </a:tcPr>
                </a:tc>
                <a:tc>
                  <a:txBody>
                    <a:bodyPr/>
                    <a:lstStyle/>
                    <a:p>
                      <a:pPr>
                        <a:lnSpc>
                          <a:spcPct val="100000"/>
                        </a:lnSpc>
                      </a:pPr>
                      <a:endParaRPr sz="300">
                        <a:latin typeface="Times New Roman"/>
                        <a:cs typeface="Times New Roman"/>
                      </a:endParaRPr>
                    </a:p>
                  </a:txBody>
                  <a:tcPr marL="0" marR="0" marT="0" marB="0">
                    <a:solidFill>
                      <a:srgbClr val="CC0099"/>
                    </a:solidFill>
                  </a:tcPr>
                </a:tc>
                <a:tc>
                  <a:txBody>
                    <a:bodyPr/>
                    <a:lstStyle/>
                    <a:p>
                      <a:pPr>
                        <a:lnSpc>
                          <a:spcPct val="100000"/>
                        </a:lnSpc>
                      </a:pPr>
                      <a:endParaRPr sz="300">
                        <a:latin typeface="Times New Roman"/>
                        <a:cs typeface="Times New Roman"/>
                      </a:endParaRPr>
                    </a:p>
                  </a:txBody>
                  <a:tcPr marL="0" marR="0" marT="0" marB="0">
                    <a:solidFill>
                      <a:srgbClr val="CC0099"/>
                    </a:solidFill>
                  </a:tcPr>
                </a:tc>
              </a:tr>
              <a:tr h="62997">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r>
              <a:tr h="62297">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r>
              <a:tr h="54737">
                <a:tc>
                  <a:txBody>
                    <a:bodyPr/>
                    <a:lstStyle/>
                    <a:p>
                      <a:pPr>
                        <a:lnSpc>
                          <a:spcPct val="100000"/>
                        </a:lnSpc>
                      </a:pPr>
                      <a:endParaRPr sz="100">
                        <a:latin typeface="Times New Roman"/>
                        <a:cs typeface="Times New Roman"/>
                      </a:endParaRPr>
                    </a:p>
                  </a:txBody>
                  <a:tcPr marL="0" marR="0" marT="0" marB="0">
                    <a:solidFill>
                      <a:srgbClr val="CC0099"/>
                    </a:solidFill>
                  </a:tcPr>
                </a:tc>
                <a:tc>
                  <a:txBody>
                    <a:bodyPr/>
                    <a:lstStyle/>
                    <a:p>
                      <a:pPr>
                        <a:lnSpc>
                          <a:spcPct val="100000"/>
                        </a:lnSpc>
                      </a:pPr>
                      <a:endParaRPr sz="1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100">
                        <a:latin typeface="Times New Roman"/>
                        <a:cs typeface="Times New Roman"/>
                      </a:endParaRPr>
                    </a:p>
                  </a:txBody>
                  <a:tcPr marL="0" marR="0" marT="0" marB="0">
                    <a:solidFill>
                      <a:srgbClr val="CC0099"/>
                    </a:solidFill>
                  </a:tcPr>
                </a:tc>
                <a:tc>
                  <a:txBody>
                    <a:bodyPr/>
                    <a:lstStyle/>
                    <a:p>
                      <a:pPr>
                        <a:lnSpc>
                          <a:spcPct val="100000"/>
                        </a:lnSpc>
                      </a:pPr>
                      <a:endParaRPr sz="100">
                        <a:latin typeface="Times New Roman"/>
                        <a:cs typeface="Times New Roman"/>
                      </a:endParaRPr>
                    </a:p>
                  </a:txBody>
                  <a:tcPr marL="0" marR="0" marT="0" marB="0">
                    <a:solidFill>
                      <a:srgbClr val="CC0099"/>
                    </a:solidFill>
                  </a:tcPr>
                </a:tc>
              </a:tr>
              <a:tr h="279058">
                <a:tc>
                  <a:txBody>
                    <a:bodyPr/>
                    <a:lstStyle/>
                    <a:p>
                      <a:pPr marL="77470">
                        <a:lnSpc>
                          <a:spcPts val="1895"/>
                        </a:lnSpc>
                      </a:pPr>
                      <a:r>
                        <a:rPr sz="2000" b="1" spc="-5" dirty="0">
                          <a:solidFill>
                            <a:srgbClr val="FFFFFF"/>
                          </a:solidFill>
                          <a:latin typeface="Times New Roman"/>
                          <a:cs typeface="Times New Roman"/>
                        </a:rPr>
                        <a:t>Cow</a:t>
                      </a:r>
                      <a:endParaRPr sz="2000">
                        <a:latin typeface="Times New Roman"/>
                        <a:cs typeface="Times New Roman"/>
                      </a:endParaRPr>
                    </a:p>
                  </a:txBody>
                  <a:tcPr marL="0" marR="0" marT="0" marB="0">
                    <a:solidFill>
                      <a:srgbClr val="CC0099"/>
                    </a:solidFill>
                  </a:tcPr>
                </a:tc>
                <a:tc>
                  <a:txBody>
                    <a:bodyPr/>
                    <a:lstStyle/>
                    <a:p>
                      <a:pPr marL="353695">
                        <a:lnSpc>
                          <a:spcPts val="1895"/>
                        </a:lnSpc>
                      </a:pPr>
                      <a:r>
                        <a:rPr sz="2000" b="1" dirty="0">
                          <a:solidFill>
                            <a:srgbClr val="FFFFFF"/>
                          </a:solidFill>
                          <a:latin typeface="Times New Roman"/>
                          <a:cs typeface="Times New Roman"/>
                        </a:rPr>
                        <a:t>21</a:t>
                      </a:r>
                      <a:r>
                        <a:rPr sz="2000" b="1" spc="-10" dirty="0">
                          <a:solidFill>
                            <a:srgbClr val="FFFFFF"/>
                          </a:solidFill>
                          <a:latin typeface="Times New Roman"/>
                          <a:cs typeface="Times New Roman"/>
                        </a:rPr>
                        <a:t> </a:t>
                      </a:r>
                      <a:r>
                        <a:rPr sz="2000" b="1" spc="-5" dirty="0">
                          <a:solidFill>
                            <a:srgbClr val="FFFFFF"/>
                          </a:solidFill>
                          <a:latin typeface="Times New Roman"/>
                          <a:cs typeface="Times New Roman"/>
                        </a:rPr>
                        <a:t>days</a:t>
                      </a:r>
                      <a:endParaRPr sz="2000">
                        <a:latin typeface="Times New Roman"/>
                        <a:cs typeface="Times New Roman"/>
                      </a:endParaRPr>
                    </a:p>
                  </a:txBody>
                  <a:tcPr marL="0" marR="0" marT="0" marB="0">
                    <a:solidFill>
                      <a:srgbClr val="CC0099"/>
                    </a:solidFill>
                  </a:tcPr>
                </a:tc>
                <a:tc>
                  <a:txBody>
                    <a:bodyPr/>
                    <a:lstStyle/>
                    <a:p>
                      <a:pPr>
                        <a:lnSpc>
                          <a:spcPct val="100000"/>
                        </a:lnSpc>
                      </a:pPr>
                      <a:endParaRPr sz="1400">
                        <a:latin typeface="Times New Roman"/>
                        <a:cs typeface="Times New Roman"/>
                      </a:endParaRPr>
                    </a:p>
                  </a:txBody>
                  <a:tcPr marL="0" marR="0" marT="0" marB="0">
                    <a:solidFill>
                      <a:srgbClr val="CC0099"/>
                    </a:solidFill>
                  </a:tcPr>
                </a:tc>
                <a:tc>
                  <a:txBody>
                    <a:bodyPr/>
                    <a:lstStyle/>
                    <a:p>
                      <a:pPr marR="212090" algn="ctr">
                        <a:lnSpc>
                          <a:spcPts val="1689"/>
                        </a:lnSpc>
                      </a:pPr>
                      <a:r>
                        <a:rPr sz="2000" b="1" dirty="0">
                          <a:solidFill>
                            <a:srgbClr val="FFFFFF"/>
                          </a:solidFill>
                          <a:latin typeface="Times New Roman"/>
                          <a:cs typeface="Times New Roman"/>
                        </a:rPr>
                        <a:t>18</a:t>
                      </a:r>
                      <a:r>
                        <a:rPr sz="2000" b="1" spc="-15" dirty="0">
                          <a:solidFill>
                            <a:srgbClr val="FFFFFF"/>
                          </a:solidFill>
                          <a:latin typeface="Times New Roman"/>
                          <a:cs typeface="Times New Roman"/>
                        </a:rPr>
                        <a:t> </a:t>
                      </a:r>
                      <a:r>
                        <a:rPr sz="2000" b="1" spc="-5" dirty="0">
                          <a:solidFill>
                            <a:srgbClr val="FFFFFF"/>
                          </a:solidFill>
                          <a:latin typeface="Times New Roman"/>
                          <a:cs typeface="Times New Roman"/>
                        </a:rPr>
                        <a:t>hr</a:t>
                      </a:r>
                      <a:endParaRPr sz="2000">
                        <a:latin typeface="Times New Roman"/>
                        <a:cs typeface="Times New Roman"/>
                      </a:endParaRPr>
                    </a:p>
                  </a:txBody>
                  <a:tcPr marL="0" marR="0" marT="0" marB="0">
                    <a:solidFill>
                      <a:srgbClr val="CC0099"/>
                    </a:solidFill>
                  </a:tcPr>
                </a:tc>
                <a:tc>
                  <a:txBody>
                    <a:bodyPr/>
                    <a:lstStyle/>
                    <a:p>
                      <a:pPr marL="274320">
                        <a:lnSpc>
                          <a:spcPts val="1895"/>
                        </a:lnSpc>
                      </a:pPr>
                      <a:r>
                        <a:rPr sz="2000" b="1" dirty="0">
                          <a:solidFill>
                            <a:srgbClr val="FFFFFF"/>
                          </a:solidFill>
                          <a:latin typeface="Times New Roman"/>
                          <a:cs typeface="Times New Roman"/>
                        </a:rPr>
                        <a:t>11 </a:t>
                      </a:r>
                      <a:r>
                        <a:rPr sz="2000" b="1" spc="-5" dirty="0">
                          <a:solidFill>
                            <a:srgbClr val="FFFFFF"/>
                          </a:solidFill>
                          <a:latin typeface="Times New Roman"/>
                          <a:cs typeface="Times New Roman"/>
                        </a:rPr>
                        <a:t>hr</a:t>
                      </a:r>
                      <a:r>
                        <a:rPr sz="2000" b="1" spc="-20" dirty="0">
                          <a:solidFill>
                            <a:srgbClr val="FFFFFF"/>
                          </a:solidFill>
                          <a:latin typeface="Times New Roman"/>
                          <a:cs typeface="Times New Roman"/>
                        </a:rPr>
                        <a:t> </a:t>
                      </a:r>
                      <a:r>
                        <a:rPr sz="2000" b="1" dirty="0">
                          <a:solidFill>
                            <a:srgbClr val="FFFFFF"/>
                          </a:solidFill>
                          <a:latin typeface="Times New Roman"/>
                          <a:cs typeface="Times New Roman"/>
                        </a:rPr>
                        <a:t>after</a:t>
                      </a:r>
                      <a:endParaRPr sz="2000">
                        <a:latin typeface="Times New Roman"/>
                        <a:cs typeface="Times New Roman"/>
                      </a:endParaRPr>
                    </a:p>
                  </a:txBody>
                  <a:tcPr marL="0" marR="0" marT="0" marB="0">
                    <a:solidFill>
                      <a:srgbClr val="CC0099"/>
                    </a:solidFill>
                  </a:tcPr>
                </a:tc>
                <a:tc>
                  <a:txBody>
                    <a:bodyPr/>
                    <a:lstStyle/>
                    <a:p>
                      <a:pPr marL="367030">
                        <a:lnSpc>
                          <a:spcPts val="1895"/>
                        </a:lnSpc>
                      </a:pPr>
                      <a:r>
                        <a:rPr sz="2000" b="1" dirty="0">
                          <a:solidFill>
                            <a:srgbClr val="FFFFFF"/>
                          </a:solidFill>
                          <a:latin typeface="Times New Roman"/>
                          <a:cs typeface="Times New Roman"/>
                        </a:rPr>
                        <a:t>282</a:t>
                      </a:r>
                      <a:r>
                        <a:rPr sz="2000" b="1" spc="-15" dirty="0">
                          <a:solidFill>
                            <a:srgbClr val="FFFFFF"/>
                          </a:solidFill>
                          <a:latin typeface="Times New Roman"/>
                          <a:cs typeface="Times New Roman"/>
                        </a:rPr>
                        <a:t> </a:t>
                      </a:r>
                      <a:r>
                        <a:rPr sz="2000" b="1" spc="-5" dirty="0">
                          <a:solidFill>
                            <a:srgbClr val="FFFFFF"/>
                          </a:solidFill>
                          <a:latin typeface="Times New Roman"/>
                          <a:cs typeface="Times New Roman"/>
                        </a:rPr>
                        <a:t>days</a:t>
                      </a:r>
                      <a:endParaRPr sz="2000">
                        <a:latin typeface="Times New Roman"/>
                        <a:cs typeface="Times New Roman"/>
                      </a:endParaRPr>
                    </a:p>
                  </a:txBody>
                  <a:tcPr marL="0" marR="0" marT="0" marB="0">
                    <a:solidFill>
                      <a:srgbClr val="CC0099"/>
                    </a:solidFill>
                  </a:tcPr>
                </a:tc>
              </a:tr>
              <a:tr h="230379">
                <a:tc>
                  <a:txBody>
                    <a:bodyPr/>
                    <a:lstStyle/>
                    <a:p>
                      <a:pPr>
                        <a:lnSpc>
                          <a:spcPct val="100000"/>
                        </a:lnSpc>
                      </a:pPr>
                      <a:endParaRPr sz="1300">
                        <a:latin typeface="Times New Roman"/>
                        <a:cs typeface="Times New Roman"/>
                      </a:endParaRPr>
                    </a:p>
                  </a:txBody>
                  <a:tcPr marL="0" marR="0" marT="0" marB="0">
                    <a:solidFill>
                      <a:srgbClr val="CC0099"/>
                    </a:solidFill>
                  </a:tcPr>
                </a:tc>
                <a:tc>
                  <a:txBody>
                    <a:bodyPr/>
                    <a:lstStyle/>
                    <a:p>
                      <a:pPr marL="238125">
                        <a:lnSpc>
                          <a:spcPts val="1545"/>
                        </a:lnSpc>
                      </a:pPr>
                      <a:r>
                        <a:rPr sz="2000" b="1" spc="-5" dirty="0">
                          <a:solidFill>
                            <a:srgbClr val="FFFFFF"/>
                          </a:solidFill>
                          <a:latin typeface="Times New Roman"/>
                          <a:cs typeface="Times New Roman"/>
                        </a:rPr>
                        <a:t>polyestrus</a:t>
                      </a:r>
                      <a:endParaRPr sz="2000">
                        <a:latin typeface="Times New Roman"/>
                        <a:cs typeface="Times New Roman"/>
                      </a:endParaRPr>
                    </a:p>
                  </a:txBody>
                  <a:tcPr marL="0" marR="0" marT="0" marB="0">
                    <a:solidFill>
                      <a:srgbClr val="CC0099"/>
                    </a:solidFill>
                  </a:tcPr>
                </a:tc>
                <a:tc>
                  <a:txBody>
                    <a:bodyPr/>
                    <a:lstStyle/>
                    <a:p>
                      <a:pPr>
                        <a:lnSpc>
                          <a:spcPct val="100000"/>
                        </a:lnSpc>
                      </a:pPr>
                      <a:endParaRPr sz="1400">
                        <a:latin typeface="Times New Roman"/>
                        <a:cs typeface="Times New Roman"/>
                      </a:endParaRPr>
                    </a:p>
                  </a:txBody>
                  <a:tcPr marL="0" marR="0" marT="0" marB="0">
                    <a:solidFill>
                      <a:srgbClr val="CC0099"/>
                    </a:solidFill>
                  </a:tcPr>
                </a:tc>
                <a:tc>
                  <a:txBody>
                    <a:bodyPr/>
                    <a:lstStyle/>
                    <a:p>
                      <a:pPr>
                        <a:lnSpc>
                          <a:spcPct val="100000"/>
                        </a:lnSpc>
                      </a:pPr>
                      <a:endParaRPr sz="1400">
                        <a:latin typeface="Times New Roman"/>
                        <a:cs typeface="Times New Roman"/>
                      </a:endParaRPr>
                    </a:p>
                  </a:txBody>
                  <a:tcPr marL="0" marR="0" marT="0" marB="0">
                    <a:solidFill>
                      <a:srgbClr val="CC0099"/>
                    </a:solidFill>
                  </a:tcPr>
                </a:tc>
                <a:tc>
                  <a:txBody>
                    <a:bodyPr/>
                    <a:lstStyle/>
                    <a:p>
                      <a:pPr marL="274320">
                        <a:lnSpc>
                          <a:spcPts val="1545"/>
                        </a:lnSpc>
                      </a:pPr>
                      <a:r>
                        <a:rPr sz="2000" b="1" spc="-5" dirty="0">
                          <a:solidFill>
                            <a:srgbClr val="FFFFFF"/>
                          </a:solidFill>
                          <a:latin typeface="Times New Roman"/>
                          <a:cs typeface="Times New Roman"/>
                        </a:rPr>
                        <a:t>end</a:t>
                      </a:r>
                      <a:r>
                        <a:rPr sz="2000" b="1" spc="-20" dirty="0">
                          <a:solidFill>
                            <a:srgbClr val="FFFFFF"/>
                          </a:solidFill>
                          <a:latin typeface="Times New Roman"/>
                          <a:cs typeface="Times New Roman"/>
                        </a:rPr>
                        <a:t> </a:t>
                      </a:r>
                      <a:r>
                        <a:rPr sz="2000" b="1" spc="-5" dirty="0">
                          <a:solidFill>
                            <a:srgbClr val="FFFFFF"/>
                          </a:solidFill>
                          <a:latin typeface="Times New Roman"/>
                          <a:cs typeface="Times New Roman"/>
                        </a:rPr>
                        <a:t>estrus</a:t>
                      </a:r>
                      <a:endParaRPr sz="2000">
                        <a:latin typeface="Times New Roman"/>
                        <a:cs typeface="Times New Roman"/>
                      </a:endParaRPr>
                    </a:p>
                  </a:txBody>
                  <a:tcPr marL="0" marR="0" marT="0" marB="0">
                    <a:solidFill>
                      <a:srgbClr val="CC0099"/>
                    </a:solidFill>
                  </a:tcPr>
                </a:tc>
                <a:tc>
                  <a:txBody>
                    <a:bodyPr/>
                    <a:lstStyle/>
                    <a:p>
                      <a:pPr>
                        <a:lnSpc>
                          <a:spcPct val="100000"/>
                        </a:lnSpc>
                      </a:pPr>
                      <a:endParaRPr sz="1300">
                        <a:latin typeface="Times New Roman"/>
                        <a:cs typeface="Times New Roman"/>
                      </a:endParaRPr>
                    </a:p>
                  </a:txBody>
                  <a:tcPr marL="0" marR="0" marT="0" marB="0">
                    <a:solidFill>
                      <a:srgbClr val="CC0099"/>
                    </a:solidFill>
                  </a:tcPr>
                </a:tc>
              </a:tr>
              <a:tr h="62997">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r>
              <a:tr h="62296">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r>
              <a:tr h="62997">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r>
              <a:tr h="62997">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r>
              <a:tr h="288297">
                <a:tc>
                  <a:txBody>
                    <a:bodyPr/>
                    <a:lstStyle/>
                    <a:p>
                      <a:pPr marL="77470">
                        <a:lnSpc>
                          <a:spcPts val="1960"/>
                        </a:lnSpc>
                      </a:pPr>
                      <a:r>
                        <a:rPr sz="2000" b="1" dirty="0">
                          <a:solidFill>
                            <a:srgbClr val="FFFFFF"/>
                          </a:solidFill>
                          <a:latin typeface="Times New Roman"/>
                          <a:cs typeface="Times New Roman"/>
                        </a:rPr>
                        <a:t>Ewe</a:t>
                      </a:r>
                      <a:endParaRPr sz="2000">
                        <a:latin typeface="Times New Roman"/>
                        <a:cs typeface="Times New Roman"/>
                      </a:endParaRPr>
                    </a:p>
                  </a:txBody>
                  <a:tcPr marL="0" marR="0" marT="0" marB="0">
                    <a:solidFill>
                      <a:srgbClr val="CC0099"/>
                    </a:solidFill>
                  </a:tcPr>
                </a:tc>
                <a:tc>
                  <a:txBody>
                    <a:bodyPr/>
                    <a:lstStyle/>
                    <a:p>
                      <a:pPr marL="353695">
                        <a:lnSpc>
                          <a:spcPts val="1960"/>
                        </a:lnSpc>
                      </a:pPr>
                      <a:r>
                        <a:rPr sz="2000" b="1" dirty="0">
                          <a:solidFill>
                            <a:srgbClr val="FFFFFF"/>
                          </a:solidFill>
                          <a:latin typeface="Times New Roman"/>
                          <a:cs typeface="Times New Roman"/>
                        </a:rPr>
                        <a:t>17</a:t>
                      </a:r>
                      <a:r>
                        <a:rPr sz="2000" b="1" spc="-10" dirty="0">
                          <a:solidFill>
                            <a:srgbClr val="FFFFFF"/>
                          </a:solidFill>
                          <a:latin typeface="Times New Roman"/>
                          <a:cs typeface="Times New Roman"/>
                        </a:rPr>
                        <a:t> </a:t>
                      </a:r>
                      <a:r>
                        <a:rPr sz="2000" b="1" spc="-5" dirty="0">
                          <a:solidFill>
                            <a:srgbClr val="FFFFFF"/>
                          </a:solidFill>
                          <a:latin typeface="Times New Roman"/>
                          <a:cs typeface="Times New Roman"/>
                        </a:rPr>
                        <a:t>days</a:t>
                      </a:r>
                      <a:endParaRPr sz="2000">
                        <a:latin typeface="Times New Roman"/>
                        <a:cs typeface="Times New Roman"/>
                      </a:endParaRPr>
                    </a:p>
                  </a:txBody>
                  <a:tcPr marL="0" marR="0" marT="0" marB="0">
                    <a:solidFill>
                      <a:srgbClr val="CC0099"/>
                    </a:solidFill>
                  </a:tcPr>
                </a:tc>
                <a:tc>
                  <a:txBody>
                    <a:bodyPr/>
                    <a:lstStyle/>
                    <a:p>
                      <a:pPr>
                        <a:lnSpc>
                          <a:spcPct val="100000"/>
                        </a:lnSpc>
                      </a:pPr>
                      <a:endParaRPr sz="1400">
                        <a:latin typeface="Times New Roman"/>
                        <a:cs typeface="Times New Roman"/>
                      </a:endParaRPr>
                    </a:p>
                  </a:txBody>
                  <a:tcPr marL="0" marR="0" marT="0" marB="0">
                    <a:solidFill>
                      <a:srgbClr val="CC0099"/>
                    </a:solidFill>
                  </a:tcPr>
                </a:tc>
                <a:tc>
                  <a:txBody>
                    <a:bodyPr/>
                    <a:lstStyle/>
                    <a:p>
                      <a:pPr marR="212090" algn="ctr">
                        <a:lnSpc>
                          <a:spcPts val="1689"/>
                        </a:lnSpc>
                      </a:pPr>
                      <a:r>
                        <a:rPr sz="2000" b="1" dirty="0">
                          <a:solidFill>
                            <a:srgbClr val="FFFFFF"/>
                          </a:solidFill>
                          <a:latin typeface="Times New Roman"/>
                          <a:cs typeface="Times New Roman"/>
                        </a:rPr>
                        <a:t>29</a:t>
                      </a:r>
                      <a:r>
                        <a:rPr sz="2000" b="1" spc="-15" dirty="0">
                          <a:solidFill>
                            <a:srgbClr val="FFFFFF"/>
                          </a:solidFill>
                          <a:latin typeface="Times New Roman"/>
                          <a:cs typeface="Times New Roman"/>
                        </a:rPr>
                        <a:t> </a:t>
                      </a:r>
                      <a:r>
                        <a:rPr sz="2000" b="1" spc="-5" dirty="0">
                          <a:solidFill>
                            <a:srgbClr val="FFFFFF"/>
                          </a:solidFill>
                          <a:latin typeface="Times New Roman"/>
                          <a:cs typeface="Times New Roman"/>
                        </a:rPr>
                        <a:t>hr</a:t>
                      </a:r>
                      <a:endParaRPr sz="2000">
                        <a:latin typeface="Times New Roman"/>
                        <a:cs typeface="Times New Roman"/>
                      </a:endParaRPr>
                    </a:p>
                  </a:txBody>
                  <a:tcPr marL="0" marR="0" marT="0" marB="0">
                    <a:solidFill>
                      <a:srgbClr val="CC0099"/>
                    </a:solidFill>
                  </a:tcPr>
                </a:tc>
                <a:tc>
                  <a:txBody>
                    <a:bodyPr/>
                    <a:lstStyle/>
                    <a:p>
                      <a:pPr marL="274320">
                        <a:lnSpc>
                          <a:spcPts val="1960"/>
                        </a:lnSpc>
                      </a:pPr>
                      <a:r>
                        <a:rPr sz="2000" b="1" spc="-5" dirty="0">
                          <a:solidFill>
                            <a:srgbClr val="FFFFFF"/>
                          </a:solidFill>
                          <a:latin typeface="Times New Roman"/>
                          <a:cs typeface="Times New Roman"/>
                        </a:rPr>
                        <a:t>near end</a:t>
                      </a:r>
                      <a:endParaRPr sz="2000">
                        <a:latin typeface="Times New Roman"/>
                        <a:cs typeface="Times New Roman"/>
                      </a:endParaRPr>
                    </a:p>
                  </a:txBody>
                  <a:tcPr marL="0" marR="0" marT="0" marB="0">
                    <a:solidFill>
                      <a:srgbClr val="CC0099"/>
                    </a:solidFill>
                  </a:tcPr>
                </a:tc>
                <a:tc>
                  <a:txBody>
                    <a:bodyPr/>
                    <a:lstStyle/>
                    <a:p>
                      <a:pPr marL="367030">
                        <a:lnSpc>
                          <a:spcPts val="1960"/>
                        </a:lnSpc>
                      </a:pPr>
                      <a:r>
                        <a:rPr sz="2000" b="1" dirty="0">
                          <a:solidFill>
                            <a:srgbClr val="FFFFFF"/>
                          </a:solidFill>
                          <a:latin typeface="Times New Roman"/>
                          <a:cs typeface="Times New Roman"/>
                        </a:rPr>
                        <a:t>148</a:t>
                      </a:r>
                      <a:r>
                        <a:rPr sz="2000" b="1" spc="-15" dirty="0">
                          <a:solidFill>
                            <a:srgbClr val="FFFFFF"/>
                          </a:solidFill>
                          <a:latin typeface="Times New Roman"/>
                          <a:cs typeface="Times New Roman"/>
                        </a:rPr>
                        <a:t> </a:t>
                      </a:r>
                      <a:r>
                        <a:rPr sz="2000" b="1" spc="-5" dirty="0">
                          <a:solidFill>
                            <a:srgbClr val="FFFFFF"/>
                          </a:solidFill>
                          <a:latin typeface="Times New Roman"/>
                          <a:cs typeface="Times New Roman"/>
                        </a:rPr>
                        <a:t>days</a:t>
                      </a:r>
                      <a:endParaRPr sz="2000">
                        <a:latin typeface="Times New Roman"/>
                        <a:cs typeface="Times New Roman"/>
                      </a:endParaRPr>
                    </a:p>
                  </a:txBody>
                  <a:tcPr marL="0" marR="0" marT="0" marB="0">
                    <a:solidFill>
                      <a:srgbClr val="CC0099"/>
                    </a:solidFill>
                  </a:tcPr>
                </a:tc>
              </a:tr>
              <a:tr h="285588">
                <a:tc>
                  <a:txBody>
                    <a:bodyPr/>
                    <a:lstStyle/>
                    <a:p>
                      <a:pPr>
                        <a:lnSpc>
                          <a:spcPct val="100000"/>
                        </a:lnSpc>
                      </a:pPr>
                      <a:endParaRPr sz="1700">
                        <a:latin typeface="Times New Roman"/>
                        <a:cs typeface="Times New Roman"/>
                      </a:endParaRPr>
                    </a:p>
                  </a:txBody>
                  <a:tcPr marL="0" marR="0" marT="0" marB="0">
                    <a:solidFill>
                      <a:srgbClr val="CC0099"/>
                    </a:solidFill>
                  </a:tcPr>
                </a:tc>
                <a:tc>
                  <a:txBody>
                    <a:bodyPr/>
                    <a:lstStyle/>
                    <a:p>
                      <a:pPr marL="122555">
                        <a:lnSpc>
                          <a:spcPts val="1810"/>
                        </a:lnSpc>
                      </a:pPr>
                      <a:r>
                        <a:rPr sz="2000" b="1" spc="-5" dirty="0">
                          <a:solidFill>
                            <a:srgbClr val="FFFFFF"/>
                          </a:solidFill>
                          <a:latin typeface="Times New Roman"/>
                          <a:cs typeface="Times New Roman"/>
                        </a:rPr>
                        <a:t>seasonal</a:t>
                      </a:r>
                      <a:r>
                        <a:rPr sz="2000" b="1" spc="-10" dirty="0">
                          <a:solidFill>
                            <a:srgbClr val="FFFFFF"/>
                          </a:solidFill>
                          <a:latin typeface="Times New Roman"/>
                          <a:cs typeface="Times New Roman"/>
                        </a:rPr>
                        <a:t> </a:t>
                      </a:r>
                      <a:r>
                        <a:rPr sz="2000" b="1" dirty="0">
                          <a:solidFill>
                            <a:srgbClr val="FFFFFF"/>
                          </a:solidFill>
                          <a:latin typeface="Times New Roman"/>
                          <a:cs typeface="Times New Roman"/>
                        </a:rPr>
                        <a:t>(fall)</a:t>
                      </a:r>
                      <a:endParaRPr sz="2000">
                        <a:latin typeface="Times New Roman"/>
                        <a:cs typeface="Times New Roman"/>
                      </a:endParaRPr>
                    </a:p>
                  </a:txBody>
                  <a:tcPr marL="0" marR="0" marT="0" marB="0">
                    <a:solidFill>
                      <a:srgbClr val="CC0099"/>
                    </a:solidFill>
                  </a:tcPr>
                </a:tc>
                <a:tc>
                  <a:txBody>
                    <a:bodyPr/>
                    <a:lstStyle/>
                    <a:p>
                      <a:pPr>
                        <a:lnSpc>
                          <a:spcPct val="100000"/>
                        </a:lnSpc>
                      </a:pPr>
                      <a:endParaRPr sz="1900">
                        <a:latin typeface="Times New Roman"/>
                        <a:cs typeface="Times New Roman"/>
                      </a:endParaRPr>
                    </a:p>
                  </a:txBody>
                  <a:tcPr marL="0" marR="0" marT="0" marB="0">
                    <a:solidFill>
                      <a:srgbClr val="CC0099"/>
                    </a:solidFill>
                  </a:tcPr>
                </a:tc>
                <a:tc>
                  <a:txBody>
                    <a:bodyPr/>
                    <a:lstStyle/>
                    <a:p>
                      <a:pPr>
                        <a:lnSpc>
                          <a:spcPct val="100000"/>
                        </a:lnSpc>
                      </a:pPr>
                      <a:endParaRPr sz="1900">
                        <a:latin typeface="Times New Roman"/>
                        <a:cs typeface="Times New Roman"/>
                      </a:endParaRPr>
                    </a:p>
                  </a:txBody>
                  <a:tcPr marL="0" marR="0" marT="0" marB="0">
                    <a:solidFill>
                      <a:srgbClr val="CC0099"/>
                    </a:solidFill>
                  </a:tcPr>
                </a:tc>
                <a:tc>
                  <a:txBody>
                    <a:bodyPr/>
                    <a:lstStyle/>
                    <a:p>
                      <a:pPr marL="274320">
                        <a:lnSpc>
                          <a:spcPts val="1810"/>
                        </a:lnSpc>
                      </a:pPr>
                      <a:r>
                        <a:rPr sz="2000" b="1" spc="-5" dirty="0">
                          <a:solidFill>
                            <a:srgbClr val="FFFFFF"/>
                          </a:solidFill>
                          <a:latin typeface="Times New Roman"/>
                          <a:cs typeface="Times New Roman"/>
                        </a:rPr>
                        <a:t>estrus</a:t>
                      </a:r>
                      <a:endParaRPr sz="2000">
                        <a:latin typeface="Times New Roman"/>
                        <a:cs typeface="Times New Roman"/>
                      </a:endParaRPr>
                    </a:p>
                  </a:txBody>
                  <a:tcPr marL="0" marR="0" marT="0" marB="0">
                    <a:solidFill>
                      <a:srgbClr val="CC0099"/>
                    </a:solidFill>
                  </a:tcPr>
                </a:tc>
                <a:tc>
                  <a:txBody>
                    <a:bodyPr/>
                    <a:lstStyle/>
                    <a:p>
                      <a:pPr>
                        <a:lnSpc>
                          <a:spcPct val="100000"/>
                        </a:lnSpc>
                      </a:pPr>
                      <a:endParaRPr sz="1700">
                        <a:latin typeface="Times New Roman"/>
                        <a:cs typeface="Times New Roman"/>
                      </a:endParaRPr>
                    </a:p>
                  </a:txBody>
                  <a:tcPr marL="0" marR="0" marT="0" marB="0">
                    <a:solidFill>
                      <a:srgbClr val="CC0099"/>
                    </a:solidFill>
                  </a:tcPr>
                </a:tc>
              </a:tr>
              <a:tr h="62296">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r>
              <a:tr h="62997">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r>
              <a:tr h="100796">
                <a:tc>
                  <a:txBody>
                    <a:bodyPr/>
                    <a:lstStyle/>
                    <a:p>
                      <a:pPr>
                        <a:lnSpc>
                          <a:spcPct val="100000"/>
                        </a:lnSpc>
                      </a:pPr>
                      <a:endParaRPr sz="300">
                        <a:latin typeface="Times New Roman"/>
                        <a:cs typeface="Times New Roman"/>
                      </a:endParaRPr>
                    </a:p>
                  </a:txBody>
                  <a:tcPr marL="0" marR="0" marT="0" marB="0">
                    <a:solidFill>
                      <a:srgbClr val="CC0099"/>
                    </a:solidFill>
                  </a:tcPr>
                </a:tc>
                <a:tc>
                  <a:txBody>
                    <a:bodyPr/>
                    <a:lstStyle/>
                    <a:p>
                      <a:pPr>
                        <a:lnSpc>
                          <a:spcPct val="100000"/>
                        </a:lnSpc>
                      </a:pPr>
                      <a:endParaRPr sz="300">
                        <a:latin typeface="Times New Roman"/>
                        <a:cs typeface="Times New Roman"/>
                      </a:endParaRPr>
                    </a:p>
                  </a:txBody>
                  <a:tcPr marL="0" marR="0" marT="0" marB="0">
                    <a:solidFill>
                      <a:srgbClr val="CC0099"/>
                    </a:solidFill>
                  </a:tcPr>
                </a:tc>
                <a:tc>
                  <a:txBody>
                    <a:bodyPr/>
                    <a:lstStyle/>
                    <a:p>
                      <a:pPr>
                        <a:lnSpc>
                          <a:spcPct val="100000"/>
                        </a:lnSpc>
                      </a:pPr>
                      <a:endParaRPr sz="700">
                        <a:latin typeface="Times New Roman"/>
                        <a:cs typeface="Times New Roman"/>
                      </a:endParaRPr>
                    </a:p>
                  </a:txBody>
                  <a:tcPr marL="0" marR="0" marT="0" marB="0">
                    <a:solidFill>
                      <a:srgbClr val="CC0099"/>
                    </a:solidFill>
                  </a:tcPr>
                </a:tc>
                <a:tc>
                  <a:txBody>
                    <a:bodyPr/>
                    <a:lstStyle/>
                    <a:p>
                      <a:pPr>
                        <a:lnSpc>
                          <a:spcPct val="100000"/>
                        </a:lnSpc>
                      </a:pPr>
                      <a:endParaRPr sz="700">
                        <a:latin typeface="Times New Roman"/>
                        <a:cs typeface="Times New Roman"/>
                      </a:endParaRPr>
                    </a:p>
                  </a:txBody>
                  <a:tcPr marL="0" marR="0" marT="0" marB="0">
                    <a:solidFill>
                      <a:srgbClr val="CC0099"/>
                    </a:solidFill>
                  </a:tcPr>
                </a:tc>
                <a:tc>
                  <a:txBody>
                    <a:bodyPr/>
                    <a:lstStyle/>
                    <a:p>
                      <a:pPr>
                        <a:lnSpc>
                          <a:spcPct val="100000"/>
                        </a:lnSpc>
                      </a:pPr>
                      <a:endParaRPr sz="300">
                        <a:latin typeface="Times New Roman"/>
                        <a:cs typeface="Times New Roman"/>
                      </a:endParaRPr>
                    </a:p>
                  </a:txBody>
                  <a:tcPr marL="0" marR="0" marT="0" marB="0">
                    <a:solidFill>
                      <a:srgbClr val="CC0099"/>
                    </a:solidFill>
                  </a:tcPr>
                </a:tc>
                <a:tc>
                  <a:txBody>
                    <a:bodyPr/>
                    <a:lstStyle/>
                    <a:p>
                      <a:pPr>
                        <a:lnSpc>
                          <a:spcPct val="100000"/>
                        </a:lnSpc>
                      </a:pPr>
                      <a:endParaRPr sz="300">
                        <a:latin typeface="Times New Roman"/>
                        <a:cs typeface="Times New Roman"/>
                      </a:endParaRPr>
                    </a:p>
                  </a:txBody>
                  <a:tcPr marL="0" marR="0" marT="0" marB="0">
                    <a:solidFill>
                      <a:srgbClr val="CC0099"/>
                    </a:solidFill>
                  </a:tcPr>
                </a:tc>
              </a:tr>
              <a:tr h="35558">
                <a:tc>
                  <a:txBody>
                    <a:bodyPr/>
                    <a:lstStyle/>
                    <a:p>
                      <a:pPr>
                        <a:lnSpc>
                          <a:spcPct val="100000"/>
                        </a:lnSpc>
                      </a:pPr>
                      <a:endParaRPr sz="100">
                        <a:latin typeface="Times New Roman"/>
                        <a:cs typeface="Times New Roman"/>
                      </a:endParaRPr>
                    </a:p>
                  </a:txBody>
                  <a:tcPr marL="0" marR="0" marT="0" marB="0">
                    <a:solidFill>
                      <a:srgbClr val="CC0099"/>
                    </a:solidFill>
                  </a:tcPr>
                </a:tc>
                <a:tc>
                  <a:txBody>
                    <a:bodyPr/>
                    <a:lstStyle/>
                    <a:p>
                      <a:pPr>
                        <a:lnSpc>
                          <a:spcPct val="100000"/>
                        </a:lnSpc>
                      </a:pPr>
                      <a:endParaRPr sz="100">
                        <a:latin typeface="Times New Roman"/>
                        <a:cs typeface="Times New Roman"/>
                      </a:endParaRPr>
                    </a:p>
                  </a:txBody>
                  <a:tcPr marL="0" marR="0" marT="0" marB="0">
                    <a:solidFill>
                      <a:srgbClr val="CC0099"/>
                    </a:solidFill>
                  </a:tcPr>
                </a:tc>
                <a:tc>
                  <a:txBody>
                    <a:bodyPr/>
                    <a:lstStyle/>
                    <a:p>
                      <a:pPr>
                        <a:lnSpc>
                          <a:spcPct val="100000"/>
                        </a:lnSpc>
                      </a:pPr>
                      <a:endParaRPr sz="100">
                        <a:latin typeface="Times New Roman"/>
                        <a:cs typeface="Times New Roman"/>
                      </a:endParaRPr>
                    </a:p>
                  </a:txBody>
                  <a:tcPr marL="0" marR="0" marT="0" marB="0">
                    <a:solidFill>
                      <a:srgbClr val="CC0099"/>
                    </a:solidFill>
                  </a:tcPr>
                </a:tc>
                <a:tc>
                  <a:txBody>
                    <a:bodyPr/>
                    <a:lstStyle/>
                    <a:p>
                      <a:pPr>
                        <a:lnSpc>
                          <a:spcPct val="100000"/>
                        </a:lnSpc>
                      </a:pPr>
                      <a:endParaRPr sz="100">
                        <a:latin typeface="Times New Roman"/>
                        <a:cs typeface="Times New Roman"/>
                      </a:endParaRPr>
                    </a:p>
                  </a:txBody>
                  <a:tcPr marL="0" marR="0" marT="0" marB="0">
                    <a:solidFill>
                      <a:srgbClr val="CC0099"/>
                    </a:solidFill>
                  </a:tcPr>
                </a:tc>
                <a:tc>
                  <a:txBody>
                    <a:bodyPr/>
                    <a:lstStyle/>
                    <a:p>
                      <a:pPr>
                        <a:lnSpc>
                          <a:spcPct val="100000"/>
                        </a:lnSpc>
                      </a:pPr>
                      <a:endParaRPr sz="100">
                        <a:latin typeface="Times New Roman"/>
                        <a:cs typeface="Times New Roman"/>
                      </a:endParaRPr>
                    </a:p>
                  </a:txBody>
                  <a:tcPr marL="0" marR="0" marT="0" marB="0">
                    <a:solidFill>
                      <a:srgbClr val="CC0099"/>
                    </a:solidFill>
                  </a:tcPr>
                </a:tc>
                <a:tc>
                  <a:txBody>
                    <a:bodyPr/>
                    <a:lstStyle/>
                    <a:p>
                      <a:pPr>
                        <a:lnSpc>
                          <a:spcPct val="100000"/>
                        </a:lnSpc>
                      </a:pPr>
                      <a:endParaRPr sz="100">
                        <a:latin typeface="Times New Roman"/>
                        <a:cs typeface="Times New Roman"/>
                      </a:endParaRPr>
                    </a:p>
                  </a:txBody>
                  <a:tcPr marL="0" marR="0" marT="0" marB="0">
                    <a:solidFill>
                      <a:srgbClr val="CC0099"/>
                    </a:solidFill>
                  </a:tcPr>
                </a:tc>
              </a:tr>
              <a:tr h="243499">
                <a:tc>
                  <a:txBody>
                    <a:bodyPr/>
                    <a:lstStyle/>
                    <a:p>
                      <a:pPr marL="77470">
                        <a:lnSpc>
                          <a:spcPts val="1639"/>
                        </a:lnSpc>
                      </a:pPr>
                      <a:r>
                        <a:rPr sz="2000" b="1" spc="-5" dirty="0">
                          <a:solidFill>
                            <a:srgbClr val="FFFFFF"/>
                          </a:solidFill>
                          <a:latin typeface="Times New Roman"/>
                          <a:cs typeface="Times New Roman"/>
                        </a:rPr>
                        <a:t>Sow</a:t>
                      </a:r>
                      <a:endParaRPr sz="2000">
                        <a:latin typeface="Times New Roman"/>
                        <a:cs typeface="Times New Roman"/>
                      </a:endParaRPr>
                    </a:p>
                  </a:txBody>
                  <a:tcPr marL="0" marR="0" marT="0" marB="0">
                    <a:solidFill>
                      <a:srgbClr val="CC0099"/>
                    </a:solidFill>
                  </a:tcPr>
                </a:tc>
                <a:tc>
                  <a:txBody>
                    <a:bodyPr/>
                    <a:lstStyle/>
                    <a:p>
                      <a:pPr marL="353695">
                        <a:lnSpc>
                          <a:spcPts val="1639"/>
                        </a:lnSpc>
                      </a:pPr>
                      <a:r>
                        <a:rPr sz="2000" b="1" dirty="0">
                          <a:solidFill>
                            <a:srgbClr val="FFFFFF"/>
                          </a:solidFill>
                          <a:latin typeface="Times New Roman"/>
                          <a:cs typeface="Times New Roman"/>
                        </a:rPr>
                        <a:t>21</a:t>
                      </a:r>
                      <a:r>
                        <a:rPr sz="2000" b="1" spc="-10" dirty="0">
                          <a:solidFill>
                            <a:srgbClr val="FFFFFF"/>
                          </a:solidFill>
                          <a:latin typeface="Times New Roman"/>
                          <a:cs typeface="Times New Roman"/>
                        </a:rPr>
                        <a:t> </a:t>
                      </a:r>
                      <a:r>
                        <a:rPr sz="2000" b="1" spc="-5" dirty="0">
                          <a:solidFill>
                            <a:srgbClr val="FFFFFF"/>
                          </a:solidFill>
                          <a:latin typeface="Times New Roman"/>
                          <a:cs typeface="Times New Roman"/>
                        </a:rPr>
                        <a:t>days</a:t>
                      </a:r>
                      <a:endParaRPr sz="2000">
                        <a:latin typeface="Times New Roman"/>
                        <a:cs typeface="Times New Roman"/>
                      </a:endParaRPr>
                    </a:p>
                  </a:txBody>
                  <a:tcPr marL="0" marR="0" marT="0" marB="0">
                    <a:solidFill>
                      <a:srgbClr val="CC0099"/>
                    </a:solidFill>
                  </a:tcPr>
                </a:tc>
                <a:tc>
                  <a:txBody>
                    <a:bodyPr/>
                    <a:lstStyle/>
                    <a:p>
                      <a:pPr>
                        <a:lnSpc>
                          <a:spcPct val="100000"/>
                        </a:lnSpc>
                      </a:pPr>
                      <a:endParaRPr sz="1400">
                        <a:latin typeface="Times New Roman"/>
                        <a:cs typeface="Times New Roman"/>
                      </a:endParaRPr>
                    </a:p>
                  </a:txBody>
                  <a:tcPr marL="0" marR="0" marT="0" marB="0">
                    <a:solidFill>
                      <a:srgbClr val="CC0099"/>
                    </a:solidFill>
                  </a:tcPr>
                </a:tc>
                <a:tc>
                  <a:txBody>
                    <a:bodyPr/>
                    <a:lstStyle/>
                    <a:p>
                      <a:pPr marR="138430" algn="ctr">
                        <a:lnSpc>
                          <a:spcPts val="1689"/>
                        </a:lnSpc>
                      </a:pPr>
                      <a:r>
                        <a:rPr sz="2000" b="1" spc="-5" dirty="0">
                          <a:solidFill>
                            <a:srgbClr val="FFFFFF"/>
                          </a:solidFill>
                          <a:latin typeface="Times New Roman"/>
                          <a:cs typeface="Times New Roman"/>
                        </a:rPr>
                        <a:t>48-72</a:t>
                      </a:r>
                      <a:r>
                        <a:rPr sz="2000" b="1" spc="-10" dirty="0">
                          <a:solidFill>
                            <a:srgbClr val="FFFFFF"/>
                          </a:solidFill>
                          <a:latin typeface="Times New Roman"/>
                          <a:cs typeface="Times New Roman"/>
                        </a:rPr>
                        <a:t> </a:t>
                      </a:r>
                      <a:r>
                        <a:rPr sz="2000" b="1" spc="-5" dirty="0">
                          <a:solidFill>
                            <a:srgbClr val="FFFFFF"/>
                          </a:solidFill>
                          <a:latin typeface="Times New Roman"/>
                          <a:cs typeface="Times New Roman"/>
                        </a:rPr>
                        <a:t>hr</a:t>
                      </a:r>
                      <a:endParaRPr sz="2000">
                        <a:latin typeface="Times New Roman"/>
                        <a:cs typeface="Times New Roman"/>
                      </a:endParaRPr>
                    </a:p>
                  </a:txBody>
                  <a:tcPr marL="0" marR="0" marT="0" marB="0">
                    <a:solidFill>
                      <a:srgbClr val="CC0099"/>
                    </a:solidFill>
                  </a:tcPr>
                </a:tc>
                <a:tc>
                  <a:txBody>
                    <a:bodyPr/>
                    <a:lstStyle/>
                    <a:p>
                      <a:pPr marL="274320">
                        <a:lnSpc>
                          <a:spcPts val="1639"/>
                        </a:lnSpc>
                      </a:pPr>
                      <a:r>
                        <a:rPr sz="2000" b="1" spc="-5" dirty="0">
                          <a:solidFill>
                            <a:srgbClr val="FFFFFF"/>
                          </a:solidFill>
                          <a:latin typeface="Times New Roman"/>
                          <a:cs typeface="Times New Roman"/>
                        </a:rPr>
                        <a:t>35-45 hr</a:t>
                      </a:r>
                      <a:endParaRPr sz="2000">
                        <a:latin typeface="Times New Roman"/>
                        <a:cs typeface="Times New Roman"/>
                      </a:endParaRPr>
                    </a:p>
                  </a:txBody>
                  <a:tcPr marL="0" marR="0" marT="0" marB="0">
                    <a:solidFill>
                      <a:srgbClr val="CC0099"/>
                    </a:solidFill>
                  </a:tcPr>
                </a:tc>
                <a:tc>
                  <a:txBody>
                    <a:bodyPr/>
                    <a:lstStyle/>
                    <a:p>
                      <a:pPr marL="367030">
                        <a:lnSpc>
                          <a:spcPts val="1639"/>
                        </a:lnSpc>
                      </a:pPr>
                      <a:r>
                        <a:rPr sz="2000" b="1" dirty="0">
                          <a:solidFill>
                            <a:srgbClr val="FFFFFF"/>
                          </a:solidFill>
                          <a:latin typeface="Times New Roman"/>
                          <a:cs typeface="Times New Roman"/>
                        </a:rPr>
                        <a:t>115</a:t>
                      </a:r>
                      <a:r>
                        <a:rPr sz="2000" b="1" spc="-15" dirty="0">
                          <a:solidFill>
                            <a:srgbClr val="FFFFFF"/>
                          </a:solidFill>
                          <a:latin typeface="Times New Roman"/>
                          <a:cs typeface="Times New Roman"/>
                        </a:rPr>
                        <a:t> </a:t>
                      </a:r>
                      <a:r>
                        <a:rPr sz="2000" b="1" spc="-5" dirty="0">
                          <a:solidFill>
                            <a:srgbClr val="FFFFFF"/>
                          </a:solidFill>
                          <a:latin typeface="Times New Roman"/>
                          <a:cs typeface="Times New Roman"/>
                        </a:rPr>
                        <a:t>days</a:t>
                      </a:r>
                      <a:endParaRPr sz="2000">
                        <a:latin typeface="Times New Roman"/>
                        <a:cs typeface="Times New Roman"/>
                      </a:endParaRPr>
                    </a:p>
                  </a:txBody>
                  <a:tcPr marL="0" marR="0" marT="0" marB="0">
                    <a:solidFill>
                      <a:srgbClr val="CC0099"/>
                    </a:solidFill>
                  </a:tcPr>
                </a:tc>
              </a:tr>
              <a:tr h="257589">
                <a:tc>
                  <a:txBody>
                    <a:bodyPr/>
                    <a:lstStyle/>
                    <a:p>
                      <a:pPr>
                        <a:lnSpc>
                          <a:spcPct val="100000"/>
                        </a:lnSpc>
                      </a:pPr>
                      <a:endParaRPr sz="1500">
                        <a:latin typeface="Times New Roman"/>
                        <a:cs typeface="Times New Roman"/>
                      </a:endParaRPr>
                    </a:p>
                  </a:txBody>
                  <a:tcPr marL="0" marR="0" marT="0" marB="0">
                    <a:solidFill>
                      <a:srgbClr val="CC0099"/>
                    </a:solidFill>
                  </a:tcPr>
                </a:tc>
                <a:tc>
                  <a:txBody>
                    <a:bodyPr/>
                    <a:lstStyle/>
                    <a:p>
                      <a:pPr marL="238125">
                        <a:lnSpc>
                          <a:spcPts val="1739"/>
                        </a:lnSpc>
                      </a:pPr>
                      <a:r>
                        <a:rPr sz="2000" b="1" spc="-5" dirty="0">
                          <a:solidFill>
                            <a:srgbClr val="FFFFFF"/>
                          </a:solidFill>
                          <a:latin typeface="Times New Roman"/>
                          <a:cs typeface="Times New Roman"/>
                        </a:rPr>
                        <a:t>polyestrus</a:t>
                      </a:r>
                      <a:endParaRPr sz="2000">
                        <a:latin typeface="Times New Roman"/>
                        <a:cs typeface="Times New Roman"/>
                      </a:endParaRPr>
                    </a:p>
                  </a:txBody>
                  <a:tcPr marL="0" marR="0" marT="0" marB="0">
                    <a:solidFill>
                      <a:srgbClr val="CC0099"/>
                    </a:solidFill>
                  </a:tcPr>
                </a:tc>
                <a:tc>
                  <a:txBody>
                    <a:bodyPr/>
                    <a:lstStyle/>
                    <a:p>
                      <a:pPr>
                        <a:lnSpc>
                          <a:spcPct val="100000"/>
                        </a:lnSpc>
                      </a:pPr>
                      <a:endParaRPr sz="1400">
                        <a:latin typeface="Times New Roman"/>
                        <a:cs typeface="Times New Roman"/>
                      </a:endParaRPr>
                    </a:p>
                  </a:txBody>
                  <a:tcPr marL="0" marR="0" marT="0" marB="0">
                    <a:solidFill>
                      <a:srgbClr val="CC0099"/>
                    </a:solidFill>
                  </a:tcPr>
                </a:tc>
                <a:tc>
                  <a:txBody>
                    <a:bodyPr/>
                    <a:lstStyle/>
                    <a:p>
                      <a:pPr>
                        <a:lnSpc>
                          <a:spcPct val="100000"/>
                        </a:lnSpc>
                      </a:pPr>
                      <a:endParaRPr sz="1400">
                        <a:latin typeface="Times New Roman"/>
                        <a:cs typeface="Times New Roman"/>
                      </a:endParaRPr>
                    </a:p>
                  </a:txBody>
                  <a:tcPr marL="0" marR="0" marT="0" marB="0">
                    <a:solidFill>
                      <a:srgbClr val="CC0099"/>
                    </a:solidFill>
                  </a:tcPr>
                </a:tc>
                <a:tc>
                  <a:txBody>
                    <a:bodyPr/>
                    <a:lstStyle/>
                    <a:p>
                      <a:pPr marL="274320">
                        <a:lnSpc>
                          <a:spcPts val="1739"/>
                        </a:lnSpc>
                      </a:pPr>
                      <a:r>
                        <a:rPr sz="2000" b="1" dirty="0">
                          <a:solidFill>
                            <a:srgbClr val="FFFFFF"/>
                          </a:solidFill>
                          <a:latin typeface="Times New Roman"/>
                          <a:cs typeface="Times New Roman"/>
                        </a:rPr>
                        <a:t>after</a:t>
                      </a:r>
                      <a:r>
                        <a:rPr sz="2000" b="1" spc="-10" dirty="0">
                          <a:solidFill>
                            <a:srgbClr val="FFFFFF"/>
                          </a:solidFill>
                          <a:latin typeface="Times New Roman"/>
                          <a:cs typeface="Times New Roman"/>
                        </a:rPr>
                        <a:t> </a:t>
                      </a:r>
                      <a:r>
                        <a:rPr sz="2000" b="1" spc="-5" dirty="0">
                          <a:solidFill>
                            <a:srgbClr val="FFFFFF"/>
                          </a:solidFill>
                          <a:latin typeface="Times New Roman"/>
                          <a:cs typeface="Times New Roman"/>
                        </a:rPr>
                        <a:t>start</a:t>
                      </a:r>
                      <a:endParaRPr sz="2000">
                        <a:latin typeface="Times New Roman"/>
                        <a:cs typeface="Times New Roman"/>
                      </a:endParaRPr>
                    </a:p>
                  </a:txBody>
                  <a:tcPr marL="0" marR="0" marT="0" marB="0">
                    <a:solidFill>
                      <a:srgbClr val="CC0099"/>
                    </a:solidFill>
                  </a:tcPr>
                </a:tc>
                <a:tc>
                  <a:txBody>
                    <a:bodyPr/>
                    <a:lstStyle/>
                    <a:p>
                      <a:pPr>
                        <a:lnSpc>
                          <a:spcPct val="100000"/>
                        </a:lnSpc>
                      </a:pPr>
                      <a:endParaRPr sz="1500">
                        <a:latin typeface="Times New Roman"/>
                        <a:cs typeface="Times New Roman"/>
                      </a:endParaRPr>
                    </a:p>
                  </a:txBody>
                  <a:tcPr marL="0" marR="0" marT="0" marB="0">
                    <a:solidFill>
                      <a:srgbClr val="CC0099"/>
                    </a:solidFill>
                  </a:tcPr>
                </a:tc>
              </a:tr>
              <a:tr h="251378">
                <a:tc>
                  <a:txBody>
                    <a:bodyPr/>
                    <a:lstStyle/>
                    <a:p>
                      <a:pPr>
                        <a:lnSpc>
                          <a:spcPct val="100000"/>
                        </a:lnSpc>
                      </a:pPr>
                      <a:endParaRPr sz="1400">
                        <a:latin typeface="Times New Roman"/>
                        <a:cs typeface="Times New Roman"/>
                      </a:endParaRPr>
                    </a:p>
                  </a:txBody>
                  <a:tcPr marL="0" marR="0" marT="0" marB="0">
                    <a:solidFill>
                      <a:srgbClr val="CC0099"/>
                    </a:solidFill>
                  </a:tcPr>
                </a:tc>
                <a:tc>
                  <a:txBody>
                    <a:bodyPr/>
                    <a:lstStyle/>
                    <a:p>
                      <a:pPr>
                        <a:lnSpc>
                          <a:spcPct val="100000"/>
                        </a:lnSpc>
                      </a:pPr>
                      <a:endParaRPr sz="1400">
                        <a:latin typeface="Times New Roman"/>
                        <a:cs typeface="Times New Roman"/>
                      </a:endParaRPr>
                    </a:p>
                  </a:txBody>
                  <a:tcPr marL="0" marR="0" marT="0" marB="0">
                    <a:solidFill>
                      <a:srgbClr val="CC0099"/>
                    </a:solidFill>
                  </a:tcPr>
                </a:tc>
                <a:tc>
                  <a:txBody>
                    <a:bodyPr/>
                    <a:lstStyle/>
                    <a:p>
                      <a:pPr>
                        <a:lnSpc>
                          <a:spcPct val="100000"/>
                        </a:lnSpc>
                      </a:pPr>
                      <a:endParaRPr sz="1400">
                        <a:latin typeface="Times New Roman"/>
                        <a:cs typeface="Times New Roman"/>
                      </a:endParaRPr>
                    </a:p>
                  </a:txBody>
                  <a:tcPr marL="0" marR="0" marT="0" marB="0">
                    <a:solidFill>
                      <a:srgbClr val="CC0099"/>
                    </a:solidFill>
                  </a:tcPr>
                </a:tc>
                <a:tc>
                  <a:txBody>
                    <a:bodyPr/>
                    <a:lstStyle/>
                    <a:p>
                      <a:pPr>
                        <a:lnSpc>
                          <a:spcPct val="100000"/>
                        </a:lnSpc>
                      </a:pPr>
                      <a:endParaRPr sz="1400">
                        <a:latin typeface="Times New Roman"/>
                        <a:cs typeface="Times New Roman"/>
                      </a:endParaRPr>
                    </a:p>
                  </a:txBody>
                  <a:tcPr marL="0" marR="0" marT="0" marB="0">
                    <a:solidFill>
                      <a:srgbClr val="CC0099"/>
                    </a:solidFill>
                  </a:tcPr>
                </a:tc>
                <a:tc>
                  <a:txBody>
                    <a:bodyPr/>
                    <a:lstStyle/>
                    <a:p>
                      <a:pPr marL="274320">
                        <a:lnSpc>
                          <a:spcPts val="1695"/>
                        </a:lnSpc>
                      </a:pPr>
                      <a:r>
                        <a:rPr sz="2000" b="1" spc="-5" dirty="0">
                          <a:solidFill>
                            <a:srgbClr val="FFFFFF"/>
                          </a:solidFill>
                          <a:latin typeface="Times New Roman"/>
                          <a:cs typeface="Times New Roman"/>
                        </a:rPr>
                        <a:t>estrus</a:t>
                      </a:r>
                      <a:endParaRPr sz="2000">
                        <a:latin typeface="Times New Roman"/>
                        <a:cs typeface="Times New Roman"/>
                      </a:endParaRPr>
                    </a:p>
                  </a:txBody>
                  <a:tcPr marL="0" marR="0" marT="0" marB="0">
                    <a:solidFill>
                      <a:srgbClr val="CC0099"/>
                    </a:solidFill>
                  </a:tcPr>
                </a:tc>
                <a:tc>
                  <a:txBody>
                    <a:bodyPr/>
                    <a:lstStyle/>
                    <a:p>
                      <a:pPr>
                        <a:lnSpc>
                          <a:spcPct val="100000"/>
                        </a:lnSpc>
                      </a:pPr>
                      <a:endParaRPr sz="1400">
                        <a:latin typeface="Times New Roman"/>
                        <a:cs typeface="Times New Roman"/>
                      </a:endParaRPr>
                    </a:p>
                  </a:txBody>
                  <a:tcPr marL="0" marR="0" marT="0" marB="0">
                    <a:solidFill>
                      <a:srgbClr val="CC0099"/>
                    </a:solidFill>
                  </a:tcPr>
                </a:tc>
              </a:tr>
              <a:tr h="62296">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r>
              <a:tr h="62997">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r>
              <a:tr h="62997">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r>
              <a:tr h="51237">
                <a:tc>
                  <a:txBody>
                    <a:bodyPr/>
                    <a:lstStyle/>
                    <a:p>
                      <a:pPr>
                        <a:lnSpc>
                          <a:spcPct val="100000"/>
                        </a:lnSpc>
                      </a:pPr>
                      <a:endParaRPr sz="100">
                        <a:latin typeface="Times New Roman"/>
                        <a:cs typeface="Times New Roman"/>
                      </a:endParaRPr>
                    </a:p>
                  </a:txBody>
                  <a:tcPr marL="0" marR="0" marT="0" marB="0">
                    <a:solidFill>
                      <a:srgbClr val="CC0099"/>
                    </a:solidFill>
                  </a:tcPr>
                </a:tc>
                <a:tc>
                  <a:txBody>
                    <a:bodyPr/>
                    <a:lstStyle/>
                    <a:p>
                      <a:pPr>
                        <a:lnSpc>
                          <a:spcPct val="100000"/>
                        </a:lnSpc>
                      </a:pPr>
                      <a:endParaRPr sz="1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200">
                        <a:latin typeface="Times New Roman"/>
                        <a:cs typeface="Times New Roman"/>
                      </a:endParaRPr>
                    </a:p>
                  </a:txBody>
                  <a:tcPr marL="0" marR="0" marT="0" marB="0">
                    <a:solidFill>
                      <a:srgbClr val="CC0099"/>
                    </a:solidFill>
                  </a:tcPr>
                </a:tc>
                <a:tc>
                  <a:txBody>
                    <a:bodyPr/>
                    <a:lstStyle/>
                    <a:p>
                      <a:pPr>
                        <a:lnSpc>
                          <a:spcPct val="100000"/>
                        </a:lnSpc>
                      </a:pPr>
                      <a:endParaRPr sz="100">
                        <a:latin typeface="Times New Roman"/>
                        <a:cs typeface="Times New Roman"/>
                      </a:endParaRPr>
                    </a:p>
                  </a:txBody>
                  <a:tcPr marL="0" marR="0" marT="0" marB="0">
                    <a:solidFill>
                      <a:srgbClr val="CC0099"/>
                    </a:solidFill>
                  </a:tcPr>
                </a:tc>
                <a:tc>
                  <a:txBody>
                    <a:bodyPr/>
                    <a:lstStyle/>
                    <a:p>
                      <a:pPr>
                        <a:lnSpc>
                          <a:spcPct val="100000"/>
                        </a:lnSpc>
                      </a:pPr>
                      <a:endParaRPr sz="100">
                        <a:latin typeface="Times New Roman"/>
                        <a:cs typeface="Times New Roman"/>
                      </a:endParaRPr>
                    </a:p>
                  </a:txBody>
                  <a:tcPr marL="0" marR="0" marT="0" marB="0">
                    <a:solidFill>
                      <a:srgbClr val="CC0099"/>
                    </a:solidFill>
                  </a:tcPr>
                </a:tc>
              </a:tr>
              <a:tr h="1296904">
                <a:tc gridSpan="6">
                  <a:txBody>
                    <a:bodyPr/>
                    <a:lstStyle/>
                    <a:p>
                      <a:pPr marL="1347470" marR="364490" indent="-1270000">
                        <a:lnSpc>
                          <a:spcPts val="1830"/>
                        </a:lnSpc>
                        <a:spcBef>
                          <a:spcPts val="60"/>
                        </a:spcBef>
                        <a:tabLst>
                          <a:tab pos="1577975" algn="l"/>
                          <a:tab pos="3404235" algn="l"/>
                          <a:tab pos="4953635" algn="l"/>
                          <a:tab pos="6731634" algn="l"/>
                        </a:tabLst>
                      </a:pPr>
                      <a:r>
                        <a:rPr sz="2000" b="1" spc="-5" dirty="0">
                          <a:solidFill>
                            <a:srgbClr val="FFFFFF"/>
                          </a:solidFill>
                          <a:latin typeface="Times New Roman"/>
                          <a:cs typeface="Times New Roman"/>
                        </a:rPr>
                        <a:t>Mare		</a:t>
                      </a:r>
                      <a:r>
                        <a:rPr sz="2000" b="1" dirty="0">
                          <a:solidFill>
                            <a:srgbClr val="FFFFFF"/>
                          </a:solidFill>
                          <a:latin typeface="Times New Roman"/>
                          <a:cs typeface="Times New Roman"/>
                        </a:rPr>
                        <a:t>21 </a:t>
                      </a:r>
                      <a:r>
                        <a:rPr sz="2000" b="1" spc="-5" dirty="0">
                          <a:solidFill>
                            <a:srgbClr val="FFFFFF"/>
                          </a:solidFill>
                          <a:latin typeface="Times New Roman"/>
                          <a:cs typeface="Times New Roman"/>
                        </a:rPr>
                        <a:t>days	4-8</a:t>
                      </a:r>
                      <a:r>
                        <a:rPr sz="2000" b="1" spc="15" dirty="0">
                          <a:solidFill>
                            <a:srgbClr val="FFFFFF"/>
                          </a:solidFill>
                          <a:latin typeface="Times New Roman"/>
                          <a:cs typeface="Times New Roman"/>
                        </a:rPr>
                        <a:t> </a:t>
                      </a:r>
                      <a:r>
                        <a:rPr sz="2000" b="1" spc="-5" dirty="0">
                          <a:solidFill>
                            <a:srgbClr val="FFFFFF"/>
                          </a:solidFill>
                          <a:latin typeface="Times New Roman"/>
                          <a:cs typeface="Times New Roman"/>
                        </a:rPr>
                        <a:t>days	3-6</a:t>
                      </a:r>
                      <a:r>
                        <a:rPr sz="2000" b="1" spc="5" dirty="0">
                          <a:solidFill>
                            <a:srgbClr val="FFFFFF"/>
                          </a:solidFill>
                          <a:latin typeface="Times New Roman"/>
                          <a:cs typeface="Times New Roman"/>
                        </a:rPr>
                        <a:t> </a:t>
                      </a:r>
                      <a:r>
                        <a:rPr sz="2000" b="1" spc="-5" dirty="0">
                          <a:solidFill>
                            <a:srgbClr val="FFFFFF"/>
                          </a:solidFill>
                          <a:latin typeface="Times New Roman"/>
                          <a:cs typeface="Times New Roman"/>
                        </a:rPr>
                        <a:t>day</a:t>
                      </a:r>
                      <a:r>
                        <a:rPr sz="2000" b="1" spc="20" dirty="0">
                          <a:solidFill>
                            <a:srgbClr val="FFFFFF"/>
                          </a:solidFill>
                          <a:latin typeface="Times New Roman"/>
                          <a:cs typeface="Times New Roman"/>
                        </a:rPr>
                        <a:t> </a:t>
                      </a:r>
                      <a:r>
                        <a:rPr sz="2000" b="1" dirty="0">
                          <a:solidFill>
                            <a:srgbClr val="FFFFFF"/>
                          </a:solidFill>
                          <a:latin typeface="Times New Roman"/>
                          <a:cs typeface="Times New Roman"/>
                        </a:rPr>
                        <a:t>of	335</a:t>
                      </a:r>
                      <a:r>
                        <a:rPr sz="2000" b="1" spc="-85" dirty="0">
                          <a:solidFill>
                            <a:srgbClr val="FFFFFF"/>
                          </a:solidFill>
                          <a:latin typeface="Times New Roman"/>
                          <a:cs typeface="Times New Roman"/>
                        </a:rPr>
                        <a:t> </a:t>
                      </a:r>
                      <a:r>
                        <a:rPr sz="2000" b="1" spc="-5" dirty="0">
                          <a:solidFill>
                            <a:srgbClr val="FFFFFF"/>
                          </a:solidFill>
                          <a:latin typeface="Times New Roman"/>
                          <a:cs typeface="Times New Roman"/>
                        </a:rPr>
                        <a:t>days  seasonal</a:t>
                      </a:r>
                      <a:r>
                        <a:rPr sz="2000" b="1" spc="5" dirty="0">
                          <a:solidFill>
                            <a:srgbClr val="FFFFFF"/>
                          </a:solidFill>
                          <a:latin typeface="Times New Roman"/>
                          <a:cs typeface="Times New Roman"/>
                        </a:rPr>
                        <a:t> </a:t>
                      </a:r>
                      <a:r>
                        <a:rPr sz="2000" b="1" spc="-5" dirty="0">
                          <a:solidFill>
                            <a:srgbClr val="FFFFFF"/>
                          </a:solidFill>
                          <a:latin typeface="Times New Roman"/>
                          <a:cs typeface="Times New Roman"/>
                        </a:rPr>
                        <a:t>(spring)		estrus</a:t>
                      </a:r>
                      <a:endParaRPr sz="2000">
                        <a:latin typeface="Times New Roman"/>
                        <a:cs typeface="Times New Roman"/>
                      </a:endParaRPr>
                    </a:p>
                    <a:p>
                      <a:pPr marL="1462405">
                        <a:lnSpc>
                          <a:spcPts val="1710"/>
                        </a:lnSpc>
                        <a:tabLst>
                          <a:tab pos="4953635" algn="l"/>
                        </a:tabLst>
                      </a:pPr>
                      <a:r>
                        <a:rPr sz="2000" b="1" spc="-5" dirty="0">
                          <a:solidFill>
                            <a:srgbClr val="FFFFFF"/>
                          </a:solidFill>
                          <a:latin typeface="Times New Roman"/>
                          <a:cs typeface="Times New Roman"/>
                        </a:rPr>
                        <a:t>polyestrus	</a:t>
                      </a:r>
                      <a:r>
                        <a:rPr sz="1500" b="1" spc="-5" dirty="0">
                          <a:solidFill>
                            <a:srgbClr val="FFFFFF"/>
                          </a:solidFill>
                          <a:latin typeface="Times New Roman"/>
                          <a:cs typeface="Times New Roman"/>
                        </a:rPr>
                        <a:t>(1-2</a:t>
                      </a:r>
                      <a:r>
                        <a:rPr sz="1500" b="1" dirty="0">
                          <a:solidFill>
                            <a:srgbClr val="FFFFFF"/>
                          </a:solidFill>
                          <a:latin typeface="Times New Roman"/>
                          <a:cs typeface="Times New Roman"/>
                        </a:rPr>
                        <a:t> </a:t>
                      </a:r>
                      <a:r>
                        <a:rPr sz="1500" b="1" spc="-5" dirty="0">
                          <a:solidFill>
                            <a:srgbClr val="FFFFFF"/>
                          </a:solidFill>
                          <a:latin typeface="Times New Roman"/>
                          <a:cs typeface="Times New Roman"/>
                        </a:rPr>
                        <a:t>days</a:t>
                      </a:r>
                      <a:endParaRPr sz="1500">
                        <a:latin typeface="Times New Roman"/>
                        <a:cs typeface="Times New Roman"/>
                      </a:endParaRPr>
                    </a:p>
                    <a:p>
                      <a:pPr marL="4954270" marR="1988820">
                        <a:lnSpc>
                          <a:spcPts val="1420"/>
                        </a:lnSpc>
                        <a:spcBef>
                          <a:spcPts val="140"/>
                        </a:spcBef>
                      </a:pPr>
                      <a:r>
                        <a:rPr sz="1500" b="1" dirty="0">
                          <a:solidFill>
                            <a:srgbClr val="FFFFFF"/>
                          </a:solidFill>
                          <a:latin typeface="Times New Roman"/>
                          <a:cs typeface="Times New Roman"/>
                        </a:rPr>
                        <a:t>before end</a:t>
                      </a:r>
                      <a:r>
                        <a:rPr sz="1500" b="1" spc="-114" dirty="0">
                          <a:solidFill>
                            <a:srgbClr val="FFFFFF"/>
                          </a:solidFill>
                          <a:latin typeface="Times New Roman"/>
                          <a:cs typeface="Times New Roman"/>
                        </a:rPr>
                        <a:t> </a:t>
                      </a:r>
                      <a:r>
                        <a:rPr sz="1500" b="1" dirty="0">
                          <a:solidFill>
                            <a:srgbClr val="FFFFFF"/>
                          </a:solidFill>
                          <a:latin typeface="Times New Roman"/>
                          <a:cs typeface="Times New Roman"/>
                        </a:rPr>
                        <a:t>of  </a:t>
                      </a:r>
                      <a:r>
                        <a:rPr sz="1500" b="1" spc="-5" dirty="0">
                          <a:solidFill>
                            <a:srgbClr val="FFFFFF"/>
                          </a:solidFill>
                          <a:latin typeface="Times New Roman"/>
                          <a:cs typeface="Times New Roman"/>
                        </a:rPr>
                        <a:t>estrus)</a:t>
                      </a:r>
                      <a:endParaRPr sz="1500">
                        <a:latin typeface="Times New Roman"/>
                        <a:cs typeface="Times New Roman"/>
                      </a:endParaRPr>
                    </a:p>
                  </a:txBody>
                  <a:tcPr marL="0" marR="0" marT="8400" marB="0">
                    <a:lnB w="53975">
                      <a:solidFill>
                        <a:srgbClr val="FFFFF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bl>
          </a:graphicData>
        </a:graphic>
      </p:graphicFrame>
      <p:sp>
        <p:nvSpPr>
          <p:cNvPr id="108" name="object 108"/>
          <p:cNvSpPr txBox="1">
            <a:spLocks noGrp="1"/>
          </p:cNvSpPr>
          <p:nvPr>
            <p:ph type="title"/>
          </p:nvPr>
        </p:nvSpPr>
        <p:spPr>
          <a:xfrm>
            <a:off x="368222" y="309317"/>
            <a:ext cx="8742142" cy="1029092"/>
          </a:xfrm>
          <a:prstGeom prst="rect">
            <a:avLst/>
          </a:prstGeom>
        </p:spPr>
        <p:txBody>
          <a:bodyPr vert="horz" wrap="square" lIns="0" tIns="13299" rIns="0" bIns="0" rtlCol="0">
            <a:spAutoFit/>
          </a:bodyPr>
          <a:lstStyle/>
          <a:p>
            <a:pPr marL="13999" marR="5600" algn="just">
              <a:lnSpc>
                <a:spcPct val="100200"/>
              </a:lnSpc>
              <a:spcBef>
                <a:spcPts val="105"/>
              </a:spcBef>
            </a:pPr>
            <a:r>
              <a:rPr sz="2200" dirty="0">
                <a:solidFill>
                  <a:srgbClr val="FFFFFF"/>
                </a:solidFill>
                <a:latin typeface="Times New Roman"/>
                <a:cs typeface="Times New Roman"/>
              </a:rPr>
              <a:t>The </a:t>
            </a:r>
            <a:r>
              <a:rPr sz="2200" spc="-6" dirty="0">
                <a:solidFill>
                  <a:srgbClr val="FFFFFF"/>
                </a:solidFill>
                <a:latin typeface="Times New Roman"/>
                <a:cs typeface="Times New Roman"/>
              </a:rPr>
              <a:t>basic pattern </a:t>
            </a:r>
            <a:r>
              <a:rPr sz="2200" dirty="0">
                <a:solidFill>
                  <a:srgbClr val="FFFFFF"/>
                </a:solidFill>
                <a:latin typeface="Times New Roman"/>
                <a:cs typeface="Times New Roman"/>
              </a:rPr>
              <a:t>of </a:t>
            </a:r>
            <a:r>
              <a:rPr sz="2200" spc="-6" dirty="0">
                <a:solidFill>
                  <a:srgbClr val="FFFFFF"/>
                </a:solidFill>
                <a:latin typeface="Times New Roman"/>
                <a:cs typeface="Times New Roman"/>
              </a:rPr>
              <a:t>the </a:t>
            </a:r>
            <a:r>
              <a:rPr sz="2200" dirty="0">
                <a:solidFill>
                  <a:srgbClr val="FFFFFF"/>
                </a:solidFill>
                <a:latin typeface="Times New Roman"/>
                <a:cs typeface="Times New Roman"/>
              </a:rPr>
              <a:t>estrous </a:t>
            </a:r>
            <a:r>
              <a:rPr sz="2200" spc="-6" dirty="0">
                <a:solidFill>
                  <a:srgbClr val="FFFFFF"/>
                </a:solidFill>
                <a:latin typeface="Times New Roman"/>
                <a:cs typeface="Times New Roman"/>
              </a:rPr>
              <a:t>cycle is the </a:t>
            </a:r>
            <a:r>
              <a:rPr sz="2200" spc="-11" dirty="0">
                <a:solidFill>
                  <a:srgbClr val="FFFFFF"/>
                </a:solidFill>
                <a:latin typeface="Times New Roman"/>
                <a:cs typeface="Times New Roman"/>
              </a:rPr>
              <a:t>same </a:t>
            </a:r>
            <a:r>
              <a:rPr sz="2200" dirty="0">
                <a:solidFill>
                  <a:srgbClr val="FFFFFF"/>
                </a:solidFill>
                <a:latin typeface="Times New Roman"/>
                <a:cs typeface="Times New Roman"/>
              </a:rPr>
              <a:t>in </a:t>
            </a:r>
            <a:r>
              <a:rPr sz="2200" spc="-6" dirty="0">
                <a:solidFill>
                  <a:srgbClr val="FFFFFF"/>
                </a:solidFill>
                <a:latin typeface="Times New Roman"/>
                <a:cs typeface="Times New Roman"/>
              </a:rPr>
              <a:t>all domestic </a:t>
            </a:r>
            <a:r>
              <a:rPr sz="2200" spc="-11" dirty="0">
                <a:solidFill>
                  <a:srgbClr val="FFFFFF"/>
                </a:solidFill>
                <a:latin typeface="Times New Roman"/>
                <a:cs typeface="Times New Roman"/>
              </a:rPr>
              <a:t>animals, </a:t>
            </a:r>
            <a:r>
              <a:rPr sz="2200" dirty="0">
                <a:solidFill>
                  <a:srgbClr val="FFFFFF"/>
                </a:solidFill>
                <a:latin typeface="Times New Roman"/>
                <a:cs typeface="Times New Roman"/>
              </a:rPr>
              <a:t>but  </a:t>
            </a:r>
            <a:r>
              <a:rPr sz="2200" spc="-6" dirty="0">
                <a:solidFill>
                  <a:srgbClr val="FFFFFF"/>
                </a:solidFill>
                <a:latin typeface="Times New Roman"/>
                <a:cs typeface="Times New Roman"/>
              </a:rPr>
              <a:t>some specific differences </a:t>
            </a:r>
            <a:r>
              <a:rPr sz="2200" dirty="0">
                <a:solidFill>
                  <a:srgbClr val="FFFFFF"/>
                </a:solidFill>
                <a:latin typeface="Times New Roman"/>
                <a:cs typeface="Times New Roman"/>
              </a:rPr>
              <a:t>are found </a:t>
            </a:r>
            <a:r>
              <a:rPr sz="2200" spc="-6" dirty="0">
                <a:solidFill>
                  <a:srgbClr val="FFFFFF"/>
                </a:solidFill>
                <a:latin typeface="Times New Roman"/>
                <a:cs typeface="Times New Roman"/>
              </a:rPr>
              <a:t>in specific parts </a:t>
            </a:r>
            <a:r>
              <a:rPr sz="2200" dirty="0">
                <a:solidFill>
                  <a:srgbClr val="FFFFFF"/>
                </a:solidFill>
                <a:latin typeface="Times New Roman"/>
                <a:cs typeface="Times New Roman"/>
              </a:rPr>
              <a:t>of </a:t>
            </a:r>
            <a:r>
              <a:rPr sz="2200" spc="-6" dirty="0">
                <a:solidFill>
                  <a:srgbClr val="FFFFFF"/>
                </a:solidFill>
                <a:latin typeface="Times New Roman"/>
                <a:cs typeface="Times New Roman"/>
              </a:rPr>
              <a:t>the cycle. Some  specifics </a:t>
            </a:r>
            <a:r>
              <a:rPr sz="2200" dirty="0">
                <a:solidFill>
                  <a:srgbClr val="FFFFFF"/>
                </a:solidFill>
                <a:latin typeface="Times New Roman"/>
                <a:cs typeface="Times New Roman"/>
              </a:rPr>
              <a:t>about relevant farm </a:t>
            </a:r>
            <a:r>
              <a:rPr sz="2200" spc="-6" dirty="0">
                <a:solidFill>
                  <a:srgbClr val="FFFFFF"/>
                </a:solidFill>
                <a:latin typeface="Times New Roman"/>
                <a:cs typeface="Times New Roman"/>
              </a:rPr>
              <a:t>species </a:t>
            </a:r>
            <a:r>
              <a:rPr sz="2200" dirty="0">
                <a:solidFill>
                  <a:srgbClr val="FFFFFF"/>
                </a:solidFill>
                <a:latin typeface="Times New Roman"/>
                <a:cs typeface="Times New Roman"/>
              </a:rPr>
              <a:t>are </a:t>
            </a:r>
            <a:r>
              <a:rPr sz="2200" spc="-11" dirty="0">
                <a:solidFill>
                  <a:srgbClr val="FFFFFF"/>
                </a:solidFill>
                <a:latin typeface="Times New Roman"/>
                <a:cs typeface="Times New Roman"/>
              </a:rPr>
              <a:t>summarized </a:t>
            </a:r>
            <a:r>
              <a:rPr sz="2200" dirty="0">
                <a:solidFill>
                  <a:srgbClr val="FFFFFF"/>
                </a:solidFill>
                <a:latin typeface="Times New Roman"/>
                <a:cs typeface="Times New Roman"/>
              </a:rPr>
              <a:t>in</a:t>
            </a:r>
            <a:r>
              <a:rPr sz="2200" spc="-17" dirty="0">
                <a:solidFill>
                  <a:srgbClr val="FFFFFF"/>
                </a:solidFill>
                <a:latin typeface="Times New Roman"/>
                <a:cs typeface="Times New Roman"/>
              </a:rPr>
              <a:t> </a:t>
            </a:r>
            <a:r>
              <a:rPr sz="2200" spc="-6" dirty="0">
                <a:solidFill>
                  <a:srgbClr val="FFFFFF"/>
                </a:solidFill>
                <a:latin typeface="Times New Roman"/>
                <a:cs typeface="Times New Roman"/>
              </a:rPr>
              <a:t>Table</a:t>
            </a:r>
            <a:endParaRPr sz="2200" dirty="0">
              <a:latin typeface="Times New Roman"/>
              <a:cs typeface="Times New Roman"/>
            </a:endParaRPr>
          </a:p>
        </p:txBody>
      </p:sp>
    </p:spTree>
  </p:cSld>
  <p:clrMapOvr>
    <a:masterClrMapping/>
  </p:clrMapOvr>
  <p:transition>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6586"/>
            <a:ext cx="10080625" cy="7559675"/>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0099"/>
          </a:solidFill>
        </p:spPr>
        <p:txBody>
          <a:bodyPr wrap="square" lIns="0" tIns="0" rIns="0" bIns="0" rtlCol="0"/>
          <a:lstStyle/>
          <a:p>
            <a:endParaRPr/>
          </a:p>
        </p:txBody>
      </p:sp>
      <p:grpSp>
        <p:nvGrpSpPr>
          <p:cNvPr id="3" name="object 3"/>
          <p:cNvGrpSpPr/>
          <p:nvPr/>
        </p:nvGrpSpPr>
        <p:grpSpPr>
          <a:xfrm>
            <a:off x="670708" y="2136374"/>
            <a:ext cx="8707140" cy="1021956"/>
            <a:chOff x="608390" y="1938080"/>
            <a:chExt cx="7898130" cy="927100"/>
          </a:xfrm>
        </p:grpSpPr>
        <p:sp>
          <p:nvSpPr>
            <p:cNvPr id="4" name="object 4"/>
            <p:cNvSpPr/>
            <p:nvPr/>
          </p:nvSpPr>
          <p:spPr>
            <a:xfrm>
              <a:off x="614680" y="1969708"/>
              <a:ext cx="7885430" cy="889635"/>
            </a:xfrm>
            <a:custGeom>
              <a:avLst/>
              <a:gdLst/>
              <a:ahLst/>
              <a:cxnLst/>
              <a:rect l="l" t="t" r="r" b="b"/>
              <a:pathLst>
                <a:path w="7885430" h="889635">
                  <a:moveTo>
                    <a:pt x="0" y="889061"/>
                  </a:moveTo>
                  <a:lnTo>
                    <a:pt x="7885430" y="889061"/>
                  </a:lnTo>
                  <a:lnTo>
                    <a:pt x="7885430" y="0"/>
                  </a:lnTo>
                  <a:lnTo>
                    <a:pt x="0" y="0"/>
                  </a:lnTo>
                  <a:lnTo>
                    <a:pt x="0" y="889061"/>
                  </a:lnTo>
                  <a:close/>
                </a:path>
              </a:pathLst>
            </a:custGeom>
            <a:solidFill>
              <a:srgbClr val="66004C"/>
            </a:solidFill>
          </p:spPr>
          <p:txBody>
            <a:bodyPr wrap="square" lIns="0" tIns="0" rIns="0" bIns="0" rtlCol="0"/>
            <a:lstStyle/>
            <a:p>
              <a:endParaRPr/>
            </a:p>
          </p:txBody>
        </p:sp>
        <p:sp>
          <p:nvSpPr>
            <p:cNvPr id="5" name="object 5"/>
            <p:cNvSpPr/>
            <p:nvPr/>
          </p:nvSpPr>
          <p:spPr>
            <a:xfrm>
              <a:off x="614680" y="1944370"/>
              <a:ext cx="7885430" cy="914400"/>
            </a:xfrm>
            <a:custGeom>
              <a:avLst/>
              <a:gdLst/>
              <a:ahLst/>
              <a:cxnLst/>
              <a:rect l="l" t="t" r="r" b="b"/>
              <a:pathLst>
                <a:path w="7885430" h="914400">
                  <a:moveTo>
                    <a:pt x="3943350" y="914400"/>
                  </a:moveTo>
                  <a:lnTo>
                    <a:pt x="0" y="914400"/>
                  </a:lnTo>
                  <a:lnTo>
                    <a:pt x="0" y="0"/>
                  </a:lnTo>
                  <a:lnTo>
                    <a:pt x="7885430" y="0"/>
                  </a:lnTo>
                  <a:lnTo>
                    <a:pt x="7885430" y="914400"/>
                  </a:lnTo>
                  <a:lnTo>
                    <a:pt x="3943350" y="914400"/>
                  </a:lnTo>
                  <a:close/>
                </a:path>
              </a:pathLst>
            </a:custGeom>
            <a:ln w="12579">
              <a:solidFill>
                <a:srgbClr val="FFFFFF"/>
              </a:solidFill>
            </a:ln>
          </p:spPr>
          <p:txBody>
            <a:bodyPr wrap="square" lIns="0" tIns="0" rIns="0" bIns="0" rtlCol="0"/>
            <a:lstStyle/>
            <a:p>
              <a:endParaRPr/>
            </a:p>
          </p:txBody>
        </p:sp>
      </p:grpSp>
      <p:sp>
        <p:nvSpPr>
          <p:cNvPr id="12" name="object 12"/>
          <p:cNvSpPr/>
          <p:nvPr/>
        </p:nvSpPr>
        <p:spPr>
          <a:xfrm>
            <a:off x="1079873" y="611485"/>
            <a:ext cx="8712968" cy="613174"/>
          </a:xfrm>
          <a:custGeom>
            <a:avLst/>
            <a:gdLst/>
            <a:ahLst/>
            <a:cxnLst/>
            <a:rect l="l" t="t" r="r" b="b"/>
            <a:pathLst>
              <a:path w="6591300" h="556260">
                <a:moveTo>
                  <a:pt x="3295650" y="556260"/>
                </a:moveTo>
                <a:lnTo>
                  <a:pt x="0" y="556260"/>
                </a:lnTo>
                <a:lnTo>
                  <a:pt x="0" y="0"/>
                </a:lnTo>
                <a:lnTo>
                  <a:pt x="6591300" y="0"/>
                </a:lnTo>
                <a:lnTo>
                  <a:pt x="6591300" y="556260"/>
                </a:lnTo>
                <a:lnTo>
                  <a:pt x="3295650" y="556260"/>
                </a:lnTo>
                <a:close/>
              </a:path>
            </a:pathLst>
          </a:custGeom>
          <a:ln w="12579">
            <a:solidFill>
              <a:srgbClr val="FFFFFF"/>
            </a:solidFill>
          </a:ln>
        </p:spPr>
        <p:txBody>
          <a:bodyPr wrap="square" lIns="0" tIns="0" rIns="0" bIns="0" rtlCol="0"/>
          <a:lstStyle/>
          <a:p>
            <a:endParaRPr/>
          </a:p>
        </p:txBody>
      </p:sp>
      <p:sp>
        <p:nvSpPr>
          <p:cNvPr id="13" name="object 13"/>
          <p:cNvSpPr txBox="1">
            <a:spLocks noGrp="1"/>
          </p:cNvSpPr>
          <p:nvPr>
            <p:ph type="title"/>
          </p:nvPr>
        </p:nvSpPr>
        <p:spPr>
          <a:xfrm>
            <a:off x="1151880" y="584653"/>
            <a:ext cx="8417570" cy="691244"/>
          </a:xfrm>
          <a:prstGeom prst="rect">
            <a:avLst/>
          </a:prstGeom>
        </p:spPr>
        <p:txBody>
          <a:bodyPr vert="horz" wrap="square" lIns="0" tIns="13999" rIns="0" bIns="0" rtlCol="0">
            <a:spAutoFit/>
          </a:bodyPr>
          <a:lstStyle/>
          <a:p>
            <a:pPr marL="13999">
              <a:lnSpc>
                <a:spcPct val="100000"/>
              </a:lnSpc>
              <a:spcBef>
                <a:spcPts val="110"/>
              </a:spcBef>
            </a:pPr>
            <a:r>
              <a:rPr spc="-6" dirty="0"/>
              <a:t>Characteristics </a:t>
            </a:r>
            <a:r>
              <a:rPr dirty="0"/>
              <a:t>of </a:t>
            </a:r>
            <a:r>
              <a:rPr spc="-6" dirty="0"/>
              <a:t>Estrous</a:t>
            </a:r>
            <a:r>
              <a:rPr spc="-88" dirty="0"/>
              <a:t> </a:t>
            </a:r>
            <a:r>
              <a:rPr spc="-6" dirty="0"/>
              <a:t>Cycles</a:t>
            </a:r>
          </a:p>
        </p:txBody>
      </p:sp>
      <p:sp>
        <p:nvSpPr>
          <p:cNvPr id="14" name="object 14"/>
          <p:cNvSpPr txBox="1"/>
          <p:nvPr/>
        </p:nvSpPr>
        <p:spPr>
          <a:xfrm>
            <a:off x="684576" y="2536691"/>
            <a:ext cx="8679838" cy="363984"/>
          </a:xfrm>
          <a:prstGeom prst="rect">
            <a:avLst/>
          </a:prstGeom>
        </p:spPr>
        <p:txBody>
          <a:bodyPr vert="horz" wrap="square" lIns="0" tIns="13999" rIns="0" bIns="0" rtlCol="0">
            <a:spAutoFit/>
          </a:bodyPr>
          <a:lstStyle/>
          <a:p>
            <a:pPr marL="3355611">
              <a:spcBef>
                <a:spcPts val="110"/>
              </a:spcBef>
              <a:tabLst>
                <a:tab pos="5018017" algn="l"/>
                <a:tab pos="6400439" algn="l"/>
                <a:tab pos="7914453" algn="l"/>
              </a:tabLst>
            </a:pPr>
            <a:r>
              <a:rPr sz="2200" b="1" dirty="0">
                <a:solidFill>
                  <a:srgbClr val="FFFFFF"/>
                </a:solidFill>
                <a:latin typeface="Times New Roman"/>
                <a:cs typeface="Times New Roman"/>
              </a:rPr>
              <a:t>Cow	</a:t>
            </a:r>
            <a:endParaRPr sz="2200" dirty="0">
              <a:latin typeface="Times New Roman"/>
              <a:cs typeface="Times New Roman"/>
            </a:endParaRPr>
          </a:p>
        </p:txBody>
      </p:sp>
      <p:graphicFrame>
        <p:nvGraphicFramePr>
          <p:cNvPr id="15" name="object 15"/>
          <p:cNvGraphicFramePr>
            <a:graphicFrameLocks noGrp="1"/>
          </p:cNvGraphicFramePr>
          <p:nvPr/>
        </p:nvGraphicFramePr>
        <p:xfrm>
          <a:off x="736445" y="3479939"/>
          <a:ext cx="4569883" cy="2106186"/>
        </p:xfrm>
        <a:graphic>
          <a:graphicData uri="http://schemas.openxmlformats.org/drawingml/2006/table">
            <a:tbl>
              <a:tblPr firstRow="1" bandRow="1">
                <a:tableStyleId>{2D5ABB26-0587-4C30-8999-92F81FD0307C}</a:tableStyleId>
              </a:tblPr>
              <a:tblGrid>
                <a:gridCol w="2865278"/>
                <a:gridCol w="1704605"/>
              </a:tblGrid>
              <a:tr h="379722">
                <a:tc>
                  <a:txBody>
                    <a:bodyPr/>
                    <a:lstStyle/>
                    <a:p>
                      <a:pPr marL="31750">
                        <a:lnSpc>
                          <a:spcPts val="2180"/>
                        </a:lnSpc>
                      </a:pPr>
                      <a:r>
                        <a:rPr sz="2200" b="1" dirty="0">
                          <a:solidFill>
                            <a:srgbClr val="FFFFFF"/>
                          </a:solidFill>
                          <a:latin typeface="Times New Roman"/>
                          <a:cs typeface="Times New Roman"/>
                        </a:rPr>
                        <a:t>Estrous cycle</a:t>
                      </a:r>
                      <a:r>
                        <a:rPr sz="2200" b="1" spc="-20" dirty="0">
                          <a:solidFill>
                            <a:srgbClr val="FFFFFF"/>
                          </a:solidFill>
                          <a:latin typeface="Times New Roman"/>
                          <a:cs typeface="Times New Roman"/>
                        </a:rPr>
                        <a:t> </a:t>
                      </a:r>
                      <a:r>
                        <a:rPr sz="2200" b="1" dirty="0">
                          <a:solidFill>
                            <a:srgbClr val="FFFFFF"/>
                          </a:solidFill>
                          <a:latin typeface="Times New Roman"/>
                          <a:cs typeface="Times New Roman"/>
                        </a:rPr>
                        <a:t>(days)</a:t>
                      </a:r>
                      <a:endParaRPr sz="2200">
                        <a:latin typeface="Times New Roman"/>
                        <a:cs typeface="Times New Roman"/>
                      </a:endParaRPr>
                    </a:p>
                  </a:txBody>
                  <a:tcPr marL="0" marR="0" marT="0" marB="0">
                    <a:solidFill>
                      <a:srgbClr val="CC0099"/>
                    </a:solidFill>
                  </a:tcPr>
                </a:tc>
                <a:tc>
                  <a:txBody>
                    <a:bodyPr/>
                    <a:lstStyle/>
                    <a:p>
                      <a:pPr marR="102870" algn="ctr">
                        <a:lnSpc>
                          <a:spcPts val="2180"/>
                        </a:lnSpc>
                      </a:pPr>
                      <a:r>
                        <a:rPr sz="2200" b="1" dirty="0">
                          <a:solidFill>
                            <a:srgbClr val="FFFFFF"/>
                          </a:solidFill>
                          <a:latin typeface="Times New Roman"/>
                          <a:cs typeface="Times New Roman"/>
                        </a:rPr>
                        <a:t>21</a:t>
                      </a:r>
                      <a:endParaRPr sz="2200">
                        <a:latin typeface="Times New Roman"/>
                        <a:cs typeface="Times New Roman"/>
                      </a:endParaRPr>
                    </a:p>
                  </a:txBody>
                  <a:tcPr marL="0" marR="0" marT="0" marB="0">
                    <a:solidFill>
                      <a:srgbClr val="CC0099"/>
                    </a:solidFill>
                  </a:tcPr>
                </a:tc>
              </a:tr>
              <a:tr h="448681">
                <a:tc>
                  <a:txBody>
                    <a:bodyPr/>
                    <a:lstStyle/>
                    <a:p>
                      <a:pPr marL="31750">
                        <a:lnSpc>
                          <a:spcPct val="100000"/>
                        </a:lnSpc>
                        <a:spcBef>
                          <a:spcPts val="280"/>
                        </a:spcBef>
                      </a:pPr>
                      <a:r>
                        <a:rPr sz="2200" b="1" spc="-5" dirty="0">
                          <a:solidFill>
                            <a:srgbClr val="FFFFFF"/>
                          </a:solidFill>
                          <a:latin typeface="Times New Roman"/>
                          <a:cs typeface="Times New Roman"/>
                        </a:rPr>
                        <a:t>Proestrus</a:t>
                      </a:r>
                      <a:r>
                        <a:rPr sz="2200" b="1" dirty="0">
                          <a:solidFill>
                            <a:srgbClr val="FFFFFF"/>
                          </a:solidFill>
                          <a:latin typeface="Times New Roman"/>
                          <a:cs typeface="Times New Roman"/>
                        </a:rPr>
                        <a:t> </a:t>
                      </a:r>
                      <a:r>
                        <a:rPr sz="2200" b="1" spc="5" dirty="0">
                          <a:solidFill>
                            <a:srgbClr val="FFFFFF"/>
                          </a:solidFill>
                          <a:latin typeface="Times New Roman"/>
                          <a:cs typeface="Times New Roman"/>
                        </a:rPr>
                        <a:t>(days)</a:t>
                      </a:r>
                      <a:endParaRPr sz="2200">
                        <a:latin typeface="Times New Roman"/>
                        <a:cs typeface="Times New Roman"/>
                      </a:endParaRPr>
                    </a:p>
                  </a:txBody>
                  <a:tcPr marL="0" marR="0" marT="39198" marB="0">
                    <a:solidFill>
                      <a:srgbClr val="CC0099"/>
                    </a:solidFill>
                  </a:tcPr>
                </a:tc>
                <a:tc>
                  <a:txBody>
                    <a:bodyPr/>
                    <a:lstStyle/>
                    <a:p>
                      <a:pPr marR="144780" algn="ctr">
                        <a:lnSpc>
                          <a:spcPct val="100000"/>
                        </a:lnSpc>
                        <a:spcBef>
                          <a:spcPts val="280"/>
                        </a:spcBef>
                      </a:pPr>
                      <a:r>
                        <a:rPr sz="2200" b="1" dirty="0">
                          <a:solidFill>
                            <a:srgbClr val="FFFFFF"/>
                          </a:solidFill>
                          <a:latin typeface="Times New Roman"/>
                          <a:cs typeface="Times New Roman"/>
                        </a:rPr>
                        <a:t>3-4</a:t>
                      </a:r>
                      <a:endParaRPr sz="2200">
                        <a:latin typeface="Times New Roman"/>
                        <a:cs typeface="Times New Roman"/>
                      </a:endParaRPr>
                    </a:p>
                  </a:txBody>
                  <a:tcPr marL="0" marR="0" marT="39198" marB="0">
                    <a:solidFill>
                      <a:srgbClr val="CC0099"/>
                    </a:solidFill>
                  </a:tcPr>
                </a:tc>
              </a:tr>
              <a:tr h="448681">
                <a:tc>
                  <a:txBody>
                    <a:bodyPr/>
                    <a:lstStyle/>
                    <a:p>
                      <a:pPr marL="31750">
                        <a:lnSpc>
                          <a:spcPct val="100000"/>
                        </a:lnSpc>
                        <a:spcBef>
                          <a:spcPts val="275"/>
                        </a:spcBef>
                      </a:pPr>
                      <a:r>
                        <a:rPr sz="2200" b="1" spc="-5" dirty="0">
                          <a:solidFill>
                            <a:srgbClr val="FFFFFF"/>
                          </a:solidFill>
                          <a:latin typeface="Times New Roman"/>
                          <a:cs typeface="Times New Roman"/>
                        </a:rPr>
                        <a:t>Estrus</a:t>
                      </a:r>
                      <a:endParaRPr sz="2200">
                        <a:latin typeface="Times New Roman"/>
                        <a:cs typeface="Times New Roman"/>
                      </a:endParaRPr>
                    </a:p>
                  </a:txBody>
                  <a:tcPr marL="0" marR="0" marT="38498" marB="0">
                    <a:solidFill>
                      <a:srgbClr val="CC0099"/>
                    </a:solidFill>
                  </a:tcPr>
                </a:tc>
                <a:tc>
                  <a:txBody>
                    <a:bodyPr/>
                    <a:lstStyle/>
                    <a:p>
                      <a:pPr marL="398145">
                        <a:lnSpc>
                          <a:spcPct val="100000"/>
                        </a:lnSpc>
                        <a:spcBef>
                          <a:spcPts val="275"/>
                        </a:spcBef>
                      </a:pPr>
                      <a:r>
                        <a:rPr sz="2200" b="1" dirty="0">
                          <a:solidFill>
                            <a:srgbClr val="FFFFFF"/>
                          </a:solidFill>
                          <a:latin typeface="Times New Roman"/>
                          <a:cs typeface="Times New Roman"/>
                        </a:rPr>
                        <a:t>12-18</a:t>
                      </a:r>
                      <a:r>
                        <a:rPr sz="2200" b="1" spc="-15" dirty="0">
                          <a:solidFill>
                            <a:srgbClr val="FFFFFF"/>
                          </a:solidFill>
                          <a:latin typeface="Times New Roman"/>
                          <a:cs typeface="Times New Roman"/>
                        </a:rPr>
                        <a:t> </a:t>
                      </a:r>
                      <a:r>
                        <a:rPr sz="2200" b="1" spc="-5" dirty="0">
                          <a:solidFill>
                            <a:srgbClr val="FFFFFF"/>
                          </a:solidFill>
                          <a:latin typeface="Times New Roman"/>
                          <a:cs typeface="Times New Roman"/>
                        </a:rPr>
                        <a:t>hr</a:t>
                      </a:r>
                      <a:endParaRPr sz="2200">
                        <a:latin typeface="Times New Roman"/>
                        <a:cs typeface="Times New Roman"/>
                      </a:endParaRPr>
                    </a:p>
                  </a:txBody>
                  <a:tcPr marL="0" marR="0" marT="38498" marB="0">
                    <a:solidFill>
                      <a:srgbClr val="CC0099"/>
                    </a:solidFill>
                  </a:tcPr>
                </a:tc>
              </a:tr>
              <a:tr h="449380">
                <a:tc>
                  <a:txBody>
                    <a:bodyPr/>
                    <a:lstStyle/>
                    <a:p>
                      <a:pPr marL="31750">
                        <a:lnSpc>
                          <a:spcPct val="100000"/>
                        </a:lnSpc>
                        <a:spcBef>
                          <a:spcPts val="280"/>
                        </a:spcBef>
                      </a:pPr>
                      <a:r>
                        <a:rPr sz="2200" b="1" dirty="0">
                          <a:solidFill>
                            <a:srgbClr val="FFFFFF"/>
                          </a:solidFill>
                          <a:latin typeface="Times New Roman"/>
                          <a:cs typeface="Times New Roman"/>
                        </a:rPr>
                        <a:t>Metestrus</a:t>
                      </a:r>
                      <a:r>
                        <a:rPr sz="2200" b="1" spc="-5" dirty="0">
                          <a:solidFill>
                            <a:srgbClr val="FFFFFF"/>
                          </a:solidFill>
                          <a:latin typeface="Times New Roman"/>
                          <a:cs typeface="Times New Roman"/>
                        </a:rPr>
                        <a:t> </a:t>
                      </a:r>
                      <a:r>
                        <a:rPr sz="2200" b="1" dirty="0">
                          <a:solidFill>
                            <a:srgbClr val="FFFFFF"/>
                          </a:solidFill>
                          <a:latin typeface="Times New Roman"/>
                          <a:cs typeface="Times New Roman"/>
                        </a:rPr>
                        <a:t>(days)</a:t>
                      </a:r>
                      <a:endParaRPr sz="2200">
                        <a:latin typeface="Times New Roman"/>
                        <a:cs typeface="Times New Roman"/>
                      </a:endParaRPr>
                    </a:p>
                  </a:txBody>
                  <a:tcPr marL="0" marR="0" marT="39198" marB="0">
                    <a:solidFill>
                      <a:srgbClr val="CC0099"/>
                    </a:solidFill>
                  </a:tcPr>
                </a:tc>
                <a:tc>
                  <a:txBody>
                    <a:bodyPr/>
                    <a:lstStyle/>
                    <a:p>
                      <a:pPr marR="144780" algn="ctr">
                        <a:lnSpc>
                          <a:spcPct val="100000"/>
                        </a:lnSpc>
                        <a:spcBef>
                          <a:spcPts val="280"/>
                        </a:spcBef>
                      </a:pPr>
                      <a:r>
                        <a:rPr sz="2200" b="1" dirty="0">
                          <a:solidFill>
                            <a:srgbClr val="FFFFFF"/>
                          </a:solidFill>
                          <a:latin typeface="Times New Roman"/>
                          <a:cs typeface="Times New Roman"/>
                        </a:rPr>
                        <a:t>3-4</a:t>
                      </a:r>
                      <a:endParaRPr sz="2200">
                        <a:latin typeface="Times New Roman"/>
                        <a:cs typeface="Times New Roman"/>
                      </a:endParaRPr>
                    </a:p>
                  </a:txBody>
                  <a:tcPr marL="0" marR="0" marT="39198" marB="0">
                    <a:solidFill>
                      <a:srgbClr val="CC0099"/>
                    </a:solidFill>
                  </a:tcPr>
                </a:tc>
              </a:tr>
              <a:tr h="379722">
                <a:tc>
                  <a:txBody>
                    <a:bodyPr/>
                    <a:lstStyle/>
                    <a:p>
                      <a:pPr marL="31750">
                        <a:lnSpc>
                          <a:spcPts val="2335"/>
                        </a:lnSpc>
                        <a:spcBef>
                          <a:spcPts val="280"/>
                        </a:spcBef>
                      </a:pPr>
                      <a:r>
                        <a:rPr sz="2200" b="1" spc="-5" dirty="0">
                          <a:solidFill>
                            <a:srgbClr val="FFFFFF"/>
                          </a:solidFill>
                          <a:latin typeface="Times New Roman"/>
                          <a:cs typeface="Times New Roman"/>
                        </a:rPr>
                        <a:t>Diestrus</a:t>
                      </a:r>
                      <a:r>
                        <a:rPr sz="2200" b="1" spc="-10" dirty="0">
                          <a:solidFill>
                            <a:srgbClr val="FFFFFF"/>
                          </a:solidFill>
                          <a:latin typeface="Times New Roman"/>
                          <a:cs typeface="Times New Roman"/>
                        </a:rPr>
                        <a:t> </a:t>
                      </a:r>
                      <a:r>
                        <a:rPr sz="2200" b="1" dirty="0">
                          <a:solidFill>
                            <a:srgbClr val="FFFFFF"/>
                          </a:solidFill>
                          <a:latin typeface="Times New Roman"/>
                          <a:cs typeface="Times New Roman"/>
                        </a:rPr>
                        <a:t>(days)</a:t>
                      </a:r>
                      <a:endParaRPr sz="2200">
                        <a:latin typeface="Times New Roman"/>
                        <a:cs typeface="Times New Roman"/>
                      </a:endParaRPr>
                    </a:p>
                  </a:txBody>
                  <a:tcPr marL="0" marR="0" marT="39198" marB="0">
                    <a:solidFill>
                      <a:srgbClr val="CC0099"/>
                    </a:solidFill>
                  </a:tcPr>
                </a:tc>
                <a:tc>
                  <a:txBody>
                    <a:bodyPr/>
                    <a:lstStyle/>
                    <a:p>
                      <a:pPr marL="398145">
                        <a:lnSpc>
                          <a:spcPts val="2335"/>
                        </a:lnSpc>
                        <a:spcBef>
                          <a:spcPts val="280"/>
                        </a:spcBef>
                      </a:pPr>
                      <a:r>
                        <a:rPr sz="2200" b="1" dirty="0">
                          <a:solidFill>
                            <a:srgbClr val="FFFFFF"/>
                          </a:solidFill>
                          <a:latin typeface="Times New Roman"/>
                          <a:cs typeface="Times New Roman"/>
                        </a:rPr>
                        <a:t>10-14</a:t>
                      </a:r>
                      <a:endParaRPr sz="2200" dirty="0">
                        <a:latin typeface="Times New Roman"/>
                        <a:cs typeface="Times New Roman"/>
                      </a:endParaRPr>
                    </a:p>
                  </a:txBody>
                  <a:tcPr marL="0" marR="0" marT="39198" marB="0">
                    <a:solidFill>
                      <a:srgbClr val="CC0099"/>
                    </a:solidFill>
                  </a:tcPr>
                </a:tc>
              </a:tr>
            </a:tbl>
          </a:graphicData>
        </a:graphic>
      </p:graphicFrame>
      <p:sp>
        <p:nvSpPr>
          <p:cNvPr id="16" name="object 16"/>
          <p:cNvSpPr/>
          <p:nvPr/>
        </p:nvSpPr>
        <p:spPr>
          <a:xfrm>
            <a:off x="656641" y="3169462"/>
            <a:ext cx="8697339" cy="7000"/>
          </a:xfrm>
          <a:custGeom>
            <a:avLst/>
            <a:gdLst/>
            <a:ahLst/>
            <a:cxnLst/>
            <a:rect l="l" t="t" r="r" b="b"/>
            <a:pathLst>
              <a:path w="7889240" h="6350">
                <a:moveTo>
                  <a:pt x="0" y="0"/>
                </a:moveTo>
                <a:lnTo>
                  <a:pt x="7889240" y="6350"/>
                </a:lnTo>
              </a:path>
            </a:pathLst>
          </a:custGeom>
          <a:ln w="50676">
            <a:solidFill>
              <a:srgbClr val="FFFFFF"/>
            </a:solidFill>
          </a:ln>
        </p:spPr>
        <p:txBody>
          <a:bodyPr wrap="square" lIns="0" tIns="0" rIns="0" bIns="0" rtlCol="0"/>
          <a:lstStyle/>
          <a:p>
            <a:endParaRPr/>
          </a:p>
        </p:txBody>
      </p:sp>
      <p:sp>
        <p:nvSpPr>
          <p:cNvPr id="17" name="object 17"/>
          <p:cNvSpPr/>
          <p:nvPr/>
        </p:nvSpPr>
        <p:spPr>
          <a:xfrm>
            <a:off x="691643" y="2140507"/>
            <a:ext cx="8680538" cy="2800"/>
          </a:xfrm>
          <a:custGeom>
            <a:avLst/>
            <a:gdLst/>
            <a:ahLst/>
            <a:cxnLst/>
            <a:rect l="l" t="t" r="r" b="b"/>
            <a:pathLst>
              <a:path w="7874000" h="2539">
                <a:moveTo>
                  <a:pt x="0" y="0"/>
                </a:moveTo>
                <a:lnTo>
                  <a:pt x="7874000" y="2540"/>
                </a:lnTo>
              </a:path>
            </a:pathLst>
          </a:custGeom>
          <a:ln w="50676">
            <a:solidFill>
              <a:srgbClr val="FFFFFF"/>
            </a:solidFill>
          </a:ln>
        </p:spPr>
        <p:txBody>
          <a:bodyPr wrap="square" lIns="0" tIns="0" rIns="0" bIns="0" rtlCol="0"/>
          <a:lstStyle/>
          <a:p>
            <a:endParaRPr/>
          </a:p>
        </p:txBody>
      </p:sp>
      <p:sp>
        <p:nvSpPr>
          <p:cNvPr id="18" name="object 18"/>
          <p:cNvSpPr/>
          <p:nvPr/>
        </p:nvSpPr>
        <p:spPr>
          <a:xfrm>
            <a:off x="712644" y="5923145"/>
            <a:ext cx="8834548" cy="0"/>
          </a:xfrm>
          <a:custGeom>
            <a:avLst/>
            <a:gdLst/>
            <a:ahLst/>
            <a:cxnLst/>
            <a:rect l="l" t="t" r="r" b="b"/>
            <a:pathLst>
              <a:path w="8013700">
                <a:moveTo>
                  <a:pt x="0" y="0"/>
                </a:moveTo>
                <a:lnTo>
                  <a:pt x="8013700" y="0"/>
                </a:lnTo>
              </a:path>
            </a:pathLst>
          </a:custGeom>
          <a:ln w="50676">
            <a:solidFill>
              <a:srgbClr val="FFFFFF"/>
            </a:solidFill>
          </a:ln>
        </p:spPr>
        <p:txBody>
          <a:bodyPr wrap="square" lIns="0" tIns="0" rIns="0" bIns="0" rtlCol="0"/>
          <a:lstStyle/>
          <a:p>
            <a:endParaRPr/>
          </a:p>
        </p:txBody>
      </p:sp>
    </p:spTree>
  </p:cSld>
  <p:clrMapOvr>
    <a:masterClrMapping/>
  </p:clrMapOvr>
  <p:transition>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80625" cy="7559675"/>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0099"/>
          </a:solidFill>
        </p:spPr>
        <p:txBody>
          <a:bodyPr wrap="square" lIns="0" tIns="0" rIns="0" bIns="0" rtlCol="0"/>
          <a:lstStyle/>
          <a:p>
            <a:endParaRPr/>
          </a:p>
        </p:txBody>
      </p:sp>
      <p:sp>
        <p:nvSpPr>
          <p:cNvPr id="3" name="object 3"/>
          <p:cNvSpPr txBox="1">
            <a:spLocks noGrp="1"/>
          </p:cNvSpPr>
          <p:nvPr>
            <p:ph type="title"/>
          </p:nvPr>
        </p:nvSpPr>
        <p:spPr>
          <a:xfrm>
            <a:off x="2382947" y="1278988"/>
            <a:ext cx="5505141" cy="1102866"/>
          </a:xfrm>
          <a:prstGeom prst="rect">
            <a:avLst/>
          </a:prstGeom>
          <a:solidFill>
            <a:srgbClr val="CC0099"/>
          </a:solidFill>
          <a:ln w="12579">
            <a:solidFill>
              <a:srgbClr val="FFFFFF"/>
            </a:solidFill>
          </a:ln>
        </p:spPr>
        <p:txBody>
          <a:bodyPr vert="horz" wrap="square" lIns="0" tIns="0" rIns="0" bIns="0" rtlCol="0">
            <a:spAutoFit/>
          </a:bodyPr>
          <a:lstStyle/>
          <a:p>
            <a:pPr marL="71395">
              <a:lnSpc>
                <a:spcPts val="4266"/>
              </a:lnSpc>
            </a:pPr>
            <a:r>
              <a:rPr spc="-6" dirty="0"/>
              <a:t>Variation in Cycle</a:t>
            </a:r>
            <a:r>
              <a:rPr spc="-66" dirty="0"/>
              <a:t> </a:t>
            </a:r>
            <a:r>
              <a:rPr spc="-6" dirty="0"/>
              <a:t>Types</a:t>
            </a:r>
          </a:p>
        </p:txBody>
      </p:sp>
      <p:grpSp>
        <p:nvGrpSpPr>
          <p:cNvPr id="5" name="object 5"/>
          <p:cNvGrpSpPr/>
          <p:nvPr/>
        </p:nvGrpSpPr>
        <p:grpSpPr>
          <a:xfrm>
            <a:off x="2167334" y="3449451"/>
            <a:ext cx="1380486" cy="2766281"/>
            <a:chOff x="1965960" y="3129279"/>
            <a:chExt cx="1252220" cy="2509520"/>
          </a:xfrm>
        </p:grpSpPr>
        <p:sp>
          <p:nvSpPr>
            <p:cNvPr id="6" name="object 6"/>
            <p:cNvSpPr/>
            <p:nvPr/>
          </p:nvSpPr>
          <p:spPr>
            <a:xfrm>
              <a:off x="1993900" y="5624829"/>
              <a:ext cx="614680" cy="0"/>
            </a:xfrm>
            <a:custGeom>
              <a:avLst/>
              <a:gdLst/>
              <a:ahLst/>
              <a:cxnLst/>
              <a:rect l="l" t="t" r="r" b="b"/>
              <a:pathLst>
                <a:path w="614680">
                  <a:moveTo>
                    <a:pt x="614680" y="0"/>
                  </a:moveTo>
                  <a:lnTo>
                    <a:pt x="598169" y="0"/>
                  </a:lnTo>
                  <a:lnTo>
                    <a:pt x="568960" y="0"/>
                  </a:lnTo>
                </a:path>
                <a:path w="614680">
                  <a:moveTo>
                    <a:pt x="541019" y="0"/>
                  </a:moveTo>
                  <a:lnTo>
                    <a:pt x="511810" y="0"/>
                  </a:lnTo>
                </a:path>
                <a:path w="614680">
                  <a:moveTo>
                    <a:pt x="483869" y="0"/>
                  </a:moveTo>
                  <a:lnTo>
                    <a:pt x="455930" y="0"/>
                  </a:lnTo>
                </a:path>
                <a:path w="614680">
                  <a:moveTo>
                    <a:pt x="426719" y="0"/>
                  </a:moveTo>
                  <a:lnTo>
                    <a:pt x="398780" y="0"/>
                  </a:lnTo>
                </a:path>
                <a:path w="614680">
                  <a:moveTo>
                    <a:pt x="370839" y="0"/>
                  </a:moveTo>
                  <a:lnTo>
                    <a:pt x="341630" y="0"/>
                  </a:lnTo>
                </a:path>
                <a:path w="614680">
                  <a:moveTo>
                    <a:pt x="313689" y="0"/>
                  </a:moveTo>
                  <a:lnTo>
                    <a:pt x="284480" y="0"/>
                  </a:lnTo>
                </a:path>
                <a:path w="614680">
                  <a:moveTo>
                    <a:pt x="256539" y="0"/>
                  </a:moveTo>
                  <a:lnTo>
                    <a:pt x="228600" y="0"/>
                  </a:lnTo>
                </a:path>
                <a:path w="614680">
                  <a:moveTo>
                    <a:pt x="199389" y="0"/>
                  </a:moveTo>
                  <a:lnTo>
                    <a:pt x="171450" y="0"/>
                  </a:lnTo>
                </a:path>
                <a:path w="614680">
                  <a:moveTo>
                    <a:pt x="142239" y="0"/>
                  </a:moveTo>
                  <a:lnTo>
                    <a:pt x="114300" y="0"/>
                  </a:lnTo>
                </a:path>
                <a:path w="614680">
                  <a:moveTo>
                    <a:pt x="86360" y="0"/>
                  </a:moveTo>
                  <a:lnTo>
                    <a:pt x="57150" y="0"/>
                  </a:lnTo>
                </a:path>
                <a:path w="614680">
                  <a:moveTo>
                    <a:pt x="29210" y="0"/>
                  </a:moveTo>
                  <a:lnTo>
                    <a:pt x="0" y="0"/>
                  </a:lnTo>
                </a:path>
              </a:pathLst>
            </a:custGeom>
            <a:ln w="27940">
              <a:solidFill>
                <a:srgbClr val="000000"/>
              </a:solidFill>
            </a:ln>
          </p:spPr>
          <p:txBody>
            <a:bodyPr wrap="square" lIns="0" tIns="0" rIns="0" bIns="0" rtlCol="0"/>
            <a:lstStyle/>
            <a:p>
              <a:endParaRPr/>
            </a:p>
          </p:txBody>
        </p:sp>
        <p:sp>
          <p:nvSpPr>
            <p:cNvPr id="7" name="object 7"/>
            <p:cNvSpPr/>
            <p:nvPr/>
          </p:nvSpPr>
          <p:spPr>
            <a:xfrm>
              <a:off x="1979930" y="5581650"/>
              <a:ext cx="0" cy="29209"/>
            </a:xfrm>
            <a:custGeom>
              <a:avLst/>
              <a:gdLst/>
              <a:ahLst/>
              <a:cxnLst/>
              <a:rect l="l" t="t" r="r" b="b"/>
              <a:pathLst>
                <a:path h="29210">
                  <a:moveTo>
                    <a:pt x="-13969" y="14605"/>
                  </a:moveTo>
                  <a:lnTo>
                    <a:pt x="13969" y="14605"/>
                  </a:lnTo>
                </a:path>
              </a:pathLst>
            </a:custGeom>
            <a:ln w="29209">
              <a:solidFill>
                <a:srgbClr val="000000"/>
              </a:solidFill>
            </a:ln>
          </p:spPr>
          <p:txBody>
            <a:bodyPr wrap="square" lIns="0" tIns="0" rIns="0" bIns="0" rtlCol="0"/>
            <a:lstStyle/>
            <a:p>
              <a:endParaRPr/>
            </a:p>
          </p:txBody>
        </p:sp>
        <p:sp>
          <p:nvSpPr>
            <p:cNvPr id="8" name="object 8"/>
            <p:cNvSpPr/>
            <p:nvPr/>
          </p:nvSpPr>
          <p:spPr>
            <a:xfrm>
              <a:off x="1965960" y="5425439"/>
              <a:ext cx="27940" cy="114300"/>
            </a:xfrm>
            <a:custGeom>
              <a:avLst/>
              <a:gdLst/>
              <a:ahLst/>
              <a:cxnLst/>
              <a:rect l="l" t="t" r="r" b="b"/>
              <a:pathLst>
                <a:path w="27939" h="114300">
                  <a:moveTo>
                    <a:pt x="0" y="114300"/>
                  </a:moveTo>
                  <a:lnTo>
                    <a:pt x="27939" y="114300"/>
                  </a:lnTo>
                </a:path>
                <a:path w="27939" h="114300">
                  <a:moveTo>
                    <a:pt x="0" y="57150"/>
                  </a:moveTo>
                  <a:lnTo>
                    <a:pt x="27939" y="57150"/>
                  </a:lnTo>
                </a:path>
                <a:path w="27939" h="114300">
                  <a:moveTo>
                    <a:pt x="0" y="0"/>
                  </a:moveTo>
                  <a:lnTo>
                    <a:pt x="27939" y="0"/>
                  </a:lnTo>
                </a:path>
              </a:pathLst>
            </a:custGeom>
            <a:ln w="27940">
              <a:solidFill>
                <a:srgbClr val="000000"/>
              </a:solidFill>
            </a:ln>
          </p:spPr>
          <p:txBody>
            <a:bodyPr wrap="square" lIns="0" tIns="0" rIns="0" bIns="0" rtlCol="0"/>
            <a:lstStyle/>
            <a:p>
              <a:endParaRPr/>
            </a:p>
          </p:txBody>
        </p:sp>
        <p:sp>
          <p:nvSpPr>
            <p:cNvPr id="9" name="object 9"/>
            <p:cNvSpPr/>
            <p:nvPr/>
          </p:nvSpPr>
          <p:spPr>
            <a:xfrm>
              <a:off x="1965960" y="5311775"/>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10">
              <a:solidFill>
                <a:srgbClr val="000000"/>
              </a:solidFill>
            </a:ln>
          </p:spPr>
          <p:txBody>
            <a:bodyPr wrap="square" lIns="0" tIns="0" rIns="0" bIns="0" rtlCol="0"/>
            <a:lstStyle/>
            <a:p>
              <a:endParaRPr/>
            </a:p>
          </p:txBody>
        </p:sp>
        <p:sp>
          <p:nvSpPr>
            <p:cNvPr id="10" name="object 10"/>
            <p:cNvSpPr/>
            <p:nvPr/>
          </p:nvSpPr>
          <p:spPr>
            <a:xfrm>
              <a:off x="1979930" y="5241289"/>
              <a:ext cx="0" cy="27940"/>
            </a:xfrm>
            <a:custGeom>
              <a:avLst/>
              <a:gdLst/>
              <a:ahLst/>
              <a:cxnLst/>
              <a:rect l="l" t="t" r="r" b="b"/>
              <a:pathLst>
                <a:path h="27939">
                  <a:moveTo>
                    <a:pt x="-13969" y="13970"/>
                  </a:moveTo>
                  <a:lnTo>
                    <a:pt x="13969" y="13970"/>
                  </a:lnTo>
                </a:path>
              </a:pathLst>
            </a:custGeom>
            <a:ln w="27940">
              <a:solidFill>
                <a:srgbClr val="000000"/>
              </a:solidFill>
            </a:ln>
          </p:spPr>
          <p:txBody>
            <a:bodyPr wrap="square" lIns="0" tIns="0" rIns="0" bIns="0" rtlCol="0"/>
            <a:lstStyle/>
            <a:p>
              <a:endParaRPr/>
            </a:p>
          </p:txBody>
        </p:sp>
        <p:sp>
          <p:nvSpPr>
            <p:cNvPr id="11" name="object 11"/>
            <p:cNvSpPr/>
            <p:nvPr/>
          </p:nvSpPr>
          <p:spPr>
            <a:xfrm>
              <a:off x="1965960" y="5140959"/>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7940">
              <a:solidFill>
                <a:srgbClr val="000000"/>
              </a:solidFill>
            </a:ln>
          </p:spPr>
          <p:txBody>
            <a:bodyPr wrap="square" lIns="0" tIns="0" rIns="0" bIns="0" rtlCol="0"/>
            <a:lstStyle/>
            <a:p>
              <a:endParaRPr/>
            </a:p>
          </p:txBody>
        </p:sp>
        <p:sp>
          <p:nvSpPr>
            <p:cNvPr id="12" name="object 12"/>
            <p:cNvSpPr/>
            <p:nvPr/>
          </p:nvSpPr>
          <p:spPr>
            <a:xfrm>
              <a:off x="1979930" y="5069839"/>
              <a:ext cx="0" cy="29209"/>
            </a:xfrm>
            <a:custGeom>
              <a:avLst/>
              <a:gdLst/>
              <a:ahLst/>
              <a:cxnLst/>
              <a:rect l="l" t="t" r="r" b="b"/>
              <a:pathLst>
                <a:path h="29210">
                  <a:moveTo>
                    <a:pt x="-13969" y="14605"/>
                  </a:moveTo>
                  <a:lnTo>
                    <a:pt x="13969" y="14605"/>
                  </a:lnTo>
                </a:path>
              </a:pathLst>
            </a:custGeom>
            <a:ln w="29210">
              <a:solidFill>
                <a:srgbClr val="000000"/>
              </a:solidFill>
            </a:ln>
          </p:spPr>
          <p:txBody>
            <a:bodyPr wrap="square" lIns="0" tIns="0" rIns="0" bIns="0" rtlCol="0"/>
            <a:lstStyle/>
            <a:p>
              <a:endParaRPr/>
            </a:p>
          </p:txBody>
        </p:sp>
        <p:sp>
          <p:nvSpPr>
            <p:cNvPr id="13" name="object 13"/>
            <p:cNvSpPr/>
            <p:nvPr/>
          </p:nvSpPr>
          <p:spPr>
            <a:xfrm>
              <a:off x="1965960" y="4913629"/>
              <a:ext cx="27940" cy="114300"/>
            </a:xfrm>
            <a:custGeom>
              <a:avLst/>
              <a:gdLst/>
              <a:ahLst/>
              <a:cxnLst/>
              <a:rect l="l" t="t" r="r" b="b"/>
              <a:pathLst>
                <a:path w="27939" h="114300">
                  <a:moveTo>
                    <a:pt x="0" y="114300"/>
                  </a:moveTo>
                  <a:lnTo>
                    <a:pt x="27939" y="114300"/>
                  </a:lnTo>
                </a:path>
                <a:path w="27939" h="114300">
                  <a:moveTo>
                    <a:pt x="0" y="57150"/>
                  </a:moveTo>
                  <a:lnTo>
                    <a:pt x="27939" y="57150"/>
                  </a:lnTo>
                </a:path>
                <a:path w="27939" h="114300">
                  <a:moveTo>
                    <a:pt x="0" y="0"/>
                  </a:moveTo>
                  <a:lnTo>
                    <a:pt x="27939" y="0"/>
                  </a:lnTo>
                </a:path>
              </a:pathLst>
            </a:custGeom>
            <a:ln w="27939">
              <a:solidFill>
                <a:srgbClr val="000000"/>
              </a:solidFill>
            </a:ln>
          </p:spPr>
          <p:txBody>
            <a:bodyPr wrap="square" lIns="0" tIns="0" rIns="0" bIns="0" rtlCol="0"/>
            <a:lstStyle/>
            <a:p>
              <a:endParaRPr/>
            </a:p>
          </p:txBody>
        </p:sp>
        <p:sp>
          <p:nvSpPr>
            <p:cNvPr id="14" name="object 14"/>
            <p:cNvSpPr/>
            <p:nvPr/>
          </p:nvSpPr>
          <p:spPr>
            <a:xfrm>
              <a:off x="1965960" y="479996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09">
              <a:solidFill>
                <a:srgbClr val="000000"/>
              </a:solidFill>
            </a:ln>
          </p:spPr>
          <p:txBody>
            <a:bodyPr wrap="square" lIns="0" tIns="0" rIns="0" bIns="0" rtlCol="0"/>
            <a:lstStyle/>
            <a:p>
              <a:endParaRPr/>
            </a:p>
          </p:txBody>
        </p:sp>
        <p:sp>
          <p:nvSpPr>
            <p:cNvPr id="15" name="object 15"/>
            <p:cNvSpPr/>
            <p:nvPr/>
          </p:nvSpPr>
          <p:spPr>
            <a:xfrm>
              <a:off x="1965960" y="4629149"/>
              <a:ext cx="27940" cy="114300"/>
            </a:xfrm>
            <a:custGeom>
              <a:avLst/>
              <a:gdLst/>
              <a:ahLst/>
              <a:cxnLst/>
              <a:rect l="l" t="t" r="r" b="b"/>
              <a:pathLst>
                <a:path w="27939" h="114300">
                  <a:moveTo>
                    <a:pt x="0" y="114300"/>
                  </a:moveTo>
                  <a:lnTo>
                    <a:pt x="27939" y="114300"/>
                  </a:lnTo>
                </a:path>
                <a:path w="27939" h="114300">
                  <a:moveTo>
                    <a:pt x="0" y="57150"/>
                  </a:moveTo>
                  <a:lnTo>
                    <a:pt x="27939" y="57150"/>
                  </a:lnTo>
                </a:path>
                <a:path w="27939" h="114300">
                  <a:moveTo>
                    <a:pt x="0" y="0"/>
                  </a:moveTo>
                  <a:lnTo>
                    <a:pt x="27939" y="0"/>
                  </a:lnTo>
                </a:path>
              </a:pathLst>
            </a:custGeom>
            <a:ln w="27939">
              <a:solidFill>
                <a:srgbClr val="000000"/>
              </a:solidFill>
            </a:ln>
          </p:spPr>
          <p:txBody>
            <a:bodyPr wrap="square" lIns="0" tIns="0" rIns="0" bIns="0" rtlCol="0"/>
            <a:lstStyle/>
            <a:p>
              <a:endParaRPr/>
            </a:p>
          </p:txBody>
        </p:sp>
        <p:sp>
          <p:nvSpPr>
            <p:cNvPr id="16" name="object 16"/>
            <p:cNvSpPr/>
            <p:nvPr/>
          </p:nvSpPr>
          <p:spPr>
            <a:xfrm>
              <a:off x="1965960" y="451548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09">
              <a:solidFill>
                <a:srgbClr val="000000"/>
              </a:solidFill>
            </a:ln>
          </p:spPr>
          <p:txBody>
            <a:bodyPr wrap="square" lIns="0" tIns="0" rIns="0" bIns="0" rtlCol="0"/>
            <a:lstStyle/>
            <a:p>
              <a:endParaRPr/>
            </a:p>
          </p:txBody>
        </p:sp>
        <p:sp>
          <p:nvSpPr>
            <p:cNvPr id="17" name="object 17"/>
            <p:cNvSpPr/>
            <p:nvPr/>
          </p:nvSpPr>
          <p:spPr>
            <a:xfrm>
              <a:off x="1965960" y="4344669"/>
              <a:ext cx="27940" cy="114300"/>
            </a:xfrm>
            <a:custGeom>
              <a:avLst/>
              <a:gdLst/>
              <a:ahLst/>
              <a:cxnLst/>
              <a:rect l="l" t="t" r="r" b="b"/>
              <a:pathLst>
                <a:path w="27939" h="114300">
                  <a:moveTo>
                    <a:pt x="0" y="114299"/>
                  </a:moveTo>
                  <a:lnTo>
                    <a:pt x="27939" y="114299"/>
                  </a:lnTo>
                </a:path>
                <a:path w="27939" h="114300">
                  <a:moveTo>
                    <a:pt x="0" y="57149"/>
                  </a:moveTo>
                  <a:lnTo>
                    <a:pt x="27939" y="57149"/>
                  </a:lnTo>
                </a:path>
                <a:path w="27939" h="114300">
                  <a:moveTo>
                    <a:pt x="0" y="0"/>
                  </a:moveTo>
                  <a:lnTo>
                    <a:pt x="27939" y="0"/>
                  </a:lnTo>
                </a:path>
              </a:pathLst>
            </a:custGeom>
            <a:ln w="27939">
              <a:solidFill>
                <a:srgbClr val="000000"/>
              </a:solidFill>
            </a:ln>
          </p:spPr>
          <p:txBody>
            <a:bodyPr wrap="square" lIns="0" tIns="0" rIns="0" bIns="0" rtlCol="0"/>
            <a:lstStyle/>
            <a:p>
              <a:endParaRPr/>
            </a:p>
          </p:txBody>
        </p:sp>
        <p:sp>
          <p:nvSpPr>
            <p:cNvPr id="18" name="object 18"/>
            <p:cNvSpPr/>
            <p:nvPr/>
          </p:nvSpPr>
          <p:spPr>
            <a:xfrm>
              <a:off x="1979930" y="4273549"/>
              <a:ext cx="0" cy="29209"/>
            </a:xfrm>
            <a:custGeom>
              <a:avLst/>
              <a:gdLst/>
              <a:ahLst/>
              <a:cxnLst/>
              <a:rect l="l" t="t" r="r" b="b"/>
              <a:pathLst>
                <a:path h="29210">
                  <a:moveTo>
                    <a:pt x="-13969" y="14605"/>
                  </a:moveTo>
                  <a:lnTo>
                    <a:pt x="13969" y="14605"/>
                  </a:lnTo>
                </a:path>
              </a:pathLst>
            </a:custGeom>
            <a:ln w="29210">
              <a:solidFill>
                <a:srgbClr val="000000"/>
              </a:solidFill>
            </a:ln>
          </p:spPr>
          <p:txBody>
            <a:bodyPr wrap="square" lIns="0" tIns="0" rIns="0" bIns="0" rtlCol="0"/>
            <a:lstStyle/>
            <a:p>
              <a:endParaRPr/>
            </a:p>
          </p:txBody>
        </p:sp>
        <p:sp>
          <p:nvSpPr>
            <p:cNvPr id="19" name="object 19"/>
            <p:cNvSpPr/>
            <p:nvPr/>
          </p:nvSpPr>
          <p:spPr>
            <a:xfrm>
              <a:off x="1965960" y="4117339"/>
              <a:ext cx="27940" cy="114300"/>
            </a:xfrm>
            <a:custGeom>
              <a:avLst/>
              <a:gdLst/>
              <a:ahLst/>
              <a:cxnLst/>
              <a:rect l="l" t="t" r="r" b="b"/>
              <a:pathLst>
                <a:path w="27939" h="114300">
                  <a:moveTo>
                    <a:pt x="0" y="114300"/>
                  </a:moveTo>
                  <a:lnTo>
                    <a:pt x="27939" y="114300"/>
                  </a:lnTo>
                </a:path>
                <a:path w="27939" h="114300">
                  <a:moveTo>
                    <a:pt x="0" y="57150"/>
                  </a:moveTo>
                  <a:lnTo>
                    <a:pt x="27939" y="57150"/>
                  </a:lnTo>
                </a:path>
                <a:path w="27939" h="114300">
                  <a:moveTo>
                    <a:pt x="0" y="0"/>
                  </a:moveTo>
                  <a:lnTo>
                    <a:pt x="27939" y="0"/>
                  </a:lnTo>
                </a:path>
              </a:pathLst>
            </a:custGeom>
            <a:ln w="27940">
              <a:solidFill>
                <a:srgbClr val="000000"/>
              </a:solidFill>
            </a:ln>
          </p:spPr>
          <p:txBody>
            <a:bodyPr wrap="square" lIns="0" tIns="0" rIns="0" bIns="0" rtlCol="0"/>
            <a:lstStyle/>
            <a:p>
              <a:endParaRPr/>
            </a:p>
          </p:txBody>
        </p:sp>
        <p:sp>
          <p:nvSpPr>
            <p:cNvPr id="20" name="object 20"/>
            <p:cNvSpPr/>
            <p:nvPr/>
          </p:nvSpPr>
          <p:spPr>
            <a:xfrm>
              <a:off x="1965960" y="400367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10">
              <a:solidFill>
                <a:srgbClr val="000000"/>
              </a:solidFill>
            </a:ln>
          </p:spPr>
          <p:txBody>
            <a:bodyPr wrap="square" lIns="0" tIns="0" rIns="0" bIns="0" rtlCol="0"/>
            <a:lstStyle/>
            <a:p>
              <a:endParaRPr/>
            </a:p>
          </p:txBody>
        </p:sp>
        <p:sp>
          <p:nvSpPr>
            <p:cNvPr id="21" name="object 21"/>
            <p:cNvSpPr/>
            <p:nvPr/>
          </p:nvSpPr>
          <p:spPr>
            <a:xfrm>
              <a:off x="1965960" y="3832859"/>
              <a:ext cx="27940" cy="114300"/>
            </a:xfrm>
            <a:custGeom>
              <a:avLst/>
              <a:gdLst/>
              <a:ahLst/>
              <a:cxnLst/>
              <a:rect l="l" t="t" r="r" b="b"/>
              <a:pathLst>
                <a:path w="27939" h="114300">
                  <a:moveTo>
                    <a:pt x="0" y="114300"/>
                  </a:moveTo>
                  <a:lnTo>
                    <a:pt x="27939" y="114300"/>
                  </a:lnTo>
                </a:path>
                <a:path w="27939" h="114300">
                  <a:moveTo>
                    <a:pt x="0" y="57150"/>
                  </a:moveTo>
                  <a:lnTo>
                    <a:pt x="27939" y="57150"/>
                  </a:lnTo>
                </a:path>
                <a:path w="27939" h="114300">
                  <a:moveTo>
                    <a:pt x="0" y="0"/>
                  </a:moveTo>
                  <a:lnTo>
                    <a:pt x="27939" y="0"/>
                  </a:lnTo>
                </a:path>
              </a:pathLst>
            </a:custGeom>
            <a:ln w="27940">
              <a:solidFill>
                <a:srgbClr val="000000"/>
              </a:solidFill>
            </a:ln>
          </p:spPr>
          <p:txBody>
            <a:bodyPr wrap="square" lIns="0" tIns="0" rIns="0" bIns="0" rtlCol="0"/>
            <a:lstStyle/>
            <a:p>
              <a:endParaRPr/>
            </a:p>
          </p:txBody>
        </p:sp>
        <p:sp>
          <p:nvSpPr>
            <p:cNvPr id="22" name="object 22"/>
            <p:cNvSpPr/>
            <p:nvPr/>
          </p:nvSpPr>
          <p:spPr>
            <a:xfrm>
              <a:off x="1965960" y="3719194"/>
              <a:ext cx="27940" cy="57150"/>
            </a:xfrm>
            <a:custGeom>
              <a:avLst/>
              <a:gdLst/>
              <a:ahLst/>
              <a:cxnLst/>
              <a:rect l="l" t="t" r="r" b="b"/>
              <a:pathLst>
                <a:path w="27939" h="57150">
                  <a:moveTo>
                    <a:pt x="0" y="57149"/>
                  </a:moveTo>
                  <a:lnTo>
                    <a:pt x="27939" y="57149"/>
                  </a:lnTo>
                </a:path>
                <a:path w="27939" h="57150">
                  <a:moveTo>
                    <a:pt x="0" y="0"/>
                  </a:moveTo>
                  <a:lnTo>
                    <a:pt x="27939" y="0"/>
                  </a:lnTo>
                </a:path>
              </a:pathLst>
            </a:custGeom>
            <a:ln w="29210">
              <a:solidFill>
                <a:srgbClr val="000000"/>
              </a:solidFill>
            </a:ln>
          </p:spPr>
          <p:txBody>
            <a:bodyPr wrap="square" lIns="0" tIns="0" rIns="0" bIns="0" rtlCol="0"/>
            <a:lstStyle/>
            <a:p>
              <a:endParaRPr/>
            </a:p>
          </p:txBody>
        </p:sp>
        <p:sp>
          <p:nvSpPr>
            <p:cNvPr id="23" name="object 23"/>
            <p:cNvSpPr/>
            <p:nvPr/>
          </p:nvSpPr>
          <p:spPr>
            <a:xfrm>
              <a:off x="1965960" y="3548379"/>
              <a:ext cx="27940" cy="114300"/>
            </a:xfrm>
            <a:custGeom>
              <a:avLst/>
              <a:gdLst/>
              <a:ahLst/>
              <a:cxnLst/>
              <a:rect l="l" t="t" r="r" b="b"/>
              <a:pathLst>
                <a:path w="27939" h="114300">
                  <a:moveTo>
                    <a:pt x="0" y="114300"/>
                  </a:moveTo>
                  <a:lnTo>
                    <a:pt x="27939" y="114300"/>
                  </a:lnTo>
                </a:path>
                <a:path w="27939" h="114300">
                  <a:moveTo>
                    <a:pt x="0" y="57150"/>
                  </a:moveTo>
                  <a:lnTo>
                    <a:pt x="27939" y="57150"/>
                  </a:lnTo>
                </a:path>
                <a:path w="27939" h="114300">
                  <a:moveTo>
                    <a:pt x="0" y="0"/>
                  </a:moveTo>
                  <a:lnTo>
                    <a:pt x="27939" y="0"/>
                  </a:lnTo>
                </a:path>
              </a:pathLst>
            </a:custGeom>
            <a:ln w="27939">
              <a:solidFill>
                <a:srgbClr val="000000"/>
              </a:solidFill>
            </a:ln>
          </p:spPr>
          <p:txBody>
            <a:bodyPr wrap="square" lIns="0" tIns="0" rIns="0" bIns="0" rtlCol="0"/>
            <a:lstStyle/>
            <a:p>
              <a:endParaRPr/>
            </a:p>
          </p:txBody>
        </p:sp>
        <p:sp>
          <p:nvSpPr>
            <p:cNvPr id="24" name="object 24"/>
            <p:cNvSpPr/>
            <p:nvPr/>
          </p:nvSpPr>
          <p:spPr>
            <a:xfrm>
              <a:off x="1965960" y="343471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10">
              <a:solidFill>
                <a:srgbClr val="000000"/>
              </a:solidFill>
            </a:ln>
          </p:spPr>
          <p:txBody>
            <a:bodyPr wrap="square" lIns="0" tIns="0" rIns="0" bIns="0" rtlCol="0"/>
            <a:lstStyle/>
            <a:p>
              <a:endParaRPr/>
            </a:p>
          </p:txBody>
        </p:sp>
        <p:sp>
          <p:nvSpPr>
            <p:cNvPr id="25" name="object 25"/>
            <p:cNvSpPr/>
            <p:nvPr/>
          </p:nvSpPr>
          <p:spPr>
            <a:xfrm>
              <a:off x="1965960" y="3321049"/>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7940">
              <a:solidFill>
                <a:srgbClr val="000000"/>
              </a:solidFill>
            </a:ln>
          </p:spPr>
          <p:txBody>
            <a:bodyPr wrap="square" lIns="0" tIns="0" rIns="0" bIns="0" rtlCol="0"/>
            <a:lstStyle/>
            <a:p>
              <a:endParaRPr/>
            </a:p>
          </p:txBody>
        </p:sp>
        <p:sp>
          <p:nvSpPr>
            <p:cNvPr id="26" name="object 26"/>
            <p:cNvSpPr/>
            <p:nvPr/>
          </p:nvSpPr>
          <p:spPr>
            <a:xfrm>
              <a:off x="1965960" y="3207384"/>
              <a:ext cx="27940" cy="57150"/>
            </a:xfrm>
            <a:custGeom>
              <a:avLst/>
              <a:gdLst/>
              <a:ahLst/>
              <a:cxnLst/>
              <a:rect l="l" t="t" r="r" b="b"/>
              <a:pathLst>
                <a:path w="27939" h="57150">
                  <a:moveTo>
                    <a:pt x="0" y="57150"/>
                  </a:moveTo>
                  <a:lnTo>
                    <a:pt x="27939" y="57150"/>
                  </a:lnTo>
                </a:path>
                <a:path w="27939" h="57150">
                  <a:moveTo>
                    <a:pt x="0" y="0"/>
                  </a:moveTo>
                  <a:lnTo>
                    <a:pt x="27939" y="0"/>
                  </a:lnTo>
                </a:path>
              </a:pathLst>
            </a:custGeom>
            <a:ln w="29210">
              <a:solidFill>
                <a:srgbClr val="000000"/>
              </a:solidFill>
            </a:ln>
          </p:spPr>
          <p:txBody>
            <a:bodyPr wrap="square" lIns="0" tIns="0" rIns="0" bIns="0" rtlCol="0"/>
            <a:lstStyle/>
            <a:p>
              <a:endParaRPr/>
            </a:p>
          </p:txBody>
        </p:sp>
        <p:sp>
          <p:nvSpPr>
            <p:cNvPr id="27" name="object 27"/>
            <p:cNvSpPr/>
            <p:nvPr/>
          </p:nvSpPr>
          <p:spPr>
            <a:xfrm>
              <a:off x="1979930" y="3143249"/>
              <a:ext cx="6350" cy="21590"/>
            </a:xfrm>
            <a:custGeom>
              <a:avLst/>
              <a:gdLst/>
              <a:ahLst/>
              <a:cxnLst/>
              <a:rect l="l" t="t" r="r" b="b"/>
              <a:pathLst>
                <a:path w="6350" h="21589">
                  <a:moveTo>
                    <a:pt x="0" y="21589"/>
                  </a:moveTo>
                  <a:lnTo>
                    <a:pt x="0" y="0"/>
                  </a:lnTo>
                  <a:lnTo>
                    <a:pt x="6350" y="0"/>
                  </a:lnTo>
                </a:path>
              </a:pathLst>
            </a:custGeom>
            <a:ln w="27940">
              <a:solidFill>
                <a:srgbClr val="000000"/>
              </a:solidFill>
            </a:ln>
          </p:spPr>
          <p:txBody>
            <a:bodyPr wrap="square" lIns="0" tIns="0" rIns="0" bIns="0" rtlCol="0"/>
            <a:lstStyle/>
            <a:p>
              <a:endParaRPr/>
            </a:p>
          </p:txBody>
        </p:sp>
        <p:sp>
          <p:nvSpPr>
            <p:cNvPr id="28" name="object 28"/>
            <p:cNvSpPr/>
            <p:nvPr/>
          </p:nvSpPr>
          <p:spPr>
            <a:xfrm>
              <a:off x="3204210" y="3205479"/>
              <a:ext cx="0" cy="27940"/>
            </a:xfrm>
            <a:custGeom>
              <a:avLst/>
              <a:gdLst/>
              <a:ahLst/>
              <a:cxnLst/>
              <a:rect l="l" t="t" r="r" b="b"/>
              <a:pathLst>
                <a:path h="27939">
                  <a:moveTo>
                    <a:pt x="-13969" y="13970"/>
                  </a:moveTo>
                  <a:lnTo>
                    <a:pt x="13969" y="13970"/>
                  </a:lnTo>
                </a:path>
              </a:pathLst>
            </a:custGeom>
            <a:ln w="27940">
              <a:solidFill>
                <a:srgbClr val="000000"/>
              </a:solidFill>
            </a:ln>
          </p:spPr>
          <p:txBody>
            <a:bodyPr wrap="square" lIns="0" tIns="0" rIns="0" bIns="0" rtlCol="0"/>
            <a:lstStyle/>
            <a:p>
              <a:endParaRPr/>
            </a:p>
          </p:txBody>
        </p:sp>
        <p:sp>
          <p:nvSpPr>
            <p:cNvPr id="29" name="object 29"/>
            <p:cNvSpPr/>
            <p:nvPr/>
          </p:nvSpPr>
          <p:spPr>
            <a:xfrm>
              <a:off x="3190240" y="3275964"/>
              <a:ext cx="27940" cy="57150"/>
            </a:xfrm>
            <a:custGeom>
              <a:avLst/>
              <a:gdLst/>
              <a:ahLst/>
              <a:cxnLst/>
              <a:rect l="l" t="t" r="r" b="b"/>
              <a:pathLst>
                <a:path w="27939" h="57150">
                  <a:moveTo>
                    <a:pt x="0" y="0"/>
                  </a:moveTo>
                  <a:lnTo>
                    <a:pt x="27939" y="0"/>
                  </a:lnTo>
                </a:path>
                <a:path w="27939" h="57150">
                  <a:moveTo>
                    <a:pt x="0" y="57150"/>
                  </a:moveTo>
                  <a:lnTo>
                    <a:pt x="27939" y="57150"/>
                  </a:lnTo>
                </a:path>
              </a:pathLst>
            </a:custGeom>
            <a:ln w="29210">
              <a:solidFill>
                <a:srgbClr val="000000"/>
              </a:solidFill>
            </a:ln>
          </p:spPr>
          <p:txBody>
            <a:bodyPr wrap="square" lIns="0" tIns="0" rIns="0" bIns="0" rtlCol="0"/>
            <a:lstStyle/>
            <a:p>
              <a:endParaRPr/>
            </a:p>
          </p:txBody>
        </p:sp>
        <p:sp>
          <p:nvSpPr>
            <p:cNvPr id="30" name="object 30"/>
            <p:cNvSpPr/>
            <p:nvPr/>
          </p:nvSpPr>
          <p:spPr>
            <a:xfrm>
              <a:off x="3190240" y="3389629"/>
              <a:ext cx="27940" cy="114300"/>
            </a:xfrm>
            <a:custGeom>
              <a:avLst/>
              <a:gdLst/>
              <a:ahLst/>
              <a:cxnLst/>
              <a:rect l="l" t="t" r="r" b="b"/>
              <a:pathLst>
                <a:path w="27939" h="114300">
                  <a:moveTo>
                    <a:pt x="0" y="0"/>
                  </a:moveTo>
                  <a:lnTo>
                    <a:pt x="27939" y="0"/>
                  </a:lnTo>
                </a:path>
                <a:path w="27939" h="114300">
                  <a:moveTo>
                    <a:pt x="0" y="57150"/>
                  </a:moveTo>
                  <a:lnTo>
                    <a:pt x="27939" y="57150"/>
                  </a:lnTo>
                </a:path>
                <a:path w="27939" h="114300">
                  <a:moveTo>
                    <a:pt x="0" y="114300"/>
                  </a:moveTo>
                  <a:lnTo>
                    <a:pt x="27939" y="114300"/>
                  </a:lnTo>
                </a:path>
              </a:pathLst>
            </a:custGeom>
            <a:ln w="27939">
              <a:solidFill>
                <a:srgbClr val="000000"/>
              </a:solidFill>
            </a:ln>
          </p:spPr>
          <p:txBody>
            <a:bodyPr wrap="square" lIns="0" tIns="0" rIns="0" bIns="0" rtlCol="0"/>
            <a:lstStyle/>
            <a:p>
              <a:endParaRPr/>
            </a:p>
          </p:txBody>
        </p:sp>
        <p:sp>
          <p:nvSpPr>
            <p:cNvPr id="31" name="object 31"/>
            <p:cNvSpPr/>
            <p:nvPr/>
          </p:nvSpPr>
          <p:spPr>
            <a:xfrm>
              <a:off x="3190240" y="3560444"/>
              <a:ext cx="27940" cy="57150"/>
            </a:xfrm>
            <a:custGeom>
              <a:avLst/>
              <a:gdLst/>
              <a:ahLst/>
              <a:cxnLst/>
              <a:rect l="l" t="t" r="r" b="b"/>
              <a:pathLst>
                <a:path w="27939" h="57150">
                  <a:moveTo>
                    <a:pt x="0" y="0"/>
                  </a:moveTo>
                  <a:lnTo>
                    <a:pt x="27939" y="0"/>
                  </a:lnTo>
                </a:path>
                <a:path w="27939" h="57150">
                  <a:moveTo>
                    <a:pt x="0" y="57149"/>
                  </a:moveTo>
                  <a:lnTo>
                    <a:pt x="27939" y="57149"/>
                  </a:lnTo>
                </a:path>
              </a:pathLst>
            </a:custGeom>
            <a:ln w="29210">
              <a:solidFill>
                <a:srgbClr val="000000"/>
              </a:solidFill>
            </a:ln>
          </p:spPr>
          <p:txBody>
            <a:bodyPr wrap="square" lIns="0" tIns="0" rIns="0" bIns="0" rtlCol="0"/>
            <a:lstStyle/>
            <a:p>
              <a:endParaRPr/>
            </a:p>
          </p:txBody>
        </p:sp>
        <p:sp>
          <p:nvSpPr>
            <p:cNvPr id="32" name="object 32"/>
            <p:cNvSpPr/>
            <p:nvPr/>
          </p:nvSpPr>
          <p:spPr>
            <a:xfrm>
              <a:off x="3190240" y="3674109"/>
              <a:ext cx="27940" cy="114300"/>
            </a:xfrm>
            <a:custGeom>
              <a:avLst/>
              <a:gdLst/>
              <a:ahLst/>
              <a:cxnLst/>
              <a:rect l="l" t="t" r="r" b="b"/>
              <a:pathLst>
                <a:path w="27939" h="114300">
                  <a:moveTo>
                    <a:pt x="0" y="0"/>
                  </a:moveTo>
                  <a:lnTo>
                    <a:pt x="27939" y="0"/>
                  </a:lnTo>
                </a:path>
                <a:path w="27939" h="114300">
                  <a:moveTo>
                    <a:pt x="0" y="57150"/>
                  </a:moveTo>
                  <a:lnTo>
                    <a:pt x="27939" y="57150"/>
                  </a:lnTo>
                </a:path>
                <a:path w="27939" h="114300">
                  <a:moveTo>
                    <a:pt x="0" y="114300"/>
                  </a:moveTo>
                  <a:lnTo>
                    <a:pt x="27939" y="114300"/>
                  </a:lnTo>
                </a:path>
              </a:pathLst>
            </a:custGeom>
            <a:ln w="27940">
              <a:solidFill>
                <a:srgbClr val="000000"/>
              </a:solidFill>
            </a:ln>
          </p:spPr>
          <p:txBody>
            <a:bodyPr wrap="square" lIns="0" tIns="0" rIns="0" bIns="0" rtlCol="0"/>
            <a:lstStyle/>
            <a:p>
              <a:endParaRPr/>
            </a:p>
          </p:txBody>
        </p:sp>
        <p:sp>
          <p:nvSpPr>
            <p:cNvPr id="33" name="object 33"/>
            <p:cNvSpPr/>
            <p:nvPr/>
          </p:nvSpPr>
          <p:spPr>
            <a:xfrm>
              <a:off x="3190240" y="3844924"/>
              <a:ext cx="27940" cy="57150"/>
            </a:xfrm>
            <a:custGeom>
              <a:avLst/>
              <a:gdLst/>
              <a:ahLst/>
              <a:cxnLst/>
              <a:rect l="l" t="t" r="r" b="b"/>
              <a:pathLst>
                <a:path w="27939" h="57150">
                  <a:moveTo>
                    <a:pt x="0" y="0"/>
                  </a:moveTo>
                  <a:lnTo>
                    <a:pt x="27939" y="0"/>
                  </a:lnTo>
                </a:path>
                <a:path w="27939" h="57150">
                  <a:moveTo>
                    <a:pt x="0" y="57150"/>
                  </a:moveTo>
                  <a:lnTo>
                    <a:pt x="27939" y="57150"/>
                  </a:lnTo>
                </a:path>
              </a:pathLst>
            </a:custGeom>
            <a:ln w="29210">
              <a:solidFill>
                <a:srgbClr val="000000"/>
              </a:solidFill>
            </a:ln>
          </p:spPr>
          <p:txBody>
            <a:bodyPr wrap="square" lIns="0" tIns="0" rIns="0" bIns="0" rtlCol="0"/>
            <a:lstStyle/>
            <a:p>
              <a:endParaRPr/>
            </a:p>
          </p:txBody>
        </p:sp>
        <p:sp>
          <p:nvSpPr>
            <p:cNvPr id="34" name="object 34"/>
            <p:cNvSpPr/>
            <p:nvPr/>
          </p:nvSpPr>
          <p:spPr>
            <a:xfrm>
              <a:off x="3190240" y="3958589"/>
              <a:ext cx="27940" cy="57150"/>
            </a:xfrm>
            <a:custGeom>
              <a:avLst/>
              <a:gdLst/>
              <a:ahLst/>
              <a:cxnLst/>
              <a:rect l="l" t="t" r="r" b="b"/>
              <a:pathLst>
                <a:path w="27939" h="57150">
                  <a:moveTo>
                    <a:pt x="0" y="0"/>
                  </a:moveTo>
                  <a:lnTo>
                    <a:pt x="27939" y="0"/>
                  </a:lnTo>
                </a:path>
                <a:path w="27939" h="57150">
                  <a:moveTo>
                    <a:pt x="0" y="57150"/>
                  </a:moveTo>
                  <a:lnTo>
                    <a:pt x="27939" y="57150"/>
                  </a:lnTo>
                </a:path>
              </a:pathLst>
            </a:custGeom>
            <a:ln w="27940">
              <a:solidFill>
                <a:srgbClr val="000000"/>
              </a:solidFill>
            </a:ln>
          </p:spPr>
          <p:txBody>
            <a:bodyPr wrap="square" lIns="0" tIns="0" rIns="0" bIns="0" rtlCol="0"/>
            <a:lstStyle/>
            <a:p>
              <a:endParaRPr/>
            </a:p>
          </p:txBody>
        </p:sp>
        <p:sp>
          <p:nvSpPr>
            <p:cNvPr id="35" name="object 35"/>
            <p:cNvSpPr/>
            <p:nvPr/>
          </p:nvSpPr>
          <p:spPr>
            <a:xfrm>
              <a:off x="3190240" y="4072254"/>
              <a:ext cx="27940" cy="57150"/>
            </a:xfrm>
            <a:custGeom>
              <a:avLst/>
              <a:gdLst/>
              <a:ahLst/>
              <a:cxnLst/>
              <a:rect l="l" t="t" r="r" b="b"/>
              <a:pathLst>
                <a:path w="27939" h="57150">
                  <a:moveTo>
                    <a:pt x="0" y="0"/>
                  </a:moveTo>
                  <a:lnTo>
                    <a:pt x="27939" y="0"/>
                  </a:lnTo>
                </a:path>
                <a:path w="27939" h="57150">
                  <a:moveTo>
                    <a:pt x="0" y="57150"/>
                  </a:moveTo>
                  <a:lnTo>
                    <a:pt x="27939" y="57150"/>
                  </a:lnTo>
                </a:path>
              </a:pathLst>
            </a:custGeom>
            <a:ln w="29210">
              <a:solidFill>
                <a:srgbClr val="000000"/>
              </a:solidFill>
            </a:ln>
          </p:spPr>
          <p:txBody>
            <a:bodyPr wrap="square" lIns="0" tIns="0" rIns="0" bIns="0" rtlCol="0"/>
            <a:lstStyle/>
            <a:p>
              <a:endParaRPr/>
            </a:p>
          </p:txBody>
        </p:sp>
        <p:sp>
          <p:nvSpPr>
            <p:cNvPr id="36" name="object 36"/>
            <p:cNvSpPr/>
            <p:nvPr/>
          </p:nvSpPr>
          <p:spPr>
            <a:xfrm>
              <a:off x="3190240" y="4185919"/>
              <a:ext cx="27940" cy="114300"/>
            </a:xfrm>
            <a:custGeom>
              <a:avLst/>
              <a:gdLst/>
              <a:ahLst/>
              <a:cxnLst/>
              <a:rect l="l" t="t" r="r" b="b"/>
              <a:pathLst>
                <a:path w="27939" h="114300">
                  <a:moveTo>
                    <a:pt x="0" y="0"/>
                  </a:moveTo>
                  <a:lnTo>
                    <a:pt x="27939" y="0"/>
                  </a:lnTo>
                </a:path>
                <a:path w="27939" h="114300">
                  <a:moveTo>
                    <a:pt x="0" y="57149"/>
                  </a:moveTo>
                  <a:lnTo>
                    <a:pt x="27939" y="57149"/>
                  </a:lnTo>
                </a:path>
                <a:path w="27939" h="114300">
                  <a:moveTo>
                    <a:pt x="0" y="114299"/>
                  </a:moveTo>
                  <a:lnTo>
                    <a:pt x="27939" y="114299"/>
                  </a:lnTo>
                </a:path>
              </a:pathLst>
            </a:custGeom>
            <a:ln w="27939">
              <a:solidFill>
                <a:srgbClr val="000000"/>
              </a:solidFill>
            </a:ln>
          </p:spPr>
          <p:txBody>
            <a:bodyPr wrap="square" lIns="0" tIns="0" rIns="0" bIns="0" rtlCol="0"/>
            <a:lstStyle/>
            <a:p>
              <a:endParaRPr/>
            </a:p>
          </p:txBody>
        </p:sp>
        <p:sp>
          <p:nvSpPr>
            <p:cNvPr id="37" name="object 37"/>
            <p:cNvSpPr/>
            <p:nvPr/>
          </p:nvSpPr>
          <p:spPr>
            <a:xfrm>
              <a:off x="3190240" y="4356734"/>
              <a:ext cx="27940" cy="57150"/>
            </a:xfrm>
            <a:custGeom>
              <a:avLst/>
              <a:gdLst/>
              <a:ahLst/>
              <a:cxnLst/>
              <a:rect l="l" t="t" r="r" b="b"/>
              <a:pathLst>
                <a:path w="27939" h="57150">
                  <a:moveTo>
                    <a:pt x="0" y="0"/>
                  </a:moveTo>
                  <a:lnTo>
                    <a:pt x="27939" y="0"/>
                  </a:lnTo>
                </a:path>
                <a:path w="27939" h="57150">
                  <a:moveTo>
                    <a:pt x="0" y="57150"/>
                  </a:moveTo>
                  <a:lnTo>
                    <a:pt x="27939" y="57150"/>
                  </a:lnTo>
                </a:path>
              </a:pathLst>
            </a:custGeom>
            <a:ln w="29209">
              <a:solidFill>
                <a:srgbClr val="000000"/>
              </a:solidFill>
            </a:ln>
          </p:spPr>
          <p:txBody>
            <a:bodyPr wrap="square" lIns="0" tIns="0" rIns="0" bIns="0" rtlCol="0"/>
            <a:lstStyle/>
            <a:p>
              <a:endParaRPr/>
            </a:p>
          </p:txBody>
        </p:sp>
        <p:sp>
          <p:nvSpPr>
            <p:cNvPr id="38" name="object 38"/>
            <p:cNvSpPr/>
            <p:nvPr/>
          </p:nvSpPr>
          <p:spPr>
            <a:xfrm>
              <a:off x="3190240" y="4470399"/>
              <a:ext cx="27940" cy="114300"/>
            </a:xfrm>
            <a:custGeom>
              <a:avLst/>
              <a:gdLst/>
              <a:ahLst/>
              <a:cxnLst/>
              <a:rect l="l" t="t" r="r" b="b"/>
              <a:pathLst>
                <a:path w="27939" h="114300">
                  <a:moveTo>
                    <a:pt x="0" y="0"/>
                  </a:moveTo>
                  <a:lnTo>
                    <a:pt x="27939" y="0"/>
                  </a:lnTo>
                </a:path>
                <a:path w="27939" h="114300">
                  <a:moveTo>
                    <a:pt x="0" y="57150"/>
                  </a:moveTo>
                  <a:lnTo>
                    <a:pt x="27939" y="57150"/>
                  </a:lnTo>
                </a:path>
                <a:path w="27939" h="114300">
                  <a:moveTo>
                    <a:pt x="0" y="114300"/>
                  </a:moveTo>
                  <a:lnTo>
                    <a:pt x="27939" y="114300"/>
                  </a:lnTo>
                </a:path>
              </a:pathLst>
            </a:custGeom>
            <a:ln w="27939">
              <a:solidFill>
                <a:srgbClr val="000000"/>
              </a:solidFill>
            </a:ln>
          </p:spPr>
          <p:txBody>
            <a:bodyPr wrap="square" lIns="0" tIns="0" rIns="0" bIns="0" rtlCol="0"/>
            <a:lstStyle/>
            <a:p>
              <a:endParaRPr/>
            </a:p>
          </p:txBody>
        </p:sp>
        <p:sp>
          <p:nvSpPr>
            <p:cNvPr id="39" name="object 39"/>
            <p:cNvSpPr/>
            <p:nvPr/>
          </p:nvSpPr>
          <p:spPr>
            <a:xfrm>
              <a:off x="3190240" y="4641214"/>
              <a:ext cx="27940" cy="57150"/>
            </a:xfrm>
            <a:custGeom>
              <a:avLst/>
              <a:gdLst/>
              <a:ahLst/>
              <a:cxnLst/>
              <a:rect l="l" t="t" r="r" b="b"/>
              <a:pathLst>
                <a:path w="27939" h="57150">
                  <a:moveTo>
                    <a:pt x="0" y="0"/>
                  </a:moveTo>
                  <a:lnTo>
                    <a:pt x="27939" y="0"/>
                  </a:lnTo>
                </a:path>
                <a:path w="27939" h="57150">
                  <a:moveTo>
                    <a:pt x="0" y="57150"/>
                  </a:moveTo>
                  <a:lnTo>
                    <a:pt x="27939" y="57150"/>
                  </a:lnTo>
                </a:path>
              </a:pathLst>
            </a:custGeom>
            <a:ln w="29209">
              <a:solidFill>
                <a:srgbClr val="000000"/>
              </a:solidFill>
            </a:ln>
          </p:spPr>
          <p:txBody>
            <a:bodyPr wrap="square" lIns="0" tIns="0" rIns="0" bIns="0" rtlCol="0"/>
            <a:lstStyle/>
            <a:p>
              <a:endParaRPr/>
            </a:p>
          </p:txBody>
        </p:sp>
        <p:sp>
          <p:nvSpPr>
            <p:cNvPr id="40" name="object 40"/>
            <p:cNvSpPr/>
            <p:nvPr/>
          </p:nvSpPr>
          <p:spPr>
            <a:xfrm>
              <a:off x="3190240" y="4754879"/>
              <a:ext cx="27940" cy="114300"/>
            </a:xfrm>
            <a:custGeom>
              <a:avLst/>
              <a:gdLst/>
              <a:ahLst/>
              <a:cxnLst/>
              <a:rect l="l" t="t" r="r" b="b"/>
              <a:pathLst>
                <a:path w="27939" h="114300">
                  <a:moveTo>
                    <a:pt x="0" y="0"/>
                  </a:moveTo>
                  <a:lnTo>
                    <a:pt x="27939" y="0"/>
                  </a:lnTo>
                </a:path>
                <a:path w="27939" h="114300">
                  <a:moveTo>
                    <a:pt x="0" y="57150"/>
                  </a:moveTo>
                  <a:lnTo>
                    <a:pt x="27939" y="57150"/>
                  </a:lnTo>
                </a:path>
                <a:path w="27939" h="114300">
                  <a:moveTo>
                    <a:pt x="0" y="114300"/>
                  </a:moveTo>
                  <a:lnTo>
                    <a:pt x="27939" y="114300"/>
                  </a:lnTo>
                </a:path>
              </a:pathLst>
            </a:custGeom>
            <a:ln w="27939">
              <a:solidFill>
                <a:srgbClr val="000000"/>
              </a:solidFill>
            </a:ln>
          </p:spPr>
          <p:txBody>
            <a:bodyPr wrap="square" lIns="0" tIns="0" rIns="0" bIns="0" rtlCol="0"/>
            <a:lstStyle/>
            <a:p>
              <a:endParaRPr/>
            </a:p>
          </p:txBody>
        </p:sp>
        <p:sp>
          <p:nvSpPr>
            <p:cNvPr id="41" name="object 41"/>
            <p:cNvSpPr/>
            <p:nvPr/>
          </p:nvSpPr>
          <p:spPr>
            <a:xfrm>
              <a:off x="3204210" y="4911089"/>
              <a:ext cx="0" cy="29209"/>
            </a:xfrm>
            <a:custGeom>
              <a:avLst/>
              <a:gdLst/>
              <a:ahLst/>
              <a:cxnLst/>
              <a:rect l="l" t="t" r="r" b="b"/>
              <a:pathLst>
                <a:path h="29210">
                  <a:moveTo>
                    <a:pt x="-13969" y="14605"/>
                  </a:moveTo>
                  <a:lnTo>
                    <a:pt x="13969" y="14605"/>
                  </a:lnTo>
                </a:path>
              </a:pathLst>
            </a:custGeom>
            <a:ln w="29210">
              <a:solidFill>
                <a:srgbClr val="000000"/>
              </a:solidFill>
            </a:ln>
          </p:spPr>
          <p:txBody>
            <a:bodyPr wrap="square" lIns="0" tIns="0" rIns="0" bIns="0" rtlCol="0"/>
            <a:lstStyle/>
            <a:p>
              <a:endParaRPr/>
            </a:p>
          </p:txBody>
        </p:sp>
        <p:sp>
          <p:nvSpPr>
            <p:cNvPr id="42" name="object 42"/>
            <p:cNvSpPr/>
            <p:nvPr/>
          </p:nvSpPr>
          <p:spPr>
            <a:xfrm>
              <a:off x="3190240" y="4982209"/>
              <a:ext cx="27940" cy="114300"/>
            </a:xfrm>
            <a:custGeom>
              <a:avLst/>
              <a:gdLst/>
              <a:ahLst/>
              <a:cxnLst/>
              <a:rect l="l" t="t" r="r" b="b"/>
              <a:pathLst>
                <a:path w="27939" h="114300">
                  <a:moveTo>
                    <a:pt x="0" y="0"/>
                  </a:moveTo>
                  <a:lnTo>
                    <a:pt x="27939" y="0"/>
                  </a:lnTo>
                </a:path>
                <a:path w="27939" h="114300">
                  <a:moveTo>
                    <a:pt x="0" y="57150"/>
                  </a:moveTo>
                  <a:lnTo>
                    <a:pt x="27939" y="57150"/>
                  </a:lnTo>
                </a:path>
                <a:path w="27939" h="114300">
                  <a:moveTo>
                    <a:pt x="0" y="114300"/>
                  </a:moveTo>
                  <a:lnTo>
                    <a:pt x="27939" y="114300"/>
                  </a:lnTo>
                </a:path>
              </a:pathLst>
            </a:custGeom>
            <a:ln w="27940">
              <a:solidFill>
                <a:srgbClr val="000000"/>
              </a:solidFill>
            </a:ln>
          </p:spPr>
          <p:txBody>
            <a:bodyPr wrap="square" lIns="0" tIns="0" rIns="0" bIns="0" rtlCol="0"/>
            <a:lstStyle/>
            <a:p>
              <a:endParaRPr/>
            </a:p>
          </p:txBody>
        </p:sp>
        <p:sp>
          <p:nvSpPr>
            <p:cNvPr id="43" name="object 43"/>
            <p:cNvSpPr/>
            <p:nvPr/>
          </p:nvSpPr>
          <p:spPr>
            <a:xfrm>
              <a:off x="3190240" y="5153025"/>
              <a:ext cx="27940" cy="57150"/>
            </a:xfrm>
            <a:custGeom>
              <a:avLst/>
              <a:gdLst/>
              <a:ahLst/>
              <a:cxnLst/>
              <a:rect l="l" t="t" r="r" b="b"/>
              <a:pathLst>
                <a:path w="27939" h="57150">
                  <a:moveTo>
                    <a:pt x="0" y="0"/>
                  </a:moveTo>
                  <a:lnTo>
                    <a:pt x="27939" y="0"/>
                  </a:lnTo>
                </a:path>
                <a:path w="27939" h="57150">
                  <a:moveTo>
                    <a:pt x="0" y="57150"/>
                  </a:moveTo>
                  <a:lnTo>
                    <a:pt x="27939" y="57150"/>
                  </a:lnTo>
                </a:path>
              </a:pathLst>
            </a:custGeom>
            <a:ln w="29210">
              <a:solidFill>
                <a:srgbClr val="000000"/>
              </a:solidFill>
            </a:ln>
          </p:spPr>
          <p:txBody>
            <a:bodyPr wrap="square" lIns="0" tIns="0" rIns="0" bIns="0" rtlCol="0"/>
            <a:lstStyle/>
            <a:p>
              <a:endParaRPr/>
            </a:p>
          </p:txBody>
        </p:sp>
        <p:sp>
          <p:nvSpPr>
            <p:cNvPr id="44" name="object 44"/>
            <p:cNvSpPr/>
            <p:nvPr/>
          </p:nvSpPr>
          <p:spPr>
            <a:xfrm>
              <a:off x="3190240" y="5266689"/>
              <a:ext cx="27940" cy="114300"/>
            </a:xfrm>
            <a:custGeom>
              <a:avLst/>
              <a:gdLst/>
              <a:ahLst/>
              <a:cxnLst/>
              <a:rect l="l" t="t" r="r" b="b"/>
              <a:pathLst>
                <a:path w="27939" h="114300">
                  <a:moveTo>
                    <a:pt x="0" y="0"/>
                  </a:moveTo>
                  <a:lnTo>
                    <a:pt x="27939" y="0"/>
                  </a:lnTo>
                </a:path>
                <a:path w="27939" h="114300">
                  <a:moveTo>
                    <a:pt x="0" y="57150"/>
                  </a:moveTo>
                  <a:lnTo>
                    <a:pt x="27939" y="57150"/>
                  </a:lnTo>
                </a:path>
                <a:path w="27939" h="114300">
                  <a:moveTo>
                    <a:pt x="0" y="114300"/>
                  </a:moveTo>
                  <a:lnTo>
                    <a:pt x="27939" y="114300"/>
                  </a:lnTo>
                </a:path>
              </a:pathLst>
            </a:custGeom>
            <a:ln w="27940">
              <a:solidFill>
                <a:srgbClr val="000000"/>
              </a:solidFill>
            </a:ln>
          </p:spPr>
          <p:txBody>
            <a:bodyPr wrap="square" lIns="0" tIns="0" rIns="0" bIns="0" rtlCol="0"/>
            <a:lstStyle/>
            <a:p>
              <a:endParaRPr/>
            </a:p>
          </p:txBody>
        </p:sp>
        <p:sp>
          <p:nvSpPr>
            <p:cNvPr id="45" name="object 45"/>
            <p:cNvSpPr/>
            <p:nvPr/>
          </p:nvSpPr>
          <p:spPr>
            <a:xfrm>
              <a:off x="3190240" y="5437504"/>
              <a:ext cx="27940" cy="57150"/>
            </a:xfrm>
            <a:custGeom>
              <a:avLst/>
              <a:gdLst/>
              <a:ahLst/>
              <a:cxnLst/>
              <a:rect l="l" t="t" r="r" b="b"/>
              <a:pathLst>
                <a:path w="27939" h="57150">
                  <a:moveTo>
                    <a:pt x="0" y="0"/>
                  </a:moveTo>
                  <a:lnTo>
                    <a:pt x="27939" y="0"/>
                  </a:lnTo>
                </a:path>
                <a:path w="27939" h="57150">
                  <a:moveTo>
                    <a:pt x="0" y="57150"/>
                  </a:moveTo>
                  <a:lnTo>
                    <a:pt x="27939" y="57150"/>
                  </a:lnTo>
                </a:path>
              </a:pathLst>
            </a:custGeom>
            <a:ln w="29209">
              <a:solidFill>
                <a:srgbClr val="000000"/>
              </a:solidFill>
            </a:ln>
          </p:spPr>
          <p:txBody>
            <a:bodyPr wrap="square" lIns="0" tIns="0" rIns="0" bIns="0" rtlCol="0"/>
            <a:lstStyle/>
            <a:p>
              <a:endParaRPr/>
            </a:p>
          </p:txBody>
        </p:sp>
        <p:sp>
          <p:nvSpPr>
            <p:cNvPr id="46" name="object 46"/>
            <p:cNvSpPr/>
            <p:nvPr/>
          </p:nvSpPr>
          <p:spPr>
            <a:xfrm>
              <a:off x="3190240" y="5551169"/>
              <a:ext cx="27940" cy="57150"/>
            </a:xfrm>
            <a:custGeom>
              <a:avLst/>
              <a:gdLst/>
              <a:ahLst/>
              <a:cxnLst/>
              <a:rect l="l" t="t" r="r" b="b"/>
              <a:pathLst>
                <a:path w="27939" h="57150">
                  <a:moveTo>
                    <a:pt x="0" y="0"/>
                  </a:moveTo>
                  <a:lnTo>
                    <a:pt x="27939" y="0"/>
                  </a:lnTo>
                </a:path>
                <a:path w="27939" h="57150">
                  <a:moveTo>
                    <a:pt x="0" y="57149"/>
                  </a:moveTo>
                  <a:lnTo>
                    <a:pt x="27939" y="57149"/>
                  </a:lnTo>
                </a:path>
              </a:pathLst>
            </a:custGeom>
            <a:ln w="27940">
              <a:solidFill>
                <a:srgbClr val="000000"/>
              </a:solidFill>
            </a:ln>
          </p:spPr>
          <p:txBody>
            <a:bodyPr wrap="square" lIns="0" tIns="0" rIns="0" bIns="0" rtlCol="0"/>
            <a:lstStyle/>
            <a:p>
              <a:endParaRPr/>
            </a:p>
          </p:txBody>
        </p:sp>
        <p:sp>
          <p:nvSpPr>
            <p:cNvPr id="47" name="object 47"/>
            <p:cNvSpPr/>
            <p:nvPr/>
          </p:nvSpPr>
          <p:spPr>
            <a:xfrm>
              <a:off x="2636520" y="5624829"/>
              <a:ext cx="541020" cy="0"/>
            </a:xfrm>
            <a:custGeom>
              <a:avLst/>
              <a:gdLst/>
              <a:ahLst/>
              <a:cxnLst/>
              <a:rect l="l" t="t" r="r" b="b"/>
              <a:pathLst>
                <a:path w="541019">
                  <a:moveTo>
                    <a:pt x="541019" y="0"/>
                  </a:moveTo>
                  <a:lnTo>
                    <a:pt x="511810" y="0"/>
                  </a:lnTo>
                </a:path>
                <a:path w="541019">
                  <a:moveTo>
                    <a:pt x="483869" y="0"/>
                  </a:moveTo>
                  <a:lnTo>
                    <a:pt x="454660" y="0"/>
                  </a:lnTo>
                </a:path>
                <a:path w="541019">
                  <a:moveTo>
                    <a:pt x="426719" y="0"/>
                  </a:moveTo>
                  <a:lnTo>
                    <a:pt x="398780" y="0"/>
                  </a:lnTo>
                </a:path>
                <a:path w="541019">
                  <a:moveTo>
                    <a:pt x="369569" y="0"/>
                  </a:moveTo>
                  <a:lnTo>
                    <a:pt x="341630" y="0"/>
                  </a:lnTo>
                </a:path>
                <a:path w="541019">
                  <a:moveTo>
                    <a:pt x="312419" y="0"/>
                  </a:moveTo>
                  <a:lnTo>
                    <a:pt x="284480" y="0"/>
                  </a:lnTo>
                </a:path>
                <a:path w="541019">
                  <a:moveTo>
                    <a:pt x="256540" y="0"/>
                  </a:moveTo>
                  <a:lnTo>
                    <a:pt x="227330" y="0"/>
                  </a:lnTo>
                </a:path>
                <a:path w="541019">
                  <a:moveTo>
                    <a:pt x="199390" y="0"/>
                  </a:moveTo>
                  <a:lnTo>
                    <a:pt x="170180" y="0"/>
                  </a:lnTo>
                </a:path>
                <a:path w="541019">
                  <a:moveTo>
                    <a:pt x="142240" y="0"/>
                  </a:moveTo>
                  <a:lnTo>
                    <a:pt x="114300" y="0"/>
                  </a:lnTo>
                </a:path>
                <a:path w="541019">
                  <a:moveTo>
                    <a:pt x="85090" y="0"/>
                  </a:moveTo>
                  <a:lnTo>
                    <a:pt x="57150" y="0"/>
                  </a:lnTo>
                </a:path>
                <a:path w="541019">
                  <a:moveTo>
                    <a:pt x="27940" y="0"/>
                  </a:moveTo>
                  <a:lnTo>
                    <a:pt x="0" y="0"/>
                  </a:lnTo>
                </a:path>
              </a:pathLst>
            </a:custGeom>
            <a:ln w="27940">
              <a:solidFill>
                <a:srgbClr val="000000"/>
              </a:solidFill>
            </a:ln>
          </p:spPr>
          <p:txBody>
            <a:bodyPr wrap="square" lIns="0" tIns="0" rIns="0" bIns="0" rtlCol="0"/>
            <a:lstStyle/>
            <a:p>
              <a:endParaRPr/>
            </a:p>
          </p:txBody>
        </p:sp>
      </p:grpSp>
      <p:graphicFrame>
        <p:nvGraphicFramePr>
          <p:cNvPr id="48" name="object 48"/>
          <p:cNvGraphicFramePr>
            <a:graphicFrameLocks noGrp="1"/>
          </p:cNvGraphicFramePr>
          <p:nvPr/>
        </p:nvGraphicFramePr>
        <p:xfrm>
          <a:off x="522999" y="2371497"/>
          <a:ext cx="9101261" cy="1912396"/>
        </p:xfrm>
        <a:graphic>
          <a:graphicData uri="http://schemas.openxmlformats.org/drawingml/2006/table">
            <a:tbl>
              <a:tblPr firstRow="1" bandRow="1">
                <a:tableStyleId>{2D5ABB26-0587-4C30-8999-92F81FD0307C}</a:tableStyleId>
              </a:tblPr>
              <a:tblGrid>
                <a:gridCol w="1652802"/>
                <a:gridCol w="1365085"/>
                <a:gridCol w="2141432"/>
                <a:gridCol w="2168733"/>
                <a:gridCol w="1773209"/>
              </a:tblGrid>
              <a:tr h="1007957">
                <a:tc>
                  <a:txBody>
                    <a:bodyPr/>
                    <a:lstStyle/>
                    <a:p>
                      <a:pPr marL="167640">
                        <a:lnSpc>
                          <a:spcPct val="100000"/>
                        </a:lnSpc>
                        <a:spcBef>
                          <a:spcPts val="1770"/>
                        </a:spcBef>
                      </a:pPr>
                      <a:r>
                        <a:rPr lang="en-IN" sz="2000" spc="-5" dirty="0" smtClean="0">
                          <a:solidFill>
                            <a:srgbClr val="FFFFFF"/>
                          </a:solidFill>
                          <a:latin typeface="Times New Roman"/>
                          <a:cs typeface="Times New Roman"/>
                        </a:rPr>
                        <a:t>\</a:t>
                      </a:r>
                      <a:endParaRPr sz="2000" dirty="0">
                        <a:latin typeface="Times New Roman"/>
                        <a:cs typeface="Times New Roman"/>
                      </a:endParaRPr>
                    </a:p>
                  </a:txBody>
                  <a:tcPr marL="0" marR="0" marT="247789" marB="0">
                    <a:lnL w="12700">
                      <a:solidFill>
                        <a:srgbClr val="FFFFFF"/>
                      </a:solidFill>
                      <a:prstDash val="solid"/>
                    </a:lnL>
                    <a:lnT w="53975">
                      <a:solidFill>
                        <a:srgbClr val="FFFFFF"/>
                      </a:solidFill>
                      <a:prstDash val="solid"/>
                    </a:lnT>
                    <a:lnB w="53975">
                      <a:solidFill>
                        <a:srgbClr val="FFFFFF"/>
                      </a:solidFill>
                      <a:prstDash val="solid"/>
                    </a:lnB>
                    <a:solidFill>
                      <a:srgbClr val="66004C"/>
                    </a:solidFill>
                  </a:tcPr>
                </a:tc>
                <a:tc>
                  <a:txBody>
                    <a:bodyPr/>
                    <a:lstStyle/>
                    <a:p>
                      <a:pPr>
                        <a:lnSpc>
                          <a:spcPct val="100000"/>
                        </a:lnSpc>
                        <a:spcBef>
                          <a:spcPts val="25"/>
                        </a:spcBef>
                      </a:pPr>
                      <a:endParaRPr sz="2000">
                        <a:latin typeface="Times New Roman"/>
                        <a:cs typeface="Times New Roman"/>
                      </a:endParaRPr>
                    </a:p>
                    <a:p>
                      <a:pPr marL="311150" marR="255270" indent="-58419">
                        <a:lnSpc>
                          <a:spcPts val="1839"/>
                        </a:lnSpc>
                      </a:pPr>
                      <a:r>
                        <a:rPr sz="2000" spc="5" dirty="0">
                          <a:solidFill>
                            <a:srgbClr val="FFFFFF"/>
                          </a:solidFill>
                          <a:latin typeface="Times New Roman"/>
                          <a:cs typeface="Times New Roman"/>
                        </a:rPr>
                        <a:t>Type</a:t>
                      </a:r>
                      <a:r>
                        <a:rPr sz="2000" spc="-90" dirty="0">
                          <a:solidFill>
                            <a:srgbClr val="FFFFFF"/>
                          </a:solidFill>
                          <a:latin typeface="Times New Roman"/>
                          <a:cs typeface="Times New Roman"/>
                        </a:rPr>
                        <a:t> </a:t>
                      </a:r>
                      <a:r>
                        <a:rPr sz="2000" dirty="0">
                          <a:solidFill>
                            <a:srgbClr val="FFFFFF"/>
                          </a:solidFill>
                          <a:latin typeface="Times New Roman"/>
                          <a:cs typeface="Times New Roman"/>
                        </a:rPr>
                        <a:t>of  Cycle</a:t>
                      </a:r>
                      <a:endParaRPr sz="2000">
                        <a:latin typeface="Times New Roman"/>
                        <a:cs typeface="Times New Roman"/>
                      </a:endParaRPr>
                    </a:p>
                  </a:txBody>
                  <a:tcPr marL="0" marR="0" marT="3500" marB="0">
                    <a:lnT w="53975">
                      <a:solidFill>
                        <a:srgbClr val="FFFFFF"/>
                      </a:solidFill>
                      <a:prstDash val="solid"/>
                    </a:lnT>
                    <a:lnB w="53975">
                      <a:solidFill>
                        <a:srgbClr val="FFFFFF"/>
                      </a:solidFill>
                      <a:prstDash val="solid"/>
                    </a:lnB>
                    <a:solidFill>
                      <a:srgbClr val="66004C"/>
                    </a:solidFill>
                  </a:tcPr>
                </a:tc>
                <a:tc>
                  <a:txBody>
                    <a:bodyPr/>
                    <a:lstStyle/>
                    <a:p>
                      <a:pPr>
                        <a:lnSpc>
                          <a:spcPct val="100000"/>
                        </a:lnSpc>
                        <a:spcBef>
                          <a:spcPts val="25"/>
                        </a:spcBef>
                      </a:pPr>
                      <a:endParaRPr sz="2000">
                        <a:latin typeface="Times New Roman"/>
                        <a:cs typeface="Times New Roman"/>
                      </a:endParaRPr>
                    </a:p>
                    <a:p>
                      <a:pPr marL="424180" marR="278130" indent="173355">
                        <a:lnSpc>
                          <a:spcPts val="1839"/>
                        </a:lnSpc>
                      </a:pPr>
                      <a:r>
                        <a:rPr sz="2000" spc="-5" dirty="0">
                          <a:solidFill>
                            <a:srgbClr val="FFFFFF"/>
                          </a:solidFill>
                          <a:latin typeface="Times New Roman"/>
                          <a:cs typeface="Times New Roman"/>
                        </a:rPr>
                        <a:t>Follicular  Dev</a:t>
                      </a:r>
                      <a:r>
                        <a:rPr sz="2000" spc="10" dirty="0">
                          <a:solidFill>
                            <a:srgbClr val="FFFFFF"/>
                          </a:solidFill>
                          <a:latin typeface="Times New Roman"/>
                          <a:cs typeface="Times New Roman"/>
                        </a:rPr>
                        <a:t>e</a:t>
                      </a:r>
                      <a:r>
                        <a:rPr sz="2000" spc="-5" dirty="0">
                          <a:solidFill>
                            <a:srgbClr val="FFFFFF"/>
                          </a:solidFill>
                          <a:latin typeface="Times New Roman"/>
                          <a:cs typeface="Times New Roman"/>
                        </a:rPr>
                        <a:t>lop</a:t>
                      </a:r>
                      <a:r>
                        <a:rPr sz="2000" spc="-15" dirty="0">
                          <a:solidFill>
                            <a:srgbClr val="FFFFFF"/>
                          </a:solidFill>
                          <a:latin typeface="Times New Roman"/>
                          <a:cs typeface="Times New Roman"/>
                        </a:rPr>
                        <a:t>m</a:t>
                      </a:r>
                      <a:r>
                        <a:rPr sz="2000" spc="5" dirty="0">
                          <a:solidFill>
                            <a:srgbClr val="FFFFFF"/>
                          </a:solidFill>
                          <a:latin typeface="Times New Roman"/>
                          <a:cs typeface="Times New Roman"/>
                        </a:rPr>
                        <a:t>e</a:t>
                      </a:r>
                      <a:r>
                        <a:rPr sz="2000" dirty="0">
                          <a:solidFill>
                            <a:srgbClr val="FFFFFF"/>
                          </a:solidFill>
                          <a:latin typeface="Times New Roman"/>
                          <a:cs typeface="Times New Roman"/>
                        </a:rPr>
                        <a:t>nt</a:t>
                      </a:r>
                      <a:endParaRPr sz="2000">
                        <a:latin typeface="Times New Roman"/>
                        <a:cs typeface="Times New Roman"/>
                      </a:endParaRPr>
                    </a:p>
                  </a:txBody>
                  <a:tcPr marL="0" marR="0" marT="3500" marB="0">
                    <a:lnT w="53975">
                      <a:solidFill>
                        <a:srgbClr val="FFFFFF"/>
                      </a:solidFill>
                      <a:prstDash val="solid"/>
                    </a:lnT>
                    <a:lnB w="53975">
                      <a:solidFill>
                        <a:srgbClr val="FFFFFF"/>
                      </a:solidFill>
                      <a:prstDash val="solid"/>
                    </a:lnB>
                    <a:solidFill>
                      <a:srgbClr val="66004C"/>
                    </a:solidFill>
                  </a:tcPr>
                </a:tc>
                <a:tc>
                  <a:txBody>
                    <a:bodyPr/>
                    <a:lstStyle/>
                    <a:p>
                      <a:pPr>
                        <a:lnSpc>
                          <a:spcPct val="100000"/>
                        </a:lnSpc>
                        <a:spcBef>
                          <a:spcPts val="25"/>
                        </a:spcBef>
                      </a:pPr>
                      <a:endParaRPr sz="2000">
                        <a:latin typeface="Times New Roman"/>
                        <a:cs typeface="Times New Roman"/>
                      </a:endParaRPr>
                    </a:p>
                    <a:p>
                      <a:pPr marL="285750" marR="370840" indent="57150">
                        <a:lnSpc>
                          <a:spcPts val="1839"/>
                        </a:lnSpc>
                      </a:pPr>
                      <a:r>
                        <a:rPr sz="2000" spc="-5" dirty="0">
                          <a:solidFill>
                            <a:srgbClr val="FFFFFF"/>
                          </a:solidFill>
                          <a:latin typeface="Times New Roman"/>
                          <a:cs typeface="Times New Roman"/>
                        </a:rPr>
                        <a:t>Ovulation </a:t>
                      </a:r>
                      <a:r>
                        <a:rPr sz="2000" dirty="0">
                          <a:solidFill>
                            <a:srgbClr val="FFFFFF"/>
                          </a:solidFill>
                          <a:latin typeface="Times New Roman"/>
                          <a:cs typeface="Times New Roman"/>
                        </a:rPr>
                        <a:t>&amp;  </a:t>
                      </a:r>
                      <a:r>
                        <a:rPr sz="2000" spc="-10" dirty="0">
                          <a:solidFill>
                            <a:srgbClr val="FFFFFF"/>
                          </a:solidFill>
                          <a:latin typeface="Times New Roman"/>
                          <a:cs typeface="Times New Roman"/>
                        </a:rPr>
                        <a:t>CL</a:t>
                      </a:r>
                      <a:r>
                        <a:rPr sz="2000" spc="-50" dirty="0">
                          <a:solidFill>
                            <a:srgbClr val="FFFFFF"/>
                          </a:solidFill>
                          <a:latin typeface="Times New Roman"/>
                          <a:cs typeface="Times New Roman"/>
                        </a:rPr>
                        <a:t> </a:t>
                      </a:r>
                      <a:r>
                        <a:rPr sz="2000" spc="-5" dirty="0">
                          <a:solidFill>
                            <a:srgbClr val="FFFFFF"/>
                          </a:solidFill>
                          <a:latin typeface="Times New Roman"/>
                          <a:cs typeface="Times New Roman"/>
                        </a:rPr>
                        <a:t>Formation</a:t>
                      </a:r>
                      <a:endParaRPr sz="2000">
                        <a:latin typeface="Times New Roman"/>
                        <a:cs typeface="Times New Roman"/>
                      </a:endParaRPr>
                    </a:p>
                  </a:txBody>
                  <a:tcPr marL="0" marR="0" marT="3500" marB="0">
                    <a:lnT w="53975">
                      <a:solidFill>
                        <a:srgbClr val="FFFFFF"/>
                      </a:solidFill>
                      <a:prstDash val="solid"/>
                    </a:lnT>
                    <a:lnB w="53975">
                      <a:solidFill>
                        <a:srgbClr val="FFFFFF"/>
                      </a:solidFill>
                      <a:prstDash val="solid"/>
                    </a:lnB>
                    <a:solidFill>
                      <a:srgbClr val="66004C"/>
                    </a:solidFill>
                  </a:tcPr>
                </a:tc>
                <a:tc>
                  <a:txBody>
                    <a:bodyPr/>
                    <a:lstStyle/>
                    <a:p>
                      <a:pPr marR="89535" algn="ctr">
                        <a:lnSpc>
                          <a:spcPts val="2000"/>
                        </a:lnSpc>
                        <a:spcBef>
                          <a:spcPts val="1770"/>
                        </a:spcBef>
                      </a:pPr>
                      <a:r>
                        <a:rPr sz="2000" spc="-5" dirty="0">
                          <a:solidFill>
                            <a:srgbClr val="FFFFFF"/>
                          </a:solidFill>
                          <a:latin typeface="Times New Roman"/>
                          <a:cs typeface="Times New Roman"/>
                        </a:rPr>
                        <a:t>CL</a:t>
                      </a:r>
                      <a:endParaRPr sz="2000">
                        <a:latin typeface="Times New Roman"/>
                        <a:cs typeface="Times New Roman"/>
                      </a:endParaRPr>
                    </a:p>
                    <a:p>
                      <a:pPr marR="29845" algn="ctr">
                        <a:lnSpc>
                          <a:spcPts val="2000"/>
                        </a:lnSpc>
                      </a:pPr>
                      <a:r>
                        <a:rPr sz="2000" spc="-5" dirty="0">
                          <a:solidFill>
                            <a:srgbClr val="FFFFFF"/>
                          </a:solidFill>
                          <a:latin typeface="Times New Roman"/>
                          <a:cs typeface="Times New Roman"/>
                        </a:rPr>
                        <a:t>Function</a:t>
                      </a:r>
                      <a:endParaRPr sz="2000">
                        <a:latin typeface="Times New Roman"/>
                        <a:cs typeface="Times New Roman"/>
                      </a:endParaRPr>
                    </a:p>
                  </a:txBody>
                  <a:tcPr marL="0" marR="0" marT="247789" marB="0">
                    <a:lnR w="12700">
                      <a:solidFill>
                        <a:srgbClr val="FFFFFF"/>
                      </a:solidFill>
                      <a:prstDash val="solid"/>
                    </a:lnR>
                    <a:lnT w="53975">
                      <a:solidFill>
                        <a:srgbClr val="FFFFFF"/>
                      </a:solidFill>
                      <a:prstDash val="solid"/>
                    </a:lnT>
                    <a:lnB w="53975">
                      <a:solidFill>
                        <a:srgbClr val="FFFFFF"/>
                      </a:solidFill>
                      <a:prstDash val="solid"/>
                    </a:lnB>
                    <a:solidFill>
                      <a:srgbClr val="66004C"/>
                    </a:solidFill>
                  </a:tcPr>
                </a:tc>
              </a:tr>
              <a:tr h="85396">
                <a:tc>
                  <a:txBody>
                    <a:bodyPr/>
                    <a:lstStyle/>
                    <a:p>
                      <a:pPr>
                        <a:lnSpc>
                          <a:spcPct val="100000"/>
                        </a:lnSpc>
                      </a:pPr>
                      <a:endParaRPr sz="300" dirty="0">
                        <a:latin typeface="Times New Roman"/>
                        <a:cs typeface="Times New Roman"/>
                      </a:endParaRPr>
                    </a:p>
                  </a:txBody>
                  <a:tcPr marL="0" marR="0" marT="0" marB="0">
                    <a:lnT w="53975">
                      <a:solidFill>
                        <a:srgbClr val="FFFFFF"/>
                      </a:solidFill>
                      <a:prstDash val="solid"/>
                    </a:lnT>
                    <a:solidFill>
                      <a:srgbClr val="CC0099"/>
                    </a:solidFill>
                  </a:tcPr>
                </a:tc>
                <a:tc>
                  <a:txBody>
                    <a:bodyPr/>
                    <a:lstStyle/>
                    <a:p>
                      <a:pPr>
                        <a:lnSpc>
                          <a:spcPct val="100000"/>
                        </a:lnSpc>
                      </a:pPr>
                      <a:endParaRPr sz="300">
                        <a:latin typeface="Times New Roman"/>
                        <a:cs typeface="Times New Roman"/>
                      </a:endParaRPr>
                    </a:p>
                  </a:txBody>
                  <a:tcPr marL="0" marR="0" marT="0" marB="0">
                    <a:lnT w="53975">
                      <a:solidFill>
                        <a:srgbClr val="FFFFFF"/>
                      </a:solidFill>
                      <a:prstDash val="solid"/>
                    </a:lnT>
                    <a:lnB w="28575">
                      <a:solidFill>
                        <a:srgbClr val="000000"/>
                      </a:solidFill>
                      <a:prstDash val="solid"/>
                    </a:lnB>
                    <a:solidFill>
                      <a:srgbClr val="CC0099"/>
                    </a:solidFill>
                  </a:tcPr>
                </a:tc>
                <a:tc>
                  <a:txBody>
                    <a:bodyPr/>
                    <a:lstStyle/>
                    <a:p>
                      <a:pPr>
                        <a:lnSpc>
                          <a:spcPct val="100000"/>
                        </a:lnSpc>
                      </a:pPr>
                      <a:endParaRPr sz="300">
                        <a:latin typeface="Times New Roman"/>
                        <a:cs typeface="Times New Roman"/>
                      </a:endParaRPr>
                    </a:p>
                  </a:txBody>
                  <a:tcPr marL="0" marR="0" marT="0" marB="0">
                    <a:lnT w="53975">
                      <a:solidFill>
                        <a:srgbClr val="FFFFFF"/>
                      </a:solidFill>
                      <a:prstDash val="solid"/>
                    </a:lnT>
                    <a:solidFill>
                      <a:srgbClr val="CC0099"/>
                    </a:solidFill>
                  </a:tcPr>
                </a:tc>
                <a:tc>
                  <a:txBody>
                    <a:bodyPr/>
                    <a:lstStyle/>
                    <a:p>
                      <a:pPr>
                        <a:lnSpc>
                          <a:spcPct val="100000"/>
                        </a:lnSpc>
                      </a:pPr>
                      <a:endParaRPr sz="300">
                        <a:latin typeface="Times New Roman"/>
                        <a:cs typeface="Times New Roman"/>
                      </a:endParaRPr>
                    </a:p>
                  </a:txBody>
                  <a:tcPr marL="0" marR="0" marT="0" marB="0">
                    <a:lnT w="53975">
                      <a:solidFill>
                        <a:srgbClr val="FFFFFF"/>
                      </a:solidFill>
                      <a:prstDash val="solid"/>
                    </a:lnT>
                    <a:solidFill>
                      <a:srgbClr val="CC0099"/>
                    </a:solidFill>
                  </a:tcPr>
                </a:tc>
                <a:tc>
                  <a:txBody>
                    <a:bodyPr/>
                    <a:lstStyle/>
                    <a:p>
                      <a:pPr>
                        <a:lnSpc>
                          <a:spcPct val="100000"/>
                        </a:lnSpc>
                      </a:pPr>
                      <a:endParaRPr sz="300">
                        <a:latin typeface="Times New Roman"/>
                        <a:cs typeface="Times New Roman"/>
                      </a:endParaRPr>
                    </a:p>
                  </a:txBody>
                  <a:tcPr marL="0" marR="0" marT="0" marB="0">
                    <a:lnT w="53975">
                      <a:solidFill>
                        <a:srgbClr val="FFFFFF"/>
                      </a:solidFill>
                      <a:prstDash val="solid"/>
                    </a:lnT>
                    <a:solidFill>
                      <a:srgbClr val="CC0099"/>
                    </a:solidFill>
                  </a:tcPr>
                </a:tc>
              </a:tr>
              <a:tr h="819043">
                <a:tc gridSpan="5">
                  <a:txBody>
                    <a:bodyPr/>
                    <a:lstStyle/>
                    <a:p>
                      <a:pPr marL="51435" marR="285750">
                        <a:lnSpc>
                          <a:spcPts val="1830"/>
                        </a:lnSpc>
                        <a:spcBef>
                          <a:spcPts val="1635"/>
                        </a:spcBef>
                        <a:tabLst>
                          <a:tab pos="1868170" algn="l"/>
                          <a:tab pos="3161030" algn="l"/>
                          <a:tab pos="4965700" algn="l"/>
                          <a:tab pos="6794500" algn="l"/>
                        </a:tabLst>
                      </a:pPr>
                      <a:r>
                        <a:rPr sz="2000" spc="-5" dirty="0">
                          <a:solidFill>
                            <a:srgbClr val="FFFFFF"/>
                          </a:solidFill>
                          <a:latin typeface="Times New Roman"/>
                          <a:cs typeface="Times New Roman"/>
                        </a:rPr>
                        <a:t>Co</a:t>
                      </a:r>
                      <a:r>
                        <a:rPr sz="2000" spc="-15" dirty="0">
                          <a:solidFill>
                            <a:srgbClr val="FFFFFF"/>
                          </a:solidFill>
                          <a:latin typeface="Times New Roman"/>
                          <a:cs typeface="Times New Roman"/>
                        </a:rPr>
                        <a:t>w</a:t>
                      </a:r>
                      <a:r>
                        <a:rPr sz="2000" dirty="0" smtClean="0">
                          <a:solidFill>
                            <a:srgbClr val="FFFFFF"/>
                          </a:solidFill>
                          <a:latin typeface="Times New Roman"/>
                          <a:cs typeface="Times New Roman"/>
                        </a:rPr>
                        <a:t>,</a:t>
                      </a:r>
                      <a:r>
                        <a:rPr sz="2000" spc="15" dirty="0" smtClean="0">
                          <a:solidFill>
                            <a:srgbClr val="FFFFFF"/>
                          </a:solidFill>
                          <a:latin typeface="Times New Roman"/>
                          <a:cs typeface="Times New Roman"/>
                        </a:rPr>
                        <a:t> </a:t>
                      </a:r>
                      <a:r>
                        <a:rPr sz="2000" dirty="0">
                          <a:solidFill>
                            <a:srgbClr val="FFFFFF"/>
                          </a:solidFill>
                          <a:latin typeface="Times New Roman"/>
                          <a:cs typeface="Times New Roman"/>
                        </a:rPr>
                        <a:t>	</a:t>
                      </a:r>
                      <a:r>
                        <a:rPr sz="2000" spc="-5" dirty="0">
                          <a:solidFill>
                            <a:srgbClr val="FFFFFF"/>
                          </a:solidFill>
                          <a:latin typeface="Times New Roman"/>
                          <a:cs typeface="Times New Roman"/>
                        </a:rPr>
                        <a:t>Lon</a:t>
                      </a:r>
                      <a:r>
                        <a:rPr sz="2000" dirty="0">
                          <a:solidFill>
                            <a:srgbClr val="FFFFFF"/>
                          </a:solidFill>
                          <a:latin typeface="Times New Roman"/>
                          <a:cs typeface="Times New Roman"/>
                        </a:rPr>
                        <a:t>g	</a:t>
                      </a:r>
                      <a:r>
                        <a:rPr sz="2000" spc="-5" dirty="0">
                          <a:solidFill>
                            <a:srgbClr val="FFFFFF"/>
                          </a:solidFill>
                          <a:latin typeface="Times New Roman"/>
                          <a:cs typeface="Times New Roman"/>
                        </a:rPr>
                        <a:t>Spont</a:t>
                      </a:r>
                      <a:r>
                        <a:rPr sz="2000" spc="10" dirty="0">
                          <a:solidFill>
                            <a:srgbClr val="FFFFFF"/>
                          </a:solidFill>
                          <a:latin typeface="Times New Roman"/>
                          <a:cs typeface="Times New Roman"/>
                        </a:rPr>
                        <a:t>a</a:t>
                      </a:r>
                      <a:r>
                        <a:rPr sz="2000" dirty="0">
                          <a:solidFill>
                            <a:srgbClr val="FFFFFF"/>
                          </a:solidFill>
                          <a:latin typeface="Times New Roman"/>
                          <a:cs typeface="Times New Roman"/>
                        </a:rPr>
                        <a:t>neous	</a:t>
                      </a:r>
                      <a:r>
                        <a:rPr sz="2000" spc="-15" dirty="0" err="1" smtClean="0">
                          <a:solidFill>
                            <a:srgbClr val="FFFFFF"/>
                          </a:solidFill>
                          <a:latin typeface="Times New Roman"/>
                          <a:cs typeface="Times New Roman"/>
                        </a:rPr>
                        <a:t>S</a:t>
                      </a:r>
                      <a:r>
                        <a:rPr sz="2000" dirty="0" err="1" smtClean="0">
                          <a:solidFill>
                            <a:srgbClr val="FFFFFF"/>
                          </a:solidFill>
                          <a:latin typeface="Times New Roman"/>
                          <a:cs typeface="Times New Roman"/>
                        </a:rPr>
                        <a:t>pon</a:t>
                      </a:r>
                      <a:r>
                        <a:rPr sz="2000" spc="5" dirty="0" err="1" smtClean="0">
                          <a:solidFill>
                            <a:srgbClr val="FFFFFF"/>
                          </a:solidFill>
                          <a:latin typeface="Times New Roman"/>
                          <a:cs typeface="Times New Roman"/>
                        </a:rPr>
                        <a:t>t</a:t>
                      </a:r>
                      <a:r>
                        <a:rPr sz="2000" spc="-5" dirty="0" err="1" smtClean="0">
                          <a:solidFill>
                            <a:srgbClr val="FFFFFF"/>
                          </a:solidFill>
                          <a:latin typeface="Times New Roman"/>
                          <a:cs typeface="Times New Roman"/>
                        </a:rPr>
                        <a:t>aneou</a:t>
                      </a:r>
                      <a:r>
                        <a:rPr sz="2000" dirty="0" err="1" smtClean="0">
                          <a:solidFill>
                            <a:srgbClr val="FFFFFF"/>
                          </a:solidFill>
                          <a:latin typeface="Times New Roman"/>
                          <a:cs typeface="Times New Roman"/>
                        </a:rPr>
                        <a:t>s</a:t>
                      </a:r>
                      <a:r>
                        <a:rPr sz="2000" dirty="0" smtClean="0">
                          <a:solidFill>
                            <a:srgbClr val="FFFFFF"/>
                          </a:solidFill>
                          <a:latin typeface="Times New Roman"/>
                          <a:cs typeface="Times New Roman"/>
                        </a:rPr>
                        <a:t>	</a:t>
                      </a:r>
                      <a:r>
                        <a:rPr sz="2000" spc="-15" dirty="0" err="1" smtClean="0">
                          <a:solidFill>
                            <a:srgbClr val="FFFFFF"/>
                          </a:solidFill>
                          <a:latin typeface="Times New Roman"/>
                          <a:cs typeface="Times New Roman"/>
                        </a:rPr>
                        <a:t>S</a:t>
                      </a:r>
                      <a:r>
                        <a:rPr sz="2000" dirty="0" err="1" smtClean="0">
                          <a:solidFill>
                            <a:srgbClr val="FFFFFF"/>
                          </a:solidFill>
                          <a:latin typeface="Times New Roman"/>
                          <a:cs typeface="Times New Roman"/>
                        </a:rPr>
                        <a:t>pon</a:t>
                      </a:r>
                      <a:r>
                        <a:rPr sz="2000" spc="5" dirty="0" err="1" smtClean="0">
                          <a:solidFill>
                            <a:srgbClr val="FFFFFF"/>
                          </a:solidFill>
                          <a:latin typeface="Times New Roman"/>
                          <a:cs typeface="Times New Roman"/>
                        </a:rPr>
                        <a:t>t</a:t>
                      </a:r>
                      <a:r>
                        <a:rPr sz="2000" spc="-5" dirty="0" err="1" smtClean="0">
                          <a:solidFill>
                            <a:srgbClr val="FFFFFF"/>
                          </a:solidFill>
                          <a:latin typeface="Times New Roman"/>
                          <a:cs typeface="Times New Roman"/>
                        </a:rPr>
                        <a:t>aneous</a:t>
                      </a:r>
                      <a:r>
                        <a:rPr sz="2000" spc="-5" dirty="0" smtClean="0">
                          <a:solidFill>
                            <a:srgbClr val="FFFFFF"/>
                          </a:solidFill>
                          <a:latin typeface="Times New Roman"/>
                          <a:cs typeface="Times New Roman"/>
                        </a:rPr>
                        <a:t> </a:t>
                      </a:r>
                      <a:endParaRPr sz="2000" dirty="0">
                        <a:latin typeface="Times New Roman"/>
                        <a:cs typeface="Times New Roman"/>
                      </a:endParaRPr>
                    </a:p>
                    <a:p>
                      <a:pPr>
                        <a:lnSpc>
                          <a:spcPct val="100000"/>
                        </a:lnSpc>
                      </a:pPr>
                      <a:endParaRPr sz="1800" dirty="0">
                        <a:latin typeface="Times New Roman"/>
                        <a:cs typeface="Times New Roman"/>
                      </a:endParaRPr>
                    </a:p>
                  </a:txBody>
                  <a:tcPr marL="0" marR="0" marT="228890" marB="0">
                    <a:lnB w="53975">
                      <a:solidFill>
                        <a:srgbClr val="FFFFF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transition>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80625" cy="7559675"/>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0099"/>
          </a:solidFill>
        </p:spPr>
        <p:txBody>
          <a:bodyPr wrap="square" lIns="0" tIns="0" rIns="0" bIns="0" rtlCol="0"/>
          <a:lstStyle/>
          <a:p>
            <a:endParaRPr/>
          </a:p>
        </p:txBody>
      </p:sp>
      <p:sp>
        <p:nvSpPr>
          <p:cNvPr id="3" name="object 3"/>
          <p:cNvSpPr txBox="1">
            <a:spLocks noGrp="1"/>
          </p:cNvSpPr>
          <p:nvPr>
            <p:ph type="title"/>
          </p:nvPr>
        </p:nvSpPr>
        <p:spPr>
          <a:xfrm>
            <a:off x="3384009" y="308778"/>
            <a:ext cx="3256602" cy="1523655"/>
          </a:xfrm>
          <a:prstGeom prst="rect">
            <a:avLst/>
          </a:prstGeom>
        </p:spPr>
        <p:txBody>
          <a:bodyPr vert="horz" wrap="square" lIns="0" tIns="15399" rIns="0" bIns="0" rtlCol="0">
            <a:spAutoFit/>
          </a:bodyPr>
          <a:lstStyle/>
          <a:p>
            <a:pPr marL="13999">
              <a:lnSpc>
                <a:spcPct val="100000"/>
              </a:lnSpc>
              <a:spcBef>
                <a:spcPts val="121"/>
              </a:spcBef>
            </a:pPr>
            <a:r>
              <a:rPr sz="4900" spc="-265" dirty="0"/>
              <a:t>Estrous</a:t>
            </a:r>
            <a:r>
              <a:rPr sz="4900" spc="-231" dirty="0"/>
              <a:t> </a:t>
            </a:r>
            <a:r>
              <a:rPr sz="4900" spc="-265" dirty="0"/>
              <a:t>Cycle</a:t>
            </a:r>
            <a:endParaRPr sz="4900" dirty="0"/>
          </a:p>
        </p:txBody>
      </p:sp>
      <p:sp>
        <p:nvSpPr>
          <p:cNvPr id="5" name="object 5"/>
          <p:cNvSpPr txBox="1"/>
          <p:nvPr/>
        </p:nvSpPr>
        <p:spPr>
          <a:xfrm>
            <a:off x="3969246" y="3002871"/>
            <a:ext cx="2601361" cy="414245"/>
          </a:xfrm>
          <a:prstGeom prst="rect">
            <a:avLst/>
          </a:prstGeom>
        </p:spPr>
        <p:txBody>
          <a:bodyPr vert="horz" wrap="square" lIns="0" tIns="13999" rIns="0" bIns="0" rtlCol="0">
            <a:spAutoFit/>
          </a:bodyPr>
          <a:lstStyle/>
          <a:p>
            <a:pPr marL="41998">
              <a:spcBef>
                <a:spcPts val="110"/>
              </a:spcBef>
            </a:pPr>
            <a:r>
              <a:rPr sz="2600" b="1" spc="-165" dirty="0">
                <a:solidFill>
                  <a:srgbClr val="99FFFF"/>
                </a:solidFill>
                <a:latin typeface="Arial"/>
                <a:cs typeface="Arial"/>
              </a:rPr>
              <a:t>Progesterone</a:t>
            </a:r>
            <a:r>
              <a:rPr sz="2600" b="1" spc="-116" dirty="0">
                <a:solidFill>
                  <a:srgbClr val="99FFFF"/>
                </a:solidFill>
                <a:latin typeface="Arial"/>
                <a:cs typeface="Arial"/>
              </a:rPr>
              <a:t> </a:t>
            </a:r>
            <a:r>
              <a:rPr sz="2600" b="1" spc="-126" dirty="0">
                <a:solidFill>
                  <a:srgbClr val="99FFFF"/>
                </a:solidFill>
                <a:latin typeface="Arial"/>
                <a:cs typeface="Arial"/>
              </a:rPr>
              <a:t>(P</a:t>
            </a:r>
            <a:r>
              <a:rPr sz="2600" b="1" spc="-190" baseline="-20833" dirty="0">
                <a:solidFill>
                  <a:srgbClr val="99FFFF"/>
                </a:solidFill>
                <a:latin typeface="Arial"/>
                <a:cs typeface="Arial"/>
              </a:rPr>
              <a:t>4</a:t>
            </a:r>
            <a:r>
              <a:rPr sz="2600" b="1" spc="-126" dirty="0">
                <a:solidFill>
                  <a:srgbClr val="99FFFF"/>
                </a:solidFill>
                <a:latin typeface="Arial"/>
                <a:cs typeface="Arial"/>
              </a:rPr>
              <a:t>)</a:t>
            </a:r>
            <a:endParaRPr sz="2600" dirty="0">
              <a:latin typeface="Arial"/>
              <a:cs typeface="Arial"/>
            </a:endParaRPr>
          </a:p>
        </p:txBody>
      </p:sp>
      <p:sp>
        <p:nvSpPr>
          <p:cNvPr id="6" name="object 6"/>
          <p:cNvSpPr txBox="1"/>
          <p:nvPr/>
        </p:nvSpPr>
        <p:spPr>
          <a:xfrm>
            <a:off x="3648626" y="5714554"/>
            <a:ext cx="3070390" cy="1753073"/>
          </a:xfrm>
          <a:prstGeom prst="rect">
            <a:avLst/>
          </a:prstGeom>
        </p:spPr>
        <p:txBody>
          <a:bodyPr vert="horz" wrap="square" lIns="0" tIns="13999" rIns="0" bIns="0" rtlCol="0">
            <a:spAutoFit/>
          </a:bodyPr>
          <a:lstStyle/>
          <a:p>
            <a:pPr marL="55997">
              <a:spcBef>
                <a:spcPts val="110"/>
              </a:spcBef>
            </a:pPr>
            <a:r>
              <a:rPr sz="2600" b="1" spc="-143" dirty="0">
                <a:solidFill>
                  <a:srgbClr val="FFFF00"/>
                </a:solidFill>
                <a:latin typeface="Arial"/>
                <a:cs typeface="Arial"/>
              </a:rPr>
              <a:t>Estradiol</a:t>
            </a:r>
            <a:r>
              <a:rPr sz="2600" b="1" spc="-121" dirty="0">
                <a:solidFill>
                  <a:srgbClr val="FFFF00"/>
                </a:solidFill>
                <a:latin typeface="Arial"/>
                <a:cs typeface="Arial"/>
              </a:rPr>
              <a:t> </a:t>
            </a:r>
            <a:r>
              <a:rPr sz="2600" b="1" spc="-126" dirty="0">
                <a:solidFill>
                  <a:srgbClr val="FFFF00"/>
                </a:solidFill>
                <a:latin typeface="Arial"/>
                <a:cs typeface="Arial"/>
              </a:rPr>
              <a:t>(E</a:t>
            </a:r>
            <a:r>
              <a:rPr sz="2600" b="1" spc="-190" baseline="-20833" dirty="0">
                <a:solidFill>
                  <a:srgbClr val="FFFF00"/>
                </a:solidFill>
                <a:latin typeface="Arial"/>
                <a:cs typeface="Arial"/>
              </a:rPr>
              <a:t>2</a:t>
            </a:r>
            <a:r>
              <a:rPr sz="2600" b="1" spc="-126" dirty="0">
                <a:solidFill>
                  <a:srgbClr val="FFFF00"/>
                </a:solidFill>
                <a:latin typeface="Arial"/>
                <a:cs typeface="Arial"/>
              </a:rPr>
              <a:t>)</a:t>
            </a:r>
            <a:endParaRPr sz="2600" dirty="0">
              <a:latin typeface="Arial"/>
              <a:cs typeface="Arial"/>
            </a:endParaRPr>
          </a:p>
          <a:p>
            <a:pPr>
              <a:lnSpc>
                <a:spcPct val="100000"/>
              </a:lnSpc>
            </a:pPr>
            <a:endParaRPr sz="3400" dirty="0">
              <a:latin typeface="Arial"/>
              <a:cs typeface="Arial"/>
            </a:endParaRPr>
          </a:p>
          <a:p>
            <a:pPr>
              <a:spcBef>
                <a:spcPts val="6"/>
              </a:spcBef>
            </a:pPr>
            <a:endParaRPr sz="2700" dirty="0">
              <a:latin typeface="Arial"/>
              <a:cs typeface="Arial"/>
            </a:endParaRPr>
          </a:p>
          <a:p>
            <a:pPr marL="59497"/>
            <a:r>
              <a:rPr sz="2600" b="1" spc="-187" dirty="0">
                <a:solidFill>
                  <a:srgbClr val="FFFFFF"/>
                </a:solidFill>
                <a:latin typeface="Arial"/>
                <a:cs typeface="Arial"/>
              </a:rPr>
              <a:t>Day </a:t>
            </a:r>
            <a:r>
              <a:rPr sz="2600" b="1" spc="-149" dirty="0">
                <a:solidFill>
                  <a:srgbClr val="FFFFFF"/>
                </a:solidFill>
                <a:latin typeface="Arial"/>
                <a:cs typeface="Arial"/>
              </a:rPr>
              <a:t>of </a:t>
            </a:r>
            <a:r>
              <a:rPr sz="2600" b="1" spc="-160" dirty="0">
                <a:solidFill>
                  <a:srgbClr val="FFFFFF"/>
                </a:solidFill>
                <a:latin typeface="Arial"/>
                <a:cs typeface="Arial"/>
              </a:rPr>
              <a:t>Estrous</a:t>
            </a:r>
            <a:r>
              <a:rPr sz="2600" b="1" spc="28" dirty="0">
                <a:solidFill>
                  <a:srgbClr val="FFFFFF"/>
                </a:solidFill>
                <a:latin typeface="Arial"/>
                <a:cs typeface="Arial"/>
              </a:rPr>
              <a:t> </a:t>
            </a:r>
            <a:r>
              <a:rPr sz="2600" b="1" spc="-171" dirty="0">
                <a:solidFill>
                  <a:srgbClr val="FFFFFF"/>
                </a:solidFill>
                <a:latin typeface="Arial"/>
                <a:cs typeface="Arial"/>
              </a:rPr>
              <a:t>Cycle</a:t>
            </a:r>
            <a:endParaRPr sz="2600" dirty="0">
              <a:latin typeface="Arial"/>
              <a:cs typeface="Arial"/>
            </a:endParaRPr>
          </a:p>
        </p:txBody>
      </p:sp>
      <p:sp>
        <p:nvSpPr>
          <p:cNvPr id="7" name="object 7"/>
          <p:cNvSpPr txBox="1"/>
          <p:nvPr/>
        </p:nvSpPr>
        <p:spPr>
          <a:xfrm>
            <a:off x="1523295" y="2018713"/>
            <a:ext cx="1140371" cy="814355"/>
          </a:xfrm>
          <a:prstGeom prst="rect">
            <a:avLst/>
          </a:prstGeom>
        </p:spPr>
        <p:txBody>
          <a:bodyPr vert="horz" wrap="square" lIns="0" tIns="13999" rIns="0" bIns="0" rtlCol="0">
            <a:spAutoFit/>
          </a:bodyPr>
          <a:lstStyle/>
          <a:p>
            <a:pPr marL="13999" marR="5600" indent="30798">
              <a:spcBef>
                <a:spcPts val="110"/>
              </a:spcBef>
            </a:pPr>
            <a:r>
              <a:rPr sz="2600" b="1" spc="-193" dirty="0">
                <a:latin typeface="Times New Roman"/>
                <a:cs typeface="Times New Roman"/>
              </a:rPr>
              <a:t>New </a:t>
            </a:r>
            <a:r>
              <a:rPr sz="2600" b="1" spc="-215" dirty="0">
                <a:latin typeface="Times New Roman"/>
                <a:cs typeface="Times New Roman"/>
              </a:rPr>
              <a:t>CL  </a:t>
            </a:r>
            <a:r>
              <a:rPr sz="2600" b="1" spc="-182" dirty="0">
                <a:latin typeface="Times New Roman"/>
                <a:cs typeface="Times New Roman"/>
              </a:rPr>
              <a:t>F</a:t>
            </a:r>
            <a:r>
              <a:rPr sz="2600" b="1" spc="-143" dirty="0">
                <a:latin typeface="Times New Roman"/>
                <a:cs typeface="Times New Roman"/>
              </a:rPr>
              <a:t>o</a:t>
            </a:r>
            <a:r>
              <a:rPr sz="2600" b="1" spc="-132" dirty="0">
                <a:latin typeface="Times New Roman"/>
                <a:cs typeface="Times New Roman"/>
              </a:rPr>
              <a:t>r</a:t>
            </a:r>
            <a:r>
              <a:rPr sz="2600" b="1" spc="-259" dirty="0">
                <a:latin typeface="Times New Roman"/>
                <a:cs typeface="Times New Roman"/>
              </a:rPr>
              <a:t>m</a:t>
            </a:r>
            <a:r>
              <a:rPr sz="2600" b="1" spc="-77" dirty="0">
                <a:latin typeface="Times New Roman"/>
                <a:cs typeface="Times New Roman"/>
              </a:rPr>
              <a:t>i</a:t>
            </a:r>
            <a:r>
              <a:rPr sz="2600" b="1" spc="-171" dirty="0">
                <a:latin typeface="Times New Roman"/>
                <a:cs typeface="Times New Roman"/>
              </a:rPr>
              <a:t>n</a:t>
            </a:r>
            <a:r>
              <a:rPr sz="2600" b="1" spc="-149" dirty="0">
                <a:latin typeface="Times New Roman"/>
                <a:cs typeface="Times New Roman"/>
              </a:rPr>
              <a:t>g</a:t>
            </a:r>
            <a:endParaRPr sz="2600" dirty="0">
              <a:latin typeface="Times New Roman"/>
              <a:cs typeface="Times New Roman"/>
            </a:endParaRPr>
          </a:p>
        </p:txBody>
      </p:sp>
      <p:sp>
        <p:nvSpPr>
          <p:cNvPr id="8" name="object 8"/>
          <p:cNvSpPr txBox="1"/>
          <p:nvPr/>
        </p:nvSpPr>
        <p:spPr>
          <a:xfrm>
            <a:off x="3942645" y="2176907"/>
            <a:ext cx="2489354" cy="414245"/>
          </a:xfrm>
          <a:prstGeom prst="rect">
            <a:avLst/>
          </a:prstGeom>
        </p:spPr>
        <p:txBody>
          <a:bodyPr vert="horz" wrap="square" lIns="0" tIns="13999" rIns="0" bIns="0" rtlCol="0">
            <a:spAutoFit/>
          </a:bodyPr>
          <a:lstStyle/>
          <a:p>
            <a:pPr marL="13999">
              <a:spcBef>
                <a:spcPts val="110"/>
              </a:spcBef>
            </a:pPr>
            <a:r>
              <a:rPr sz="2600" b="1" spc="-171" dirty="0">
                <a:solidFill>
                  <a:srgbClr val="00007F"/>
                </a:solidFill>
                <a:latin typeface="Times New Roman"/>
                <a:cs typeface="Times New Roman"/>
              </a:rPr>
              <a:t>Mature </a:t>
            </a:r>
            <a:r>
              <a:rPr sz="2600" b="1" spc="-209" dirty="0">
                <a:solidFill>
                  <a:srgbClr val="00007F"/>
                </a:solidFill>
                <a:latin typeface="Times New Roman"/>
                <a:cs typeface="Times New Roman"/>
              </a:rPr>
              <a:t>CL</a:t>
            </a:r>
            <a:r>
              <a:rPr sz="2600" b="1" spc="-187" dirty="0">
                <a:solidFill>
                  <a:srgbClr val="00007F"/>
                </a:solidFill>
                <a:latin typeface="Times New Roman"/>
                <a:cs typeface="Times New Roman"/>
              </a:rPr>
              <a:t> </a:t>
            </a:r>
            <a:r>
              <a:rPr sz="2600" b="1" spc="-143" dirty="0">
                <a:solidFill>
                  <a:srgbClr val="00007F"/>
                </a:solidFill>
                <a:latin typeface="Times New Roman"/>
                <a:cs typeface="Times New Roman"/>
              </a:rPr>
              <a:t>Present</a:t>
            </a:r>
            <a:endParaRPr sz="2600" dirty="0">
              <a:latin typeface="Times New Roman"/>
              <a:cs typeface="Times New Roman"/>
            </a:endParaRPr>
          </a:p>
        </p:txBody>
      </p:sp>
      <p:sp>
        <p:nvSpPr>
          <p:cNvPr id="9" name="object 9"/>
          <p:cNvSpPr txBox="1"/>
          <p:nvPr/>
        </p:nvSpPr>
        <p:spPr>
          <a:xfrm>
            <a:off x="7818085" y="1950115"/>
            <a:ext cx="1101868" cy="414245"/>
          </a:xfrm>
          <a:prstGeom prst="rect">
            <a:avLst/>
          </a:prstGeom>
        </p:spPr>
        <p:txBody>
          <a:bodyPr vert="horz" wrap="square" lIns="0" tIns="13999" rIns="0" bIns="0" rtlCol="0">
            <a:spAutoFit/>
          </a:bodyPr>
          <a:lstStyle/>
          <a:p>
            <a:pPr marL="13999">
              <a:spcBef>
                <a:spcPts val="110"/>
              </a:spcBef>
            </a:pPr>
            <a:r>
              <a:rPr sz="2600" b="1" spc="-126" dirty="0">
                <a:latin typeface="Times New Roman"/>
                <a:cs typeface="Times New Roman"/>
              </a:rPr>
              <a:t>Fol.</a:t>
            </a:r>
            <a:r>
              <a:rPr sz="2600" b="1" spc="-160" dirty="0">
                <a:latin typeface="Times New Roman"/>
                <a:cs typeface="Times New Roman"/>
              </a:rPr>
              <a:t> </a:t>
            </a:r>
            <a:r>
              <a:rPr sz="2600" b="1" spc="-138" dirty="0">
                <a:latin typeface="Times New Roman"/>
                <a:cs typeface="Times New Roman"/>
              </a:rPr>
              <a:t>Size</a:t>
            </a:r>
            <a:endParaRPr sz="2600" dirty="0">
              <a:latin typeface="Times New Roman"/>
              <a:cs typeface="Times New Roman"/>
            </a:endParaRPr>
          </a:p>
        </p:txBody>
      </p:sp>
      <p:sp>
        <p:nvSpPr>
          <p:cNvPr id="10" name="object 10"/>
          <p:cNvSpPr txBox="1"/>
          <p:nvPr/>
        </p:nvSpPr>
        <p:spPr>
          <a:xfrm>
            <a:off x="7588471" y="2351899"/>
            <a:ext cx="1487592" cy="414245"/>
          </a:xfrm>
          <a:prstGeom prst="rect">
            <a:avLst/>
          </a:prstGeom>
        </p:spPr>
        <p:txBody>
          <a:bodyPr vert="horz" wrap="square" lIns="0" tIns="13999" rIns="0" bIns="0" rtlCol="0">
            <a:spAutoFit/>
          </a:bodyPr>
          <a:lstStyle/>
          <a:p>
            <a:pPr marL="13999">
              <a:spcBef>
                <a:spcPts val="110"/>
              </a:spcBef>
              <a:tabLst>
                <a:tab pos="487171" algn="l"/>
              </a:tabLst>
            </a:pPr>
            <a:r>
              <a:rPr sz="2600" b="1" spc="-248" dirty="0">
                <a:latin typeface="Times New Roman"/>
                <a:cs typeface="Times New Roman"/>
              </a:rPr>
              <a:t>&amp;	</a:t>
            </a:r>
            <a:r>
              <a:rPr sz="2600" b="1" spc="-209" dirty="0">
                <a:latin typeface="Times New Roman"/>
                <a:cs typeface="Times New Roman"/>
              </a:rPr>
              <a:t>CL</a:t>
            </a:r>
            <a:r>
              <a:rPr sz="2600" b="1" spc="-280" dirty="0">
                <a:latin typeface="Times New Roman"/>
                <a:cs typeface="Times New Roman"/>
              </a:rPr>
              <a:t> </a:t>
            </a:r>
            <a:r>
              <a:rPr sz="2600" b="1" spc="-132" dirty="0">
                <a:latin typeface="Times New Roman"/>
                <a:cs typeface="Times New Roman"/>
              </a:rPr>
              <a:t>Size</a:t>
            </a:r>
            <a:endParaRPr sz="2600" dirty="0">
              <a:latin typeface="Times New Roman"/>
              <a:cs typeface="Times New Roman"/>
            </a:endParaRPr>
          </a:p>
        </p:txBody>
      </p:sp>
    </p:spTree>
  </p:cSld>
  <p:clrMapOvr>
    <a:masterClrMapping/>
  </p:clrMapOvr>
  <p:transition>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5189" y="0"/>
            <a:ext cx="3143195" cy="565576"/>
          </a:xfrm>
          <a:prstGeom prst="rect">
            <a:avLst/>
          </a:prstGeom>
        </p:spPr>
        <p:txBody>
          <a:bodyPr vert="horz" wrap="square" lIns="0" tIns="13999" rIns="0" bIns="0" rtlCol="0">
            <a:spAutoFit/>
          </a:bodyPr>
          <a:lstStyle/>
          <a:p>
            <a:pPr marL="13999">
              <a:lnSpc>
                <a:spcPct val="100000"/>
              </a:lnSpc>
              <a:spcBef>
                <a:spcPts val="110"/>
              </a:spcBef>
            </a:pPr>
            <a:r>
              <a:rPr sz="3500" spc="-6" dirty="0">
                <a:solidFill>
                  <a:srgbClr val="FF0000"/>
                </a:solidFill>
              </a:rPr>
              <a:t>DEFINITIONS:</a:t>
            </a:r>
            <a:endParaRPr sz="3500" dirty="0"/>
          </a:p>
        </p:txBody>
      </p:sp>
      <p:sp>
        <p:nvSpPr>
          <p:cNvPr id="3" name="object 3"/>
          <p:cNvSpPr/>
          <p:nvPr/>
        </p:nvSpPr>
        <p:spPr>
          <a:xfrm>
            <a:off x="1835514" y="1352341"/>
            <a:ext cx="3116593" cy="0"/>
          </a:xfrm>
          <a:custGeom>
            <a:avLst/>
            <a:gdLst/>
            <a:ahLst/>
            <a:cxnLst/>
            <a:rect l="l" t="t" r="r" b="b"/>
            <a:pathLst>
              <a:path w="2827020">
                <a:moveTo>
                  <a:pt x="0" y="0"/>
                </a:moveTo>
                <a:lnTo>
                  <a:pt x="2827020" y="0"/>
                </a:lnTo>
              </a:path>
            </a:pathLst>
          </a:custGeom>
          <a:ln w="19050">
            <a:solidFill>
              <a:srgbClr val="FFFFFF"/>
            </a:solidFill>
          </a:ln>
        </p:spPr>
        <p:txBody>
          <a:bodyPr wrap="square" lIns="0" tIns="0" rIns="0" bIns="0" rtlCol="0"/>
          <a:lstStyle/>
          <a:p>
            <a:endParaRPr/>
          </a:p>
        </p:txBody>
      </p:sp>
      <p:sp>
        <p:nvSpPr>
          <p:cNvPr id="4" name="object 4"/>
          <p:cNvSpPr txBox="1"/>
          <p:nvPr/>
        </p:nvSpPr>
        <p:spPr>
          <a:xfrm>
            <a:off x="2520032" y="912761"/>
            <a:ext cx="6355819" cy="4975750"/>
          </a:xfrm>
          <a:prstGeom prst="rect">
            <a:avLst/>
          </a:prstGeom>
        </p:spPr>
        <p:txBody>
          <a:bodyPr vert="horz" wrap="square" lIns="0" tIns="13999" rIns="0" bIns="0" rtlCol="0">
            <a:spAutoFit/>
          </a:bodyPr>
          <a:lstStyle/>
          <a:p>
            <a:pPr marL="13999">
              <a:spcBef>
                <a:spcPts val="110"/>
              </a:spcBef>
              <a:tabLst>
                <a:tab pos="3433306" algn="l"/>
              </a:tabLst>
            </a:pPr>
            <a:r>
              <a:rPr sz="3100" spc="-11" dirty="0">
                <a:solidFill>
                  <a:schemeClr val="tx1"/>
                </a:solidFill>
                <a:latin typeface="Times New Roman"/>
                <a:cs typeface="Times New Roman"/>
              </a:rPr>
              <a:t>ESTROUS</a:t>
            </a:r>
            <a:r>
              <a:rPr sz="3100" spc="-17" dirty="0">
                <a:solidFill>
                  <a:schemeClr val="tx1"/>
                </a:solidFill>
                <a:latin typeface="Times New Roman"/>
                <a:cs typeface="Times New Roman"/>
              </a:rPr>
              <a:t> </a:t>
            </a:r>
            <a:r>
              <a:rPr sz="3100" spc="-6" dirty="0">
                <a:solidFill>
                  <a:schemeClr val="tx1"/>
                </a:solidFill>
                <a:latin typeface="Times New Roman"/>
                <a:cs typeface="Times New Roman"/>
              </a:rPr>
              <a:t>CYCLE:	Reproductive cycle</a:t>
            </a:r>
            <a:r>
              <a:rPr sz="3100" spc="-55" dirty="0">
                <a:solidFill>
                  <a:schemeClr val="tx1"/>
                </a:solidFill>
                <a:latin typeface="Times New Roman"/>
                <a:cs typeface="Times New Roman"/>
              </a:rPr>
              <a:t> </a:t>
            </a:r>
            <a:r>
              <a:rPr sz="3100" dirty="0">
                <a:solidFill>
                  <a:schemeClr val="tx1"/>
                </a:solidFill>
                <a:latin typeface="Times New Roman"/>
                <a:cs typeface="Times New Roman"/>
              </a:rPr>
              <a:t>of</a:t>
            </a:r>
          </a:p>
          <a:p>
            <a:pPr marL="13999" marR="5600">
              <a:lnSpc>
                <a:spcPct val="184200"/>
              </a:lnSpc>
              <a:spcBef>
                <a:spcPts val="11"/>
              </a:spcBef>
            </a:pPr>
            <a:r>
              <a:rPr sz="3100" spc="-11" dirty="0">
                <a:solidFill>
                  <a:schemeClr val="tx1"/>
                </a:solidFill>
                <a:latin typeface="Times New Roman"/>
                <a:cs typeface="Times New Roman"/>
              </a:rPr>
              <a:t>female, </a:t>
            </a:r>
            <a:r>
              <a:rPr sz="3100" spc="-6" dirty="0">
                <a:solidFill>
                  <a:schemeClr val="tx1"/>
                </a:solidFill>
                <a:latin typeface="Times New Roman"/>
                <a:cs typeface="Times New Roman"/>
              </a:rPr>
              <a:t>generally defined </a:t>
            </a:r>
            <a:r>
              <a:rPr sz="3100" spc="-11" dirty="0">
                <a:solidFill>
                  <a:schemeClr val="tx1"/>
                </a:solidFill>
                <a:latin typeface="Times New Roman"/>
                <a:cs typeface="Times New Roman"/>
              </a:rPr>
              <a:t>as </a:t>
            </a:r>
            <a:r>
              <a:rPr sz="3100" spc="-6" dirty="0">
                <a:solidFill>
                  <a:schemeClr val="tx1"/>
                </a:solidFill>
                <a:latin typeface="Times New Roman"/>
                <a:cs typeface="Times New Roman"/>
              </a:rPr>
              <a:t>period from </a:t>
            </a:r>
            <a:r>
              <a:rPr sz="3100" dirty="0">
                <a:solidFill>
                  <a:schemeClr val="tx1"/>
                </a:solidFill>
                <a:latin typeface="Times New Roman"/>
                <a:cs typeface="Times New Roman"/>
              </a:rPr>
              <a:t>one  </a:t>
            </a:r>
            <a:r>
              <a:rPr sz="3100" spc="-6" dirty="0">
                <a:solidFill>
                  <a:schemeClr val="tx1"/>
                </a:solidFill>
                <a:latin typeface="Times New Roman"/>
                <a:cs typeface="Times New Roman"/>
              </a:rPr>
              <a:t>estrus </a:t>
            </a:r>
            <a:r>
              <a:rPr sz="3100" dirty="0">
                <a:solidFill>
                  <a:schemeClr val="tx1"/>
                </a:solidFill>
                <a:latin typeface="Times New Roman"/>
                <a:cs typeface="Times New Roman"/>
              </a:rPr>
              <a:t>to the</a:t>
            </a:r>
            <a:r>
              <a:rPr sz="3100" spc="-39" dirty="0">
                <a:solidFill>
                  <a:schemeClr val="tx1"/>
                </a:solidFill>
                <a:latin typeface="Times New Roman"/>
                <a:cs typeface="Times New Roman"/>
              </a:rPr>
              <a:t> </a:t>
            </a:r>
            <a:r>
              <a:rPr sz="3100" dirty="0">
                <a:solidFill>
                  <a:schemeClr val="tx1"/>
                </a:solidFill>
                <a:latin typeface="Times New Roman"/>
                <a:cs typeface="Times New Roman"/>
              </a:rPr>
              <a:t>next.</a:t>
            </a:r>
          </a:p>
          <a:p>
            <a:pPr>
              <a:spcBef>
                <a:spcPts val="44"/>
              </a:spcBef>
            </a:pPr>
            <a:endParaRPr sz="2900" dirty="0">
              <a:solidFill>
                <a:schemeClr val="tx1"/>
              </a:solidFill>
              <a:latin typeface="Times New Roman"/>
              <a:cs typeface="Times New Roman"/>
            </a:endParaRPr>
          </a:p>
          <a:p>
            <a:pPr marL="769957" indent="-251986">
              <a:buFont typeface="UnDotum"/>
              <a:buChar char=""/>
              <a:tabLst>
                <a:tab pos="769957" algn="l"/>
              </a:tabLst>
            </a:pPr>
            <a:r>
              <a:rPr sz="2600" b="1" spc="-11" dirty="0">
                <a:solidFill>
                  <a:schemeClr val="tx1"/>
                </a:solidFill>
                <a:latin typeface="Times New Roman"/>
                <a:cs typeface="Times New Roman"/>
              </a:rPr>
              <a:t>Two</a:t>
            </a:r>
            <a:r>
              <a:rPr sz="2600" b="1" spc="-105" dirty="0">
                <a:solidFill>
                  <a:schemeClr val="tx1"/>
                </a:solidFill>
                <a:latin typeface="Times New Roman"/>
                <a:cs typeface="Times New Roman"/>
              </a:rPr>
              <a:t> </a:t>
            </a:r>
            <a:r>
              <a:rPr sz="2600" b="1" spc="-6" dirty="0">
                <a:solidFill>
                  <a:schemeClr val="tx1"/>
                </a:solidFill>
                <a:latin typeface="Times New Roman"/>
                <a:cs typeface="Times New Roman"/>
              </a:rPr>
              <a:t>phases:</a:t>
            </a:r>
            <a:endParaRPr sz="2600" dirty="0">
              <a:solidFill>
                <a:schemeClr val="tx1"/>
              </a:solidFill>
              <a:latin typeface="Times New Roman"/>
              <a:cs typeface="Times New Roman"/>
            </a:endParaRPr>
          </a:p>
          <a:p>
            <a:pPr marL="2651450" lvl="1" indent="-376579">
              <a:spcBef>
                <a:spcPts val="2811"/>
              </a:spcBef>
              <a:buFont typeface="UnDotum"/>
              <a:buChar char=""/>
              <a:tabLst>
                <a:tab pos="2651450" algn="l"/>
              </a:tabLst>
            </a:pPr>
            <a:r>
              <a:rPr sz="2200" spc="-6" dirty="0">
                <a:solidFill>
                  <a:schemeClr val="tx1"/>
                </a:solidFill>
                <a:latin typeface="Times New Roman"/>
                <a:cs typeface="Times New Roman"/>
              </a:rPr>
              <a:t>Follicular</a:t>
            </a:r>
            <a:r>
              <a:rPr sz="2200" spc="-55" dirty="0">
                <a:solidFill>
                  <a:schemeClr val="tx1"/>
                </a:solidFill>
                <a:latin typeface="Times New Roman"/>
                <a:cs typeface="Times New Roman"/>
              </a:rPr>
              <a:t> </a:t>
            </a:r>
            <a:r>
              <a:rPr sz="2200" spc="-6" dirty="0">
                <a:solidFill>
                  <a:schemeClr val="tx1"/>
                </a:solidFill>
                <a:latin typeface="Times New Roman"/>
                <a:cs typeface="Times New Roman"/>
              </a:rPr>
              <a:t>Phase</a:t>
            </a:r>
            <a:endParaRPr sz="2200" dirty="0">
              <a:solidFill>
                <a:schemeClr val="tx1"/>
              </a:solidFill>
              <a:latin typeface="Times New Roman"/>
              <a:cs typeface="Times New Roman"/>
            </a:endParaRPr>
          </a:p>
          <a:p>
            <a:pPr lvl="1">
              <a:lnSpc>
                <a:spcPct val="100000"/>
              </a:lnSpc>
              <a:buClr>
                <a:srgbClr val="FFFFFF"/>
              </a:buClr>
              <a:buFont typeface="UnDotum"/>
              <a:buChar char=""/>
            </a:pPr>
            <a:endParaRPr sz="2400" dirty="0">
              <a:solidFill>
                <a:schemeClr val="tx1"/>
              </a:solidFill>
              <a:latin typeface="Times New Roman"/>
              <a:cs typeface="Times New Roman"/>
            </a:endParaRPr>
          </a:p>
          <a:p>
            <a:pPr marL="2651450" lvl="1" indent="-376579">
              <a:buFont typeface="UnDotum"/>
              <a:buChar char=""/>
              <a:tabLst>
                <a:tab pos="2651450" algn="l"/>
              </a:tabLst>
            </a:pPr>
            <a:r>
              <a:rPr sz="2200" dirty="0">
                <a:solidFill>
                  <a:schemeClr val="tx1"/>
                </a:solidFill>
                <a:latin typeface="Times New Roman"/>
                <a:cs typeface="Times New Roman"/>
              </a:rPr>
              <a:t>Luteal</a:t>
            </a:r>
            <a:r>
              <a:rPr sz="2200" spc="-17" dirty="0">
                <a:solidFill>
                  <a:schemeClr val="tx1"/>
                </a:solidFill>
                <a:latin typeface="Times New Roman"/>
                <a:cs typeface="Times New Roman"/>
              </a:rPr>
              <a:t> </a:t>
            </a:r>
            <a:r>
              <a:rPr sz="2200" dirty="0">
                <a:solidFill>
                  <a:schemeClr val="tx1"/>
                </a:solidFill>
                <a:latin typeface="Times New Roman"/>
                <a:cs typeface="Times New Roman"/>
              </a:rPr>
              <a:t>phase</a:t>
            </a:r>
          </a:p>
        </p:txBody>
      </p:sp>
    </p:spTree>
  </p:cSld>
  <p:clrMapOvr>
    <a:masterClrMapping/>
  </p:clrMapOvr>
  <p:transition>
    <p:wipe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80625" cy="7559675"/>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0099"/>
          </a:solidFill>
        </p:spPr>
        <p:txBody>
          <a:bodyPr wrap="square" lIns="0" tIns="0" rIns="0" bIns="0" rtlCol="0"/>
          <a:lstStyle/>
          <a:p>
            <a:endParaRPr/>
          </a:p>
        </p:txBody>
      </p:sp>
      <p:sp>
        <p:nvSpPr>
          <p:cNvPr id="3" name="object 3"/>
          <p:cNvSpPr/>
          <p:nvPr/>
        </p:nvSpPr>
        <p:spPr>
          <a:xfrm>
            <a:off x="5346931" y="1237547"/>
            <a:ext cx="4733693" cy="4003828"/>
          </a:xfrm>
          <a:prstGeom prst="rect">
            <a:avLst/>
          </a:prstGeom>
          <a:blipFill>
            <a:blip r:embed="rId2" cstate="print"/>
            <a:stretch>
              <a:fillRect/>
            </a:stretch>
          </a:blipFill>
        </p:spPr>
        <p:txBody>
          <a:bodyPr wrap="square" lIns="0" tIns="0" rIns="0" bIns="0" rtlCol="0"/>
          <a:lstStyle/>
          <a:p>
            <a:endParaRPr/>
          </a:p>
        </p:txBody>
      </p:sp>
      <p:grpSp>
        <p:nvGrpSpPr>
          <p:cNvPr id="4" name="object 4"/>
          <p:cNvGrpSpPr/>
          <p:nvPr/>
        </p:nvGrpSpPr>
        <p:grpSpPr>
          <a:xfrm>
            <a:off x="-22402" y="127395"/>
            <a:ext cx="10124028" cy="7432280"/>
            <a:chOff x="-20320" y="115570"/>
            <a:chExt cx="9183370" cy="6742430"/>
          </a:xfrm>
        </p:grpSpPr>
        <p:sp>
          <p:nvSpPr>
            <p:cNvPr id="5" name="object 5"/>
            <p:cNvSpPr/>
            <p:nvPr/>
          </p:nvSpPr>
          <p:spPr>
            <a:xfrm>
              <a:off x="0" y="1141730"/>
              <a:ext cx="2740660" cy="372745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14069" y="115570"/>
              <a:ext cx="7778750" cy="338709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090419" y="3371849"/>
              <a:ext cx="5231130" cy="348615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270" y="3500120"/>
              <a:ext cx="9145270" cy="1657350"/>
            </a:xfrm>
            <a:custGeom>
              <a:avLst/>
              <a:gdLst/>
              <a:ahLst/>
              <a:cxnLst/>
              <a:rect l="l" t="t" r="r" b="b"/>
              <a:pathLst>
                <a:path w="9145270" h="1657350">
                  <a:moveTo>
                    <a:pt x="9145270" y="1529079"/>
                  </a:moveTo>
                  <a:lnTo>
                    <a:pt x="6643370" y="1529079"/>
                  </a:lnTo>
                  <a:lnTo>
                    <a:pt x="6643370" y="0"/>
                  </a:lnTo>
                  <a:lnTo>
                    <a:pt x="4141470" y="0"/>
                  </a:lnTo>
                </a:path>
                <a:path w="9145270" h="1657350">
                  <a:moveTo>
                    <a:pt x="4141470" y="0"/>
                  </a:moveTo>
                  <a:lnTo>
                    <a:pt x="2071370" y="0"/>
                  </a:lnTo>
                  <a:lnTo>
                    <a:pt x="2071370" y="1657349"/>
                  </a:lnTo>
                  <a:lnTo>
                    <a:pt x="0" y="1657349"/>
                  </a:lnTo>
                </a:path>
              </a:pathLst>
            </a:custGeom>
            <a:ln w="38097">
              <a:solidFill>
                <a:srgbClr val="000000"/>
              </a:solidFill>
            </a:ln>
          </p:spPr>
          <p:txBody>
            <a:bodyPr wrap="square" lIns="0" tIns="0" rIns="0" bIns="0" rtlCol="0"/>
            <a:lstStyle/>
            <a:p>
              <a:endParaRPr/>
            </a:p>
          </p:txBody>
        </p:sp>
      </p:grpSp>
      <p:sp>
        <p:nvSpPr>
          <p:cNvPr id="9" name="object 9"/>
          <p:cNvSpPr txBox="1">
            <a:spLocks noGrp="1"/>
          </p:cNvSpPr>
          <p:nvPr>
            <p:ph type="title"/>
          </p:nvPr>
        </p:nvSpPr>
        <p:spPr>
          <a:xfrm>
            <a:off x="215613" y="-34835"/>
            <a:ext cx="3432313" cy="691244"/>
          </a:xfrm>
          <a:prstGeom prst="rect">
            <a:avLst/>
          </a:prstGeom>
        </p:spPr>
        <p:txBody>
          <a:bodyPr vert="horz" wrap="square" lIns="0" tIns="13999" rIns="0" bIns="0" rtlCol="0">
            <a:spAutoFit/>
          </a:bodyPr>
          <a:lstStyle/>
          <a:p>
            <a:pPr marL="13999">
              <a:lnSpc>
                <a:spcPct val="100000"/>
              </a:lnSpc>
              <a:spcBef>
                <a:spcPts val="110"/>
              </a:spcBef>
            </a:pPr>
            <a:r>
              <a:rPr sz="2200" dirty="0"/>
              <a:t>Methods of </a:t>
            </a:r>
            <a:r>
              <a:rPr sz="2200" spc="-6" dirty="0"/>
              <a:t>Estrus</a:t>
            </a:r>
            <a:r>
              <a:rPr sz="2200" spc="-33" dirty="0"/>
              <a:t> </a:t>
            </a:r>
            <a:r>
              <a:rPr sz="2200" spc="-6" dirty="0"/>
              <a:t>Detection</a:t>
            </a:r>
            <a:endParaRPr sz="2200" dirty="0"/>
          </a:p>
        </p:txBody>
      </p:sp>
      <p:sp>
        <p:nvSpPr>
          <p:cNvPr id="10" name="object 10"/>
          <p:cNvSpPr txBox="1"/>
          <p:nvPr/>
        </p:nvSpPr>
        <p:spPr>
          <a:xfrm>
            <a:off x="204413" y="7068295"/>
            <a:ext cx="2319244" cy="363984"/>
          </a:xfrm>
          <a:prstGeom prst="rect">
            <a:avLst/>
          </a:prstGeom>
        </p:spPr>
        <p:txBody>
          <a:bodyPr vert="horz" wrap="square" lIns="0" tIns="13999" rIns="0" bIns="0" rtlCol="0">
            <a:spAutoFit/>
          </a:bodyPr>
          <a:lstStyle/>
          <a:p>
            <a:pPr marL="13999">
              <a:spcBef>
                <a:spcPts val="110"/>
              </a:spcBef>
            </a:pPr>
            <a:r>
              <a:rPr sz="2200" b="1" spc="-6" dirty="0">
                <a:solidFill>
                  <a:srgbClr val="FFFF00"/>
                </a:solidFill>
                <a:latin typeface="Times New Roman"/>
                <a:cs typeface="Times New Roman"/>
              </a:rPr>
              <a:t>Causes </a:t>
            </a:r>
            <a:r>
              <a:rPr sz="2200" b="1" dirty="0">
                <a:solidFill>
                  <a:srgbClr val="FFFF00"/>
                </a:solidFill>
                <a:latin typeface="Times New Roman"/>
                <a:cs typeface="Times New Roman"/>
              </a:rPr>
              <a:t>of</a:t>
            </a:r>
            <a:r>
              <a:rPr sz="2200" b="1" spc="-39" dirty="0">
                <a:solidFill>
                  <a:srgbClr val="FFFF00"/>
                </a:solidFill>
                <a:latin typeface="Times New Roman"/>
                <a:cs typeface="Times New Roman"/>
              </a:rPr>
              <a:t> </a:t>
            </a:r>
            <a:r>
              <a:rPr sz="2200" b="1" spc="-6" dirty="0">
                <a:solidFill>
                  <a:srgbClr val="FFFF00"/>
                </a:solidFill>
                <a:latin typeface="Times New Roman"/>
                <a:cs typeface="Times New Roman"/>
              </a:rPr>
              <a:t>Anestrus</a:t>
            </a:r>
            <a:endParaRPr sz="2200" dirty="0">
              <a:latin typeface="Times New Roman"/>
              <a:cs typeface="Times New Roman"/>
            </a:endParaRPr>
          </a:p>
        </p:txBody>
      </p:sp>
      <p:sp>
        <p:nvSpPr>
          <p:cNvPr id="11" name="object 11"/>
          <p:cNvSpPr txBox="1"/>
          <p:nvPr/>
        </p:nvSpPr>
        <p:spPr>
          <a:xfrm>
            <a:off x="2522956" y="930960"/>
            <a:ext cx="1946821" cy="1473510"/>
          </a:xfrm>
          <a:prstGeom prst="rect">
            <a:avLst/>
          </a:prstGeom>
        </p:spPr>
        <p:txBody>
          <a:bodyPr vert="horz" wrap="square" lIns="0" tIns="13999" rIns="0" bIns="0" rtlCol="0">
            <a:spAutoFit/>
          </a:bodyPr>
          <a:lstStyle/>
          <a:p>
            <a:pPr marL="13999" marR="5600">
              <a:spcBef>
                <a:spcPts val="110"/>
              </a:spcBef>
            </a:pPr>
            <a:r>
              <a:rPr sz="1200" dirty="0">
                <a:solidFill>
                  <a:srgbClr val="FFFFFF"/>
                </a:solidFill>
                <a:latin typeface="Times New Roman"/>
                <a:cs typeface="Times New Roman"/>
              </a:rPr>
              <a:t>Tail-painting &amp; use of chalk  Use of closed circuit</a:t>
            </a:r>
            <a:r>
              <a:rPr sz="1200" spc="-77" dirty="0">
                <a:solidFill>
                  <a:srgbClr val="FFFFFF"/>
                </a:solidFill>
                <a:latin typeface="Times New Roman"/>
                <a:cs typeface="Times New Roman"/>
              </a:rPr>
              <a:t> </a:t>
            </a:r>
            <a:r>
              <a:rPr sz="1200" dirty="0">
                <a:solidFill>
                  <a:srgbClr val="FFFFFF"/>
                </a:solidFill>
                <a:latin typeface="Times New Roman"/>
                <a:cs typeface="Times New Roman"/>
              </a:rPr>
              <a:t>television  </a:t>
            </a:r>
            <a:r>
              <a:rPr sz="1200" spc="-6" dirty="0">
                <a:solidFill>
                  <a:srgbClr val="FFFFFF"/>
                </a:solidFill>
                <a:latin typeface="Times New Roman"/>
                <a:cs typeface="Times New Roman"/>
              </a:rPr>
              <a:t>female </a:t>
            </a:r>
            <a:r>
              <a:rPr sz="1200" dirty="0">
                <a:solidFill>
                  <a:srgbClr val="FFFFFF"/>
                </a:solidFill>
                <a:latin typeface="Times New Roman"/>
                <a:cs typeface="Times New Roman"/>
              </a:rPr>
              <a:t>activity changes  Progesterone tests</a:t>
            </a:r>
            <a:endParaRPr sz="1200" dirty="0">
              <a:latin typeface="Times New Roman"/>
              <a:cs typeface="Times New Roman"/>
            </a:endParaRPr>
          </a:p>
          <a:p>
            <a:pPr marL="13999">
              <a:lnSpc>
                <a:spcPts val="1444"/>
              </a:lnSpc>
            </a:pPr>
            <a:r>
              <a:rPr sz="1200" dirty="0">
                <a:solidFill>
                  <a:srgbClr val="FFFFFF"/>
                </a:solidFill>
                <a:latin typeface="Times New Roman"/>
                <a:cs typeface="Times New Roman"/>
              </a:rPr>
              <a:t>Vaginal probes</a:t>
            </a:r>
            <a:endParaRPr sz="1200" dirty="0">
              <a:latin typeface="Times New Roman"/>
              <a:cs typeface="Times New Roman"/>
            </a:endParaRPr>
          </a:p>
          <a:p>
            <a:pPr marL="13999" marR="591467"/>
            <a:r>
              <a:rPr sz="1200" dirty="0">
                <a:solidFill>
                  <a:srgbClr val="FFFFFF"/>
                </a:solidFill>
                <a:latin typeface="Times New Roman"/>
                <a:cs typeface="Times New Roman"/>
              </a:rPr>
              <a:t>Use of teaser </a:t>
            </a:r>
            <a:r>
              <a:rPr sz="1200" spc="-6" dirty="0">
                <a:solidFill>
                  <a:srgbClr val="FFFFFF"/>
                </a:solidFill>
                <a:latin typeface="Times New Roman"/>
                <a:cs typeface="Times New Roman"/>
              </a:rPr>
              <a:t>animals  Chin-male </a:t>
            </a:r>
            <a:r>
              <a:rPr sz="1200" dirty="0">
                <a:solidFill>
                  <a:srgbClr val="FFFFFF"/>
                </a:solidFill>
                <a:latin typeface="Times New Roman"/>
                <a:cs typeface="Times New Roman"/>
              </a:rPr>
              <a:t>devices  </a:t>
            </a:r>
            <a:r>
              <a:rPr sz="1200" spc="-6" dirty="0">
                <a:solidFill>
                  <a:srgbClr val="FFFFFF"/>
                </a:solidFill>
                <a:latin typeface="Times New Roman"/>
                <a:cs typeface="Times New Roman"/>
              </a:rPr>
              <a:t>Heat-mount</a:t>
            </a:r>
            <a:r>
              <a:rPr sz="1200" spc="-66" dirty="0">
                <a:solidFill>
                  <a:srgbClr val="FFFFFF"/>
                </a:solidFill>
                <a:latin typeface="Times New Roman"/>
                <a:cs typeface="Times New Roman"/>
              </a:rPr>
              <a:t> </a:t>
            </a:r>
            <a:r>
              <a:rPr sz="1200" dirty="0">
                <a:solidFill>
                  <a:srgbClr val="FFFFFF"/>
                </a:solidFill>
                <a:latin typeface="Times New Roman"/>
                <a:cs typeface="Times New Roman"/>
              </a:rPr>
              <a:t>detectors</a:t>
            </a:r>
            <a:endParaRPr sz="1200" dirty="0">
              <a:latin typeface="Times New Roman"/>
              <a:cs typeface="Times New Roman"/>
            </a:endParaRPr>
          </a:p>
        </p:txBody>
      </p:sp>
    </p:spTree>
  </p:cSld>
  <p:clrMapOvr>
    <a:masterClrMapping/>
  </p:clrMapOvr>
  <p:transition>
    <p:wipe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80625" cy="7559675"/>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0099"/>
          </a:solidFill>
        </p:spPr>
        <p:txBody>
          <a:bodyPr wrap="square" lIns="0" tIns="0" rIns="0" bIns="0" rtlCol="0"/>
          <a:lstStyle/>
          <a:p>
            <a:endParaRPr/>
          </a:p>
        </p:txBody>
      </p:sp>
      <p:grpSp>
        <p:nvGrpSpPr>
          <p:cNvPr id="3" name="object 3"/>
          <p:cNvGrpSpPr/>
          <p:nvPr/>
        </p:nvGrpSpPr>
        <p:grpSpPr>
          <a:xfrm>
            <a:off x="2818375" y="1235447"/>
            <a:ext cx="7104040" cy="6212233"/>
            <a:chOff x="2556510" y="1120775"/>
            <a:chExt cx="6443980" cy="5635625"/>
          </a:xfrm>
        </p:grpSpPr>
        <p:sp>
          <p:nvSpPr>
            <p:cNvPr id="4" name="object 4"/>
            <p:cNvSpPr/>
            <p:nvPr/>
          </p:nvSpPr>
          <p:spPr>
            <a:xfrm>
              <a:off x="2556510" y="1125219"/>
              <a:ext cx="6443980" cy="5631180"/>
            </a:xfrm>
            <a:custGeom>
              <a:avLst/>
              <a:gdLst/>
              <a:ahLst/>
              <a:cxnLst/>
              <a:rect l="l" t="t" r="r" b="b"/>
              <a:pathLst>
                <a:path w="6443980" h="5631180">
                  <a:moveTo>
                    <a:pt x="6443980" y="0"/>
                  </a:moveTo>
                  <a:lnTo>
                    <a:pt x="0" y="0"/>
                  </a:lnTo>
                  <a:lnTo>
                    <a:pt x="0" y="5631180"/>
                  </a:lnTo>
                  <a:lnTo>
                    <a:pt x="6443980" y="5631180"/>
                  </a:lnTo>
                  <a:lnTo>
                    <a:pt x="6443980" y="0"/>
                  </a:lnTo>
                  <a:close/>
                </a:path>
              </a:pathLst>
            </a:custGeom>
            <a:solidFill>
              <a:srgbClr val="FFC1EF"/>
            </a:solidFill>
          </p:spPr>
          <p:txBody>
            <a:bodyPr wrap="square" lIns="0" tIns="0" rIns="0" bIns="0" rtlCol="0"/>
            <a:lstStyle/>
            <a:p>
              <a:endParaRPr/>
            </a:p>
          </p:txBody>
        </p:sp>
        <p:sp>
          <p:nvSpPr>
            <p:cNvPr id="5" name="object 5"/>
            <p:cNvSpPr/>
            <p:nvPr/>
          </p:nvSpPr>
          <p:spPr>
            <a:xfrm>
              <a:off x="3468370" y="4013200"/>
              <a:ext cx="5302250" cy="1779270"/>
            </a:xfrm>
            <a:custGeom>
              <a:avLst/>
              <a:gdLst/>
              <a:ahLst/>
              <a:cxnLst/>
              <a:rect l="l" t="t" r="r" b="b"/>
              <a:pathLst>
                <a:path w="5302250" h="1779270">
                  <a:moveTo>
                    <a:pt x="0" y="1779270"/>
                  </a:moveTo>
                  <a:lnTo>
                    <a:pt x="0" y="1779270"/>
                  </a:lnTo>
                  <a:lnTo>
                    <a:pt x="778509" y="1779270"/>
                  </a:lnTo>
                  <a:lnTo>
                    <a:pt x="922019" y="1767839"/>
                  </a:lnTo>
                  <a:lnTo>
                    <a:pt x="1075689" y="1746250"/>
                  </a:lnTo>
                  <a:lnTo>
                    <a:pt x="1262379" y="1691639"/>
                  </a:lnTo>
                  <a:lnTo>
                    <a:pt x="1449069" y="1625600"/>
                  </a:lnTo>
                  <a:lnTo>
                    <a:pt x="1614169" y="1548130"/>
                  </a:lnTo>
                  <a:lnTo>
                    <a:pt x="1744979" y="1471930"/>
                  </a:lnTo>
                  <a:lnTo>
                    <a:pt x="1865629" y="1427480"/>
                  </a:lnTo>
                  <a:lnTo>
                    <a:pt x="1954529" y="1384300"/>
                  </a:lnTo>
                  <a:lnTo>
                    <a:pt x="2019300" y="1339850"/>
                  </a:lnTo>
                  <a:lnTo>
                    <a:pt x="2063750" y="1285240"/>
                  </a:lnTo>
                  <a:lnTo>
                    <a:pt x="2096769" y="1219200"/>
                  </a:lnTo>
                  <a:lnTo>
                    <a:pt x="2129790" y="1010919"/>
                  </a:lnTo>
                  <a:lnTo>
                    <a:pt x="2129790" y="867410"/>
                  </a:lnTo>
                  <a:lnTo>
                    <a:pt x="2139950" y="692150"/>
                  </a:lnTo>
                  <a:lnTo>
                    <a:pt x="2184400" y="264160"/>
                  </a:lnTo>
                  <a:lnTo>
                    <a:pt x="2205990" y="87630"/>
                  </a:lnTo>
                  <a:lnTo>
                    <a:pt x="2250440" y="0"/>
                  </a:lnTo>
                  <a:lnTo>
                    <a:pt x="2294890" y="11430"/>
                  </a:lnTo>
                  <a:lnTo>
                    <a:pt x="2316479" y="44450"/>
                  </a:lnTo>
                  <a:lnTo>
                    <a:pt x="2349500" y="99060"/>
                  </a:lnTo>
                  <a:lnTo>
                    <a:pt x="2415540" y="363219"/>
                  </a:lnTo>
                  <a:lnTo>
                    <a:pt x="2415540" y="439419"/>
                  </a:lnTo>
                  <a:lnTo>
                    <a:pt x="2425700" y="538480"/>
                  </a:lnTo>
                  <a:lnTo>
                    <a:pt x="2458719" y="779780"/>
                  </a:lnTo>
                  <a:lnTo>
                    <a:pt x="2481579" y="1010919"/>
                  </a:lnTo>
                  <a:lnTo>
                    <a:pt x="2524759" y="1164589"/>
                  </a:lnTo>
                  <a:lnTo>
                    <a:pt x="2635250" y="1372870"/>
                  </a:lnTo>
                  <a:lnTo>
                    <a:pt x="2810509" y="1570990"/>
                  </a:lnTo>
                  <a:lnTo>
                    <a:pt x="2909569" y="1625600"/>
                  </a:lnTo>
                  <a:lnTo>
                    <a:pt x="3030219" y="1670050"/>
                  </a:lnTo>
                  <a:lnTo>
                    <a:pt x="3260089" y="1691639"/>
                  </a:lnTo>
                  <a:lnTo>
                    <a:pt x="3380739" y="1691639"/>
                  </a:lnTo>
                  <a:lnTo>
                    <a:pt x="3446779" y="1680210"/>
                  </a:lnTo>
                  <a:lnTo>
                    <a:pt x="3534409" y="1680210"/>
                  </a:lnTo>
                  <a:lnTo>
                    <a:pt x="3656329" y="1658620"/>
                  </a:lnTo>
                  <a:lnTo>
                    <a:pt x="3689350" y="1658620"/>
                  </a:lnTo>
                  <a:lnTo>
                    <a:pt x="3699509" y="1658620"/>
                  </a:lnTo>
                  <a:lnTo>
                    <a:pt x="3721100" y="1658620"/>
                  </a:lnTo>
                </a:path>
                <a:path w="5302250" h="1779270">
                  <a:moveTo>
                    <a:pt x="3732529" y="1670050"/>
                  </a:moveTo>
                  <a:lnTo>
                    <a:pt x="3721100" y="1658620"/>
                  </a:lnTo>
                </a:path>
                <a:path w="5302250" h="1779270">
                  <a:moveTo>
                    <a:pt x="3710939" y="1670050"/>
                  </a:moveTo>
                  <a:lnTo>
                    <a:pt x="3732529" y="1670050"/>
                  </a:lnTo>
                  <a:lnTo>
                    <a:pt x="3776979" y="1658620"/>
                  </a:lnTo>
                  <a:lnTo>
                    <a:pt x="3940809" y="1614170"/>
                  </a:lnTo>
                  <a:lnTo>
                    <a:pt x="4117339" y="1581150"/>
                  </a:lnTo>
                  <a:lnTo>
                    <a:pt x="4259580" y="1570990"/>
                  </a:lnTo>
                  <a:lnTo>
                    <a:pt x="4424680" y="1581150"/>
                  </a:lnTo>
                  <a:lnTo>
                    <a:pt x="4599939" y="1614170"/>
                  </a:lnTo>
                  <a:lnTo>
                    <a:pt x="4765039" y="1637030"/>
                  </a:lnTo>
                  <a:lnTo>
                    <a:pt x="4907280" y="1658620"/>
                  </a:lnTo>
                  <a:lnTo>
                    <a:pt x="5027930" y="1670050"/>
                  </a:lnTo>
                  <a:lnTo>
                    <a:pt x="5105400" y="1703070"/>
                  </a:lnTo>
                  <a:lnTo>
                    <a:pt x="5148580" y="1713230"/>
                  </a:lnTo>
                  <a:lnTo>
                    <a:pt x="5214620" y="1734820"/>
                  </a:lnTo>
                  <a:lnTo>
                    <a:pt x="5270500" y="1746250"/>
                  </a:lnTo>
                  <a:lnTo>
                    <a:pt x="5292089" y="1746250"/>
                  </a:lnTo>
                </a:path>
                <a:path w="5302250" h="1779270">
                  <a:moveTo>
                    <a:pt x="5302250" y="1757680"/>
                  </a:moveTo>
                  <a:lnTo>
                    <a:pt x="5292089" y="1746250"/>
                  </a:lnTo>
                </a:path>
              </a:pathLst>
            </a:custGeom>
            <a:ln w="19050">
              <a:solidFill>
                <a:srgbClr val="FF0000"/>
              </a:solidFill>
            </a:ln>
          </p:spPr>
          <p:txBody>
            <a:bodyPr wrap="square" lIns="0" tIns="0" rIns="0" bIns="0" rtlCol="0"/>
            <a:lstStyle/>
            <a:p>
              <a:endParaRPr/>
            </a:p>
          </p:txBody>
        </p:sp>
        <p:sp>
          <p:nvSpPr>
            <p:cNvPr id="6" name="object 6"/>
            <p:cNvSpPr/>
            <p:nvPr/>
          </p:nvSpPr>
          <p:spPr>
            <a:xfrm>
              <a:off x="3456940" y="4683759"/>
              <a:ext cx="5259070" cy="779780"/>
            </a:xfrm>
            <a:custGeom>
              <a:avLst/>
              <a:gdLst/>
              <a:ahLst/>
              <a:cxnLst/>
              <a:rect l="l" t="t" r="r" b="b"/>
              <a:pathLst>
                <a:path w="5259070" h="779779">
                  <a:moveTo>
                    <a:pt x="3689350" y="669289"/>
                  </a:moveTo>
                  <a:lnTo>
                    <a:pt x="3710940" y="669289"/>
                  </a:lnTo>
                  <a:lnTo>
                    <a:pt x="3776980" y="680719"/>
                  </a:lnTo>
                  <a:lnTo>
                    <a:pt x="3975100" y="702309"/>
                  </a:lnTo>
                  <a:lnTo>
                    <a:pt x="4194810" y="723899"/>
                  </a:lnTo>
                  <a:lnTo>
                    <a:pt x="4381500" y="735329"/>
                  </a:lnTo>
                  <a:lnTo>
                    <a:pt x="4568190" y="723899"/>
                  </a:lnTo>
                  <a:lnTo>
                    <a:pt x="4632960" y="713739"/>
                  </a:lnTo>
                  <a:lnTo>
                    <a:pt x="4688840" y="690879"/>
                  </a:lnTo>
                  <a:lnTo>
                    <a:pt x="4819650" y="537209"/>
                  </a:lnTo>
                  <a:lnTo>
                    <a:pt x="4930140" y="317500"/>
                  </a:lnTo>
                  <a:lnTo>
                    <a:pt x="5072380" y="153669"/>
                  </a:lnTo>
                  <a:lnTo>
                    <a:pt x="5116830" y="142239"/>
                  </a:lnTo>
                  <a:lnTo>
                    <a:pt x="5171440" y="163829"/>
                  </a:lnTo>
                  <a:lnTo>
                    <a:pt x="5226050" y="175259"/>
                  </a:lnTo>
                  <a:lnTo>
                    <a:pt x="5248910" y="186689"/>
                  </a:lnTo>
                </a:path>
                <a:path w="5259070" h="779779">
                  <a:moveTo>
                    <a:pt x="5259070" y="208279"/>
                  </a:moveTo>
                  <a:lnTo>
                    <a:pt x="5248910" y="186689"/>
                  </a:lnTo>
                </a:path>
                <a:path w="5259070" h="779779">
                  <a:moveTo>
                    <a:pt x="0" y="537209"/>
                  </a:moveTo>
                  <a:lnTo>
                    <a:pt x="21589" y="527050"/>
                  </a:lnTo>
                  <a:lnTo>
                    <a:pt x="87630" y="482600"/>
                  </a:lnTo>
                  <a:lnTo>
                    <a:pt x="165100" y="439419"/>
                  </a:lnTo>
                  <a:lnTo>
                    <a:pt x="231139" y="383539"/>
                  </a:lnTo>
                  <a:lnTo>
                    <a:pt x="307339" y="274319"/>
                  </a:lnTo>
                  <a:lnTo>
                    <a:pt x="384810" y="186689"/>
                  </a:lnTo>
                  <a:lnTo>
                    <a:pt x="449580" y="130809"/>
                  </a:lnTo>
                  <a:lnTo>
                    <a:pt x="527050" y="120650"/>
                  </a:lnTo>
                  <a:lnTo>
                    <a:pt x="560070" y="130809"/>
                  </a:lnTo>
                  <a:lnTo>
                    <a:pt x="593089" y="163829"/>
                  </a:lnTo>
                  <a:lnTo>
                    <a:pt x="680720" y="241300"/>
                  </a:lnTo>
                  <a:lnTo>
                    <a:pt x="822960" y="416559"/>
                  </a:lnTo>
                  <a:lnTo>
                    <a:pt x="900430" y="472439"/>
                  </a:lnTo>
                  <a:lnTo>
                    <a:pt x="1009650" y="494029"/>
                  </a:lnTo>
                  <a:lnTo>
                    <a:pt x="1120139" y="504189"/>
                  </a:lnTo>
                  <a:lnTo>
                    <a:pt x="1219200" y="548639"/>
                  </a:lnTo>
                  <a:lnTo>
                    <a:pt x="1405889" y="614679"/>
                  </a:lnTo>
                  <a:lnTo>
                    <a:pt x="1581150" y="680719"/>
                  </a:lnTo>
                  <a:lnTo>
                    <a:pt x="1668780" y="713739"/>
                  </a:lnTo>
                  <a:lnTo>
                    <a:pt x="1789430" y="756919"/>
                  </a:lnTo>
                  <a:lnTo>
                    <a:pt x="1910080" y="779779"/>
                  </a:lnTo>
                  <a:lnTo>
                    <a:pt x="1997710" y="756919"/>
                  </a:lnTo>
                  <a:lnTo>
                    <a:pt x="2063750" y="669289"/>
                  </a:lnTo>
                  <a:lnTo>
                    <a:pt x="2141220" y="494029"/>
                  </a:lnTo>
                  <a:lnTo>
                    <a:pt x="2195830" y="295909"/>
                  </a:lnTo>
                  <a:lnTo>
                    <a:pt x="2207260" y="153669"/>
                  </a:lnTo>
                  <a:lnTo>
                    <a:pt x="2228850" y="54609"/>
                  </a:lnTo>
                  <a:lnTo>
                    <a:pt x="2273300" y="0"/>
                  </a:lnTo>
                  <a:lnTo>
                    <a:pt x="2327910" y="21589"/>
                  </a:lnTo>
                  <a:lnTo>
                    <a:pt x="2382520" y="130809"/>
                  </a:lnTo>
                  <a:lnTo>
                    <a:pt x="2415540" y="285750"/>
                  </a:lnTo>
                  <a:lnTo>
                    <a:pt x="2437130" y="416559"/>
                  </a:lnTo>
                  <a:lnTo>
                    <a:pt x="2514600" y="581659"/>
                  </a:lnTo>
                  <a:lnTo>
                    <a:pt x="2623820" y="647699"/>
                  </a:lnTo>
                  <a:lnTo>
                    <a:pt x="2689860" y="636269"/>
                  </a:lnTo>
                  <a:lnTo>
                    <a:pt x="2744470" y="593089"/>
                  </a:lnTo>
                  <a:lnTo>
                    <a:pt x="2810510" y="439419"/>
                  </a:lnTo>
                  <a:lnTo>
                    <a:pt x="2909570" y="252729"/>
                  </a:lnTo>
                  <a:lnTo>
                    <a:pt x="2975610" y="186689"/>
                  </a:lnTo>
                  <a:lnTo>
                    <a:pt x="3051810" y="163829"/>
                  </a:lnTo>
                  <a:lnTo>
                    <a:pt x="3117850" y="186689"/>
                  </a:lnTo>
                  <a:lnTo>
                    <a:pt x="3150869" y="219709"/>
                  </a:lnTo>
                  <a:lnTo>
                    <a:pt x="3183890" y="274319"/>
                  </a:lnTo>
                  <a:lnTo>
                    <a:pt x="3294380" y="472439"/>
                  </a:lnTo>
                  <a:lnTo>
                    <a:pt x="3370580" y="548639"/>
                  </a:lnTo>
                  <a:lnTo>
                    <a:pt x="3491230" y="614679"/>
                  </a:lnTo>
                  <a:lnTo>
                    <a:pt x="3557269" y="647699"/>
                  </a:lnTo>
                  <a:lnTo>
                    <a:pt x="3623310" y="669289"/>
                  </a:lnTo>
                  <a:lnTo>
                    <a:pt x="3689350" y="680719"/>
                  </a:lnTo>
                </a:path>
                <a:path w="5259070" h="779779">
                  <a:moveTo>
                    <a:pt x="3700780" y="690879"/>
                  </a:moveTo>
                  <a:lnTo>
                    <a:pt x="3689350" y="680719"/>
                  </a:lnTo>
                </a:path>
              </a:pathLst>
            </a:custGeom>
            <a:ln w="19050">
              <a:solidFill>
                <a:srgbClr val="000000"/>
              </a:solidFill>
            </a:ln>
          </p:spPr>
          <p:txBody>
            <a:bodyPr wrap="square" lIns="0" tIns="0" rIns="0" bIns="0" rtlCol="0"/>
            <a:lstStyle/>
            <a:p>
              <a:endParaRPr/>
            </a:p>
          </p:txBody>
        </p:sp>
        <p:sp>
          <p:nvSpPr>
            <p:cNvPr id="7" name="object 7"/>
            <p:cNvSpPr/>
            <p:nvPr/>
          </p:nvSpPr>
          <p:spPr>
            <a:xfrm>
              <a:off x="5565139" y="1175385"/>
              <a:ext cx="2486025" cy="68516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618105" y="1208405"/>
              <a:ext cx="6228080" cy="262763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8122919" y="1136650"/>
              <a:ext cx="647700" cy="636270"/>
            </a:xfrm>
            <a:custGeom>
              <a:avLst/>
              <a:gdLst/>
              <a:ahLst/>
              <a:cxnLst/>
              <a:rect l="l" t="t" r="r" b="b"/>
              <a:pathLst>
                <a:path w="647700" h="636269">
                  <a:moveTo>
                    <a:pt x="323850" y="0"/>
                  </a:moveTo>
                  <a:lnTo>
                    <a:pt x="276232" y="3444"/>
                  </a:lnTo>
                  <a:lnTo>
                    <a:pt x="230703" y="13449"/>
                  </a:lnTo>
                  <a:lnTo>
                    <a:pt x="187780" y="29523"/>
                  </a:lnTo>
                  <a:lnTo>
                    <a:pt x="147977" y="51174"/>
                  </a:lnTo>
                  <a:lnTo>
                    <a:pt x="111809" y="77907"/>
                  </a:lnTo>
                  <a:lnTo>
                    <a:pt x="79792" y="109233"/>
                  </a:lnTo>
                  <a:lnTo>
                    <a:pt x="52441" y="144657"/>
                  </a:lnTo>
                  <a:lnTo>
                    <a:pt x="30271" y="183689"/>
                  </a:lnTo>
                  <a:lnTo>
                    <a:pt x="13797" y="225834"/>
                  </a:lnTo>
                  <a:lnTo>
                    <a:pt x="3535" y="270602"/>
                  </a:lnTo>
                  <a:lnTo>
                    <a:pt x="0" y="317500"/>
                  </a:lnTo>
                  <a:lnTo>
                    <a:pt x="3535" y="364713"/>
                  </a:lnTo>
                  <a:lnTo>
                    <a:pt x="13797" y="409739"/>
                  </a:lnTo>
                  <a:lnTo>
                    <a:pt x="30271" y="452092"/>
                  </a:lnTo>
                  <a:lnTo>
                    <a:pt x="52441" y="491284"/>
                  </a:lnTo>
                  <a:lnTo>
                    <a:pt x="79792" y="526830"/>
                  </a:lnTo>
                  <a:lnTo>
                    <a:pt x="111809" y="558242"/>
                  </a:lnTo>
                  <a:lnTo>
                    <a:pt x="147977" y="585034"/>
                  </a:lnTo>
                  <a:lnTo>
                    <a:pt x="187780" y="606720"/>
                  </a:lnTo>
                  <a:lnTo>
                    <a:pt x="230703" y="622812"/>
                  </a:lnTo>
                  <a:lnTo>
                    <a:pt x="276232" y="632824"/>
                  </a:lnTo>
                  <a:lnTo>
                    <a:pt x="323850" y="636270"/>
                  </a:lnTo>
                  <a:lnTo>
                    <a:pt x="371754" y="632824"/>
                  </a:lnTo>
                  <a:lnTo>
                    <a:pt x="417459" y="622812"/>
                  </a:lnTo>
                  <a:lnTo>
                    <a:pt x="460468" y="606720"/>
                  </a:lnTo>
                  <a:lnTo>
                    <a:pt x="500283" y="585034"/>
                  </a:lnTo>
                  <a:lnTo>
                    <a:pt x="536405" y="558242"/>
                  </a:lnTo>
                  <a:lnTo>
                    <a:pt x="568336" y="526830"/>
                  </a:lnTo>
                  <a:lnTo>
                    <a:pt x="595579" y="491284"/>
                  </a:lnTo>
                  <a:lnTo>
                    <a:pt x="617635" y="452092"/>
                  </a:lnTo>
                  <a:lnTo>
                    <a:pt x="634005" y="409739"/>
                  </a:lnTo>
                  <a:lnTo>
                    <a:pt x="644193" y="364713"/>
                  </a:lnTo>
                  <a:lnTo>
                    <a:pt x="647700" y="317500"/>
                  </a:lnTo>
                  <a:lnTo>
                    <a:pt x="644193" y="270602"/>
                  </a:lnTo>
                  <a:lnTo>
                    <a:pt x="634005" y="225834"/>
                  </a:lnTo>
                  <a:lnTo>
                    <a:pt x="617635" y="183689"/>
                  </a:lnTo>
                  <a:lnTo>
                    <a:pt x="595579" y="144657"/>
                  </a:lnTo>
                  <a:lnTo>
                    <a:pt x="568336" y="109233"/>
                  </a:lnTo>
                  <a:lnTo>
                    <a:pt x="536405" y="77907"/>
                  </a:lnTo>
                  <a:lnTo>
                    <a:pt x="500283" y="51174"/>
                  </a:lnTo>
                  <a:lnTo>
                    <a:pt x="460468" y="29523"/>
                  </a:lnTo>
                  <a:lnTo>
                    <a:pt x="417459" y="13449"/>
                  </a:lnTo>
                  <a:lnTo>
                    <a:pt x="371754" y="3444"/>
                  </a:lnTo>
                  <a:lnTo>
                    <a:pt x="323850" y="0"/>
                  </a:lnTo>
                  <a:close/>
                </a:path>
              </a:pathLst>
            </a:custGeom>
            <a:solidFill>
              <a:srgbClr val="000000"/>
            </a:solidFill>
          </p:spPr>
          <p:txBody>
            <a:bodyPr wrap="square" lIns="0" tIns="0" rIns="0" bIns="0" rtlCol="0"/>
            <a:lstStyle/>
            <a:p>
              <a:endParaRPr/>
            </a:p>
          </p:txBody>
        </p:sp>
        <p:sp>
          <p:nvSpPr>
            <p:cNvPr id="10" name="object 10"/>
            <p:cNvSpPr/>
            <p:nvPr/>
          </p:nvSpPr>
          <p:spPr>
            <a:xfrm>
              <a:off x="8122919" y="1125219"/>
              <a:ext cx="637540" cy="637540"/>
            </a:xfrm>
            <a:custGeom>
              <a:avLst/>
              <a:gdLst/>
              <a:ahLst/>
              <a:cxnLst/>
              <a:rect l="l" t="t" r="r" b="b"/>
              <a:pathLst>
                <a:path w="637540" h="637539">
                  <a:moveTo>
                    <a:pt x="637539" y="318769"/>
                  </a:moveTo>
                  <a:lnTo>
                    <a:pt x="637539" y="311150"/>
                  </a:lnTo>
                  <a:lnTo>
                    <a:pt x="636270" y="302259"/>
                  </a:lnTo>
                  <a:lnTo>
                    <a:pt x="636270" y="294639"/>
                  </a:lnTo>
                  <a:lnTo>
                    <a:pt x="636270" y="287019"/>
                  </a:lnTo>
                  <a:lnTo>
                    <a:pt x="635000" y="279400"/>
                  </a:lnTo>
                  <a:lnTo>
                    <a:pt x="633729" y="270509"/>
                  </a:lnTo>
                  <a:lnTo>
                    <a:pt x="632459" y="262889"/>
                  </a:lnTo>
                  <a:lnTo>
                    <a:pt x="631189" y="255269"/>
                  </a:lnTo>
                  <a:lnTo>
                    <a:pt x="629920" y="247650"/>
                  </a:lnTo>
                  <a:lnTo>
                    <a:pt x="627379" y="240029"/>
                  </a:lnTo>
                  <a:lnTo>
                    <a:pt x="624839" y="232409"/>
                  </a:lnTo>
                  <a:lnTo>
                    <a:pt x="623570" y="224789"/>
                  </a:lnTo>
                  <a:lnTo>
                    <a:pt x="621029" y="217169"/>
                  </a:lnTo>
                  <a:lnTo>
                    <a:pt x="618489" y="209550"/>
                  </a:lnTo>
                  <a:lnTo>
                    <a:pt x="614679" y="201929"/>
                  </a:lnTo>
                  <a:lnTo>
                    <a:pt x="612139" y="194309"/>
                  </a:lnTo>
                  <a:lnTo>
                    <a:pt x="609600" y="187959"/>
                  </a:lnTo>
                  <a:lnTo>
                    <a:pt x="605789" y="180339"/>
                  </a:lnTo>
                  <a:lnTo>
                    <a:pt x="601979" y="172719"/>
                  </a:lnTo>
                  <a:lnTo>
                    <a:pt x="598170" y="166369"/>
                  </a:lnTo>
                  <a:lnTo>
                    <a:pt x="594359" y="158750"/>
                  </a:lnTo>
                  <a:lnTo>
                    <a:pt x="590550" y="152400"/>
                  </a:lnTo>
                  <a:lnTo>
                    <a:pt x="586739" y="146050"/>
                  </a:lnTo>
                  <a:lnTo>
                    <a:pt x="581659" y="139700"/>
                  </a:lnTo>
                  <a:lnTo>
                    <a:pt x="577850" y="132079"/>
                  </a:lnTo>
                  <a:lnTo>
                    <a:pt x="572770" y="125729"/>
                  </a:lnTo>
                  <a:lnTo>
                    <a:pt x="567689" y="119379"/>
                  </a:lnTo>
                  <a:lnTo>
                    <a:pt x="562609" y="114300"/>
                  </a:lnTo>
                  <a:lnTo>
                    <a:pt x="557529" y="107950"/>
                  </a:lnTo>
                  <a:lnTo>
                    <a:pt x="529589" y="80009"/>
                  </a:lnTo>
                  <a:lnTo>
                    <a:pt x="523239" y="74929"/>
                  </a:lnTo>
                  <a:lnTo>
                    <a:pt x="516889" y="69850"/>
                  </a:lnTo>
                  <a:lnTo>
                    <a:pt x="510539" y="64769"/>
                  </a:lnTo>
                  <a:lnTo>
                    <a:pt x="504189" y="59689"/>
                  </a:lnTo>
                  <a:lnTo>
                    <a:pt x="497839" y="55879"/>
                  </a:lnTo>
                  <a:lnTo>
                    <a:pt x="491489" y="50800"/>
                  </a:lnTo>
                  <a:lnTo>
                    <a:pt x="485139" y="46989"/>
                  </a:lnTo>
                  <a:lnTo>
                    <a:pt x="477520" y="43179"/>
                  </a:lnTo>
                  <a:lnTo>
                    <a:pt x="471170" y="39369"/>
                  </a:lnTo>
                  <a:lnTo>
                    <a:pt x="463550" y="35559"/>
                  </a:lnTo>
                  <a:lnTo>
                    <a:pt x="457200" y="31750"/>
                  </a:lnTo>
                  <a:lnTo>
                    <a:pt x="449579" y="27939"/>
                  </a:lnTo>
                  <a:lnTo>
                    <a:pt x="441959" y="25400"/>
                  </a:lnTo>
                  <a:lnTo>
                    <a:pt x="435609" y="21589"/>
                  </a:lnTo>
                  <a:lnTo>
                    <a:pt x="427989" y="19050"/>
                  </a:lnTo>
                  <a:lnTo>
                    <a:pt x="420370" y="16509"/>
                  </a:lnTo>
                  <a:lnTo>
                    <a:pt x="412750" y="13969"/>
                  </a:lnTo>
                  <a:lnTo>
                    <a:pt x="405129" y="11429"/>
                  </a:lnTo>
                  <a:lnTo>
                    <a:pt x="397509" y="10159"/>
                  </a:lnTo>
                  <a:lnTo>
                    <a:pt x="389889" y="7619"/>
                  </a:lnTo>
                  <a:lnTo>
                    <a:pt x="382270" y="6350"/>
                  </a:lnTo>
                  <a:lnTo>
                    <a:pt x="374650" y="5079"/>
                  </a:lnTo>
                  <a:lnTo>
                    <a:pt x="365759" y="3809"/>
                  </a:lnTo>
                  <a:lnTo>
                    <a:pt x="358139" y="2539"/>
                  </a:lnTo>
                  <a:lnTo>
                    <a:pt x="350520" y="1269"/>
                  </a:lnTo>
                  <a:lnTo>
                    <a:pt x="342900" y="1269"/>
                  </a:lnTo>
                  <a:lnTo>
                    <a:pt x="335279" y="0"/>
                  </a:lnTo>
                  <a:lnTo>
                    <a:pt x="303529" y="0"/>
                  </a:lnTo>
                  <a:lnTo>
                    <a:pt x="294639" y="1269"/>
                  </a:lnTo>
                  <a:lnTo>
                    <a:pt x="287020" y="1269"/>
                  </a:lnTo>
                  <a:lnTo>
                    <a:pt x="279400" y="2539"/>
                  </a:lnTo>
                  <a:lnTo>
                    <a:pt x="271779" y="3809"/>
                  </a:lnTo>
                  <a:lnTo>
                    <a:pt x="264159" y="5079"/>
                  </a:lnTo>
                  <a:lnTo>
                    <a:pt x="255270" y="6350"/>
                  </a:lnTo>
                  <a:lnTo>
                    <a:pt x="247650" y="7619"/>
                  </a:lnTo>
                  <a:lnTo>
                    <a:pt x="240029" y="10159"/>
                  </a:lnTo>
                  <a:lnTo>
                    <a:pt x="232409" y="11429"/>
                  </a:lnTo>
                  <a:lnTo>
                    <a:pt x="224789" y="13969"/>
                  </a:lnTo>
                  <a:lnTo>
                    <a:pt x="217170" y="16509"/>
                  </a:lnTo>
                  <a:lnTo>
                    <a:pt x="209550" y="19050"/>
                  </a:lnTo>
                  <a:lnTo>
                    <a:pt x="201929" y="21589"/>
                  </a:lnTo>
                  <a:lnTo>
                    <a:pt x="195579" y="25400"/>
                  </a:lnTo>
                  <a:lnTo>
                    <a:pt x="187959" y="27939"/>
                  </a:lnTo>
                  <a:lnTo>
                    <a:pt x="180339" y="31750"/>
                  </a:lnTo>
                  <a:lnTo>
                    <a:pt x="173989" y="35559"/>
                  </a:lnTo>
                  <a:lnTo>
                    <a:pt x="166370" y="39369"/>
                  </a:lnTo>
                  <a:lnTo>
                    <a:pt x="160020" y="43179"/>
                  </a:lnTo>
                  <a:lnTo>
                    <a:pt x="152400" y="46989"/>
                  </a:lnTo>
                  <a:lnTo>
                    <a:pt x="146050" y="50800"/>
                  </a:lnTo>
                  <a:lnTo>
                    <a:pt x="139700" y="55879"/>
                  </a:lnTo>
                  <a:lnTo>
                    <a:pt x="133350" y="59689"/>
                  </a:lnTo>
                  <a:lnTo>
                    <a:pt x="127000" y="64769"/>
                  </a:lnTo>
                  <a:lnTo>
                    <a:pt x="120650" y="69850"/>
                  </a:lnTo>
                  <a:lnTo>
                    <a:pt x="114300" y="74929"/>
                  </a:lnTo>
                  <a:lnTo>
                    <a:pt x="107950" y="80009"/>
                  </a:lnTo>
                  <a:lnTo>
                    <a:pt x="102870" y="85089"/>
                  </a:lnTo>
                  <a:lnTo>
                    <a:pt x="96520" y="90169"/>
                  </a:lnTo>
                  <a:lnTo>
                    <a:pt x="91439" y="96519"/>
                  </a:lnTo>
                  <a:lnTo>
                    <a:pt x="85089" y="101600"/>
                  </a:lnTo>
                  <a:lnTo>
                    <a:pt x="80009" y="107950"/>
                  </a:lnTo>
                  <a:lnTo>
                    <a:pt x="74929" y="114300"/>
                  </a:lnTo>
                  <a:lnTo>
                    <a:pt x="69850" y="119379"/>
                  </a:lnTo>
                  <a:lnTo>
                    <a:pt x="64770" y="125729"/>
                  </a:lnTo>
                  <a:lnTo>
                    <a:pt x="60959" y="132079"/>
                  </a:lnTo>
                  <a:lnTo>
                    <a:pt x="55879" y="139700"/>
                  </a:lnTo>
                  <a:lnTo>
                    <a:pt x="50800" y="146050"/>
                  </a:lnTo>
                  <a:lnTo>
                    <a:pt x="46989" y="152400"/>
                  </a:lnTo>
                  <a:lnTo>
                    <a:pt x="43179" y="158750"/>
                  </a:lnTo>
                  <a:lnTo>
                    <a:pt x="39370" y="166369"/>
                  </a:lnTo>
                  <a:lnTo>
                    <a:pt x="35559" y="172719"/>
                  </a:lnTo>
                  <a:lnTo>
                    <a:pt x="31750" y="180339"/>
                  </a:lnTo>
                  <a:lnTo>
                    <a:pt x="29209" y="187959"/>
                  </a:lnTo>
                  <a:lnTo>
                    <a:pt x="25400" y="194309"/>
                  </a:lnTo>
                  <a:lnTo>
                    <a:pt x="22859" y="201929"/>
                  </a:lnTo>
                  <a:lnTo>
                    <a:pt x="19050" y="209550"/>
                  </a:lnTo>
                  <a:lnTo>
                    <a:pt x="16509" y="217169"/>
                  </a:lnTo>
                  <a:lnTo>
                    <a:pt x="13970" y="224789"/>
                  </a:lnTo>
                  <a:lnTo>
                    <a:pt x="12700" y="232409"/>
                  </a:lnTo>
                  <a:lnTo>
                    <a:pt x="10159" y="240029"/>
                  </a:lnTo>
                  <a:lnTo>
                    <a:pt x="8889" y="247650"/>
                  </a:lnTo>
                  <a:lnTo>
                    <a:pt x="6350" y="255269"/>
                  </a:lnTo>
                  <a:lnTo>
                    <a:pt x="5079" y="262889"/>
                  </a:lnTo>
                  <a:lnTo>
                    <a:pt x="3809" y="270509"/>
                  </a:lnTo>
                  <a:lnTo>
                    <a:pt x="2539" y="279400"/>
                  </a:lnTo>
                  <a:lnTo>
                    <a:pt x="2539" y="287019"/>
                  </a:lnTo>
                  <a:lnTo>
                    <a:pt x="1270" y="294639"/>
                  </a:lnTo>
                  <a:lnTo>
                    <a:pt x="1270" y="302259"/>
                  </a:lnTo>
                  <a:lnTo>
                    <a:pt x="0" y="311150"/>
                  </a:lnTo>
                  <a:lnTo>
                    <a:pt x="0" y="318769"/>
                  </a:lnTo>
                  <a:lnTo>
                    <a:pt x="0" y="326389"/>
                  </a:lnTo>
                  <a:lnTo>
                    <a:pt x="1270" y="334009"/>
                  </a:lnTo>
                  <a:lnTo>
                    <a:pt x="1270" y="342900"/>
                  </a:lnTo>
                  <a:lnTo>
                    <a:pt x="2539" y="350519"/>
                  </a:lnTo>
                  <a:lnTo>
                    <a:pt x="2539" y="358139"/>
                  </a:lnTo>
                  <a:lnTo>
                    <a:pt x="3809" y="365759"/>
                  </a:lnTo>
                  <a:lnTo>
                    <a:pt x="5079" y="373379"/>
                  </a:lnTo>
                  <a:lnTo>
                    <a:pt x="6350" y="381000"/>
                  </a:lnTo>
                  <a:lnTo>
                    <a:pt x="8889" y="389889"/>
                  </a:lnTo>
                  <a:lnTo>
                    <a:pt x="10159" y="397509"/>
                  </a:lnTo>
                  <a:lnTo>
                    <a:pt x="12700" y="405129"/>
                  </a:lnTo>
                  <a:lnTo>
                    <a:pt x="13970" y="412750"/>
                  </a:lnTo>
                  <a:lnTo>
                    <a:pt x="16509" y="420369"/>
                  </a:lnTo>
                  <a:lnTo>
                    <a:pt x="19050" y="427989"/>
                  </a:lnTo>
                  <a:lnTo>
                    <a:pt x="22859" y="434339"/>
                  </a:lnTo>
                  <a:lnTo>
                    <a:pt x="25400" y="441959"/>
                  </a:lnTo>
                  <a:lnTo>
                    <a:pt x="29209" y="449579"/>
                  </a:lnTo>
                  <a:lnTo>
                    <a:pt x="31750" y="457200"/>
                  </a:lnTo>
                  <a:lnTo>
                    <a:pt x="35559" y="463550"/>
                  </a:lnTo>
                  <a:lnTo>
                    <a:pt x="39370" y="471169"/>
                  </a:lnTo>
                  <a:lnTo>
                    <a:pt x="43179" y="477519"/>
                  </a:lnTo>
                  <a:lnTo>
                    <a:pt x="46989" y="485139"/>
                  </a:lnTo>
                  <a:lnTo>
                    <a:pt x="50800" y="491489"/>
                  </a:lnTo>
                  <a:lnTo>
                    <a:pt x="55879" y="497839"/>
                  </a:lnTo>
                  <a:lnTo>
                    <a:pt x="60959" y="504189"/>
                  </a:lnTo>
                  <a:lnTo>
                    <a:pt x="64770" y="510539"/>
                  </a:lnTo>
                  <a:lnTo>
                    <a:pt x="69850" y="516889"/>
                  </a:lnTo>
                  <a:lnTo>
                    <a:pt x="74929" y="523239"/>
                  </a:lnTo>
                  <a:lnTo>
                    <a:pt x="80009" y="529589"/>
                  </a:lnTo>
                  <a:lnTo>
                    <a:pt x="85089" y="534669"/>
                  </a:lnTo>
                  <a:lnTo>
                    <a:pt x="91439" y="541019"/>
                  </a:lnTo>
                  <a:lnTo>
                    <a:pt x="96520" y="546100"/>
                  </a:lnTo>
                  <a:lnTo>
                    <a:pt x="102870" y="552450"/>
                  </a:lnTo>
                  <a:lnTo>
                    <a:pt x="107950" y="557529"/>
                  </a:lnTo>
                  <a:lnTo>
                    <a:pt x="114300" y="562609"/>
                  </a:lnTo>
                  <a:lnTo>
                    <a:pt x="120650" y="567689"/>
                  </a:lnTo>
                  <a:lnTo>
                    <a:pt x="127000" y="572769"/>
                  </a:lnTo>
                  <a:lnTo>
                    <a:pt x="133350" y="576579"/>
                  </a:lnTo>
                  <a:lnTo>
                    <a:pt x="139700" y="581659"/>
                  </a:lnTo>
                  <a:lnTo>
                    <a:pt x="146050" y="585469"/>
                  </a:lnTo>
                  <a:lnTo>
                    <a:pt x="152400" y="590550"/>
                  </a:lnTo>
                  <a:lnTo>
                    <a:pt x="160020" y="594359"/>
                  </a:lnTo>
                  <a:lnTo>
                    <a:pt x="166370" y="598169"/>
                  </a:lnTo>
                  <a:lnTo>
                    <a:pt x="173989" y="601979"/>
                  </a:lnTo>
                  <a:lnTo>
                    <a:pt x="180339" y="605789"/>
                  </a:lnTo>
                  <a:lnTo>
                    <a:pt x="187959" y="608329"/>
                  </a:lnTo>
                  <a:lnTo>
                    <a:pt x="195579" y="612139"/>
                  </a:lnTo>
                  <a:lnTo>
                    <a:pt x="201929" y="614679"/>
                  </a:lnTo>
                  <a:lnTo>
                    <a:pt x="209550" y="617219"/>
                  </a:lnTo>
                  <a:lnTo>
                    <a:pt x="217170" y="619759"/>
                  </a:lnTo>
                  <a:lnTo>
                    <a:pt x="224789" y="622300"/>
                  </a:lnTo>
                  <a:lnTo>
                    <a:pt x="232409" y="624839"/>
                  </a:lnTo>
                  <a:lnTo>
                    <a:pt x="240029" y="627379"/>
                  </a:lnTo>
                  <a:lnTo>
                    <a:pt x="247650" y="628650"/>
                  </a:lnTo>
                  <a:lnTo>
                    <a:pt x="255270" y="631189"/>
                  </a:lnTo>
                  <a:lnTo>
                    <a:pt x="264159" y="632459"/>
                  </a:lnTo>
                  <a:lnTo>
                    <a:pt x="271779" y="633729"/>
                  </a:lnTo>
                  <a:lnTo>
                    <a:pt x="279400" y="635000"/>
                  </a:lnTo>
                  <a:lnTo>
                    <a:pt x="287020" y="635000"/>
                  </a:lnTo>
                  <a:lnTo>
                    <a:pt x="294639" y="636269"/>
                  </a:lnTo>
                  <a:lnTo>
                    <a:pt x="303529" y="636269"/>
                  </a:lnTo>
                  <a:lnTo>
                    <a:pt x="311150" y="636269"/>
                  </a:lnTo>
                  <a:lnTo>
                    <a:pt x="318770" y="637539"/>
                  </a:lnTo>
                  <a:lnTo>
                    <a:pt x="326389" y="636269"/>
                  </a:lnTo>
                  <a:lnTo>
                    <a:pt x="335279" y="636269"/>
                  </a:lnTo>
                  <a:lnTo>
                    <a:pt x="342900" y="636269"/>
                  </a:lnTo>
                  <a:lnTo>
                    <a:pt x="350520" y="635000"/>
                  </a:lnTo>
                  <a:lnTo>
                    <a:pt x="358139" y="635000"/>
                  </a:lnTo>
                  <a:lnTo>
                    <a:pt x="365759" y="633729"/>
                  </a:lnTo>
                  <a:lnTo>
                    <a:pt x="374650" y="632459"/>
                  </a:lnTo>
                  <a:lnTo>
                    <a:pt x="382270" y="631189"/>
                  </a:lnTo>
                  <a:lnTo>
                    <a:pt x="389889" y="628650"/>
                  </a:lnTo>
                  <a:lnTo>
                    <a:pt x="397509" y="627379"/>
                  </a:lnTo>
                  <a:lnTo>
                    <a:pt x="405129" y="624839"/>
                  </a:lnTo>
                  <a:lnTo>
                    <a:pt x="412750" y="622300"/>
                  </a:lnTo>
                  <a:lnTo>
                    <a:pt x="420370" y="619759"/>
                  </a:lnTo>
                  <a:lnTo>
                    <a:pt x="427989" y="617219"/>
                  </a:lnTo>
                  <a:lnTo>
                    <a:pt x="435609" y="614679"/>
                  </a:lnTo>
                  <a:lnTo>
                    <a:pt x="441959" y="612139"/>
                  </a:lnTo>
                  <a:lnTo>
                    <a:pt x="449579" y="608329"/>
                  </a:lnTo>
                  <a:lnTo>
                    <a:pt x="457200" y="605789"/>
                  </a:lnTo>
                  <a:lnTo>
                    <a:pt x="463550" y="601979"/>
                  </a:lnTo>
                  <a:lnTo>
                    <a:pt x="471170" y="598169"/>
                  </a:lnTo>
                  <a:lnTo>
                    <a:pt x="477520" y="594359"/>
                  </a:lnTo>
                  <a:lnTo>
                    <a:pt x="485139" y="590550"/>
                  </a:lnTo>
                  <a:lnTo>
                    <a:pt x="491489" y="585469"/>
                  </a:lnTo>
                  <a:lnTo>
                    <a:pt x="497839" y="581659"/>
                  </a:lnTo>
                  <a:lnTo>
                    <a:pt x="504189" y="576579"/>
                  </a:lnTo>
                  <a:lnTo>
                    <a:pt x="510539" y="572769"/>
                  </a:lnTo>
                  <a:lnTo>
                    <a:pt x="516889" y="567689"/>
                  </a:lnTo>
                  <a:lnTo>
                    <a:pt x="523239" y="562609"/>
                  </a:lnTo>
                  <a:lnTo>
                    <a:pt x="529589" y="557529"/>
                  </a:lnTo>
                  <a:lnTo>
                    <a:pt x="535939" y="552450"/>
                  </a:lnTo>
                  <a:lnTo>
                    <a:pt x="541020" y="546100"/>
                  </a:lnTo>
                  <a:lnTo>
                    <a:pt x="547370" y="541019"/>
                  </a:lnTo>
                  <a:lnTo>
                    <a:pt x="552450" y="534669"/>
                  </a:lnTo>
                  <a:lnTo>
                    <a:pt x="557529" y="529589"/>
                  </a:lnTo>
                  <a:lnTo>
                    <a:pt x="562609" y="523239"/>
                  </a:lnTo>
                  <a:lnTo>
                    <a:pt x="567689" y="516889"/>
                  </a:lnTo>
                  <a:lnTo>
                    <a:pt x="572770" y="510539"/>
                  </a:lnTo>
                  <a:lnTo>
                    <a:pt x="577850" y="504189"/>
                  </a:lnTo>
                  <a:lnTo>
                    <a:pt x="581659" y="497839"/>
                  </a:lnTo>
                  <a:lnTo>
                    <a:pt x="586739" y="491489"/>
                  </a:lnTo>
                  <a:lnTo>
                    <a:pt x="590550" y="485139"/>
                  </a:lnTo>
                  <a:lnTo>
                    <a:pt x="594359" y="477519"/>
                  </a:lnTo>
                  <a:lnTo>
                    <a:pt x="598170" y="471169"/>
                  </a:lnTo>
                  <a:lnTo>
                    <a:pt x="601979" y="463550"/>
                  </a:lnTo>
                  <a:lnTo>
                    <a:pt x="605789" y="457200"/>
                  </a:lnTo>
                  <a:lnTo>
                    <a:pt x="609600" y="449579"/>
                  </a:lnTo>
                  <a:lnTo>
                    <a:pt x="612139" y="441959"/>
                  </a:lnTo>
                  <a:lnTo>
                    <a:pt x="614679" y="434339"/>
                  </a:lnTo>
                  <a:lnTo>
                    <a:pt x="618489" y="427989"/>
                  </a:lnTo>
                  <a:lnTo>
                    <a:pt x="621029" y="420369"/>
                  </a:lnTo>
                  <a:lnTo>
                    <a:pt x="623570" y="412750"/>
                  </a:lnTo>
                  <a:lnTo>
                    <a:pt x="624839" y="405129"/>
                  </a:lnTo>
                  <a:lnTo>
                    <a:pt x="627379" y="397509"/>
                  </a:lnTo>
                  <a:lnTo>
                    <a:pt x="629920" y="389889"/>
                  </a:lnTo>
                  <a:lnTo>
                    <a:pt x="631189" y="381000"/>
                  </a:lnTo>
                  <a:lnTo>
                    <a:pt x="632459" y="373379"/>
                  </a:lnTo>
                  <a:lnTo>
                    <a:pt x="633729" y="365759"/>
                  </a:lnTo>
                  <a:lnTo>
                    <a:pt x="635000" y="358139"/>
                  </a:lnTo>
                  <a:lnTo>
                    <a:pt x="636270" y="350519"/>
                  </a:lnTo>
                  <a:lnTo>
                    <a:pt x="636270" y="342900"/>
                  </a:lnTo>
                  <a:lnTo>
                    <a:pt x="636270" y="334009"/>
                  </a:lnTo>
                  <a:lnTo>
                    <a:pt x="637539" y="326389"/>
                  </a:lnTo>
                  <a:lnTo>
                    <a:pt x="637539" y="318769"/>
                  </a:lnTo>
                  <a:close/>
                </a:path>
              </a:pathLst>
            </a:custGeom>
            <a:ln w="8890">
              <a:solidFill>
                <a:srgbClr val="000000"/>
              </a:solidFill>
            </a:ln>
          </p:spPr>
          <p:txBody>
            <a:bodyPr wrap="square" lIns="0" tIns="0" rIns="0" bIns="0" rtlCol="0"/>
            <a:lstStyle/>
            <a:p>
              <a:endParaRPr/>
            </a:p>
          </p:txBody>
        </p:sp>
        <p:sp>
          <p:nvSpPr>
            <p:cNvPr id="11" name="object 11"/>
            <p:cNvSpPr/>
            <p:nvPr/>
          </p:nvSpPr>
          <p:spPr>
            <a:xfrm>
              <a:off x="8430260" y="1179830"/>
              <a:ext cx="417830" cy="297180"/>
            </a:xfrm>
            <a:custGeom>
              <a:avLst/>
              <a:gdLst/>
              <a:ahLst/>
              <a:cxnLst/>
              <a:rect l="l" t="t" r="r" b="b"/>
              <a:pathLst>
                <a:path w="417829" h="297180">
                  <a:moveTo>
                    <a:pt x="153670" y="285750"/>
                  </a:moveTo>
                  <a:lnTo>
                    <a:pt x="66040" y="285750"/>
                  </a:lnTo>
                  <a:lnTo>
                    <a:pt x="88900" y="297180"/>
                  </a:lnTo>
                  <a:lnTo>
                    <a:pt x="132080" y="297180"/>
                  </a:lnTo>
                  <a:lnTo>
                    <a:pt x="153670" y="285750"/>
                  </a:lnTo>
                  <a:close/>
                </a:path>
                <a:path w="417829" h="297180">
                  <a:moveTo>
                    <a:pt x="363220" y="11430"/>
                  </a:moveTo>
                  <a:lnTo>
                    <a:pt x="242570" y="11430"/>
                  </a:lnTo>
                  <a:lnTo>
                    <a:pt x="219710" y="22860"/>
                  </a:lnTo>
                  <a:lnTo>
                    <a:pt x="55880" y="110490"/>
                  </a:lnTo>
                  <a:lnTo>
                    <a:pt x="44450" y="132080"/>
                  </a:lnTo>
                  <a:lnTo>
                    <a:pt x="33020" y="143510"/>
                  </a:lnTo>
                  <a:lnTo>
                    <a:pt x="22860" y="165100"/>
                  </a:lnTo>
                  <a:lnTo>
                    <a:pt x="11430" y="176530"/>
                  </a:lnTo>
                  <a:lnTo>
                    <a:pt x="0" y="198120"/>
                  </a:lnTo>
                  <a:lnTo>
                    <a:pt x="0" y="219710"/>
                  </a:lnTo>
                  <a:lnTo>
                    <a:pt x="11430" y="231140"/>
                  </a:lnTo>
                  <a:lnTo>
                    <a:pt x="11430" y="252730"/>
                  </a:lnTo>
                  <a:lnTo>
                    <a:pt x="44450" y="285750"/>
                  </a:lnTo>
                  <a:lnTo>
                    <a:pt x="176530" y="285750"/>
                  </a:lnTo>
                  <a:lnTo>
                    <a:pt x="186690" y="274320"/>
                  </a:lnTo>
                  <a:lnTo>
                    <a:pt x="318770" y="209550"/>
                  </a:lnTo>
                  <a:lnTo>
                    <a:pt x="340360" y="198120"/>
                  </a:lnTo>
                  <a:lnTo>
                    <a:pt x="363220" y="186690"/>
                  </a:lnTo>
                  <a:lnTo>
                    <a:pt x="373380" y="165100"/>
                  </a:lnTo>
                  <a:lnTo>
                    <a:pt x="384810" y="153670"/>
                  </a:lnTo>
                  <a:lnTo>
                    <a:pt x="396240" y="132080"/>
                  </a:lnTo>
                  <a:lnTo>
                    <a:pt x="406400" y="120650"/>
                  </a:lnTo>
                  <a:lnTo>
                    <a:pt x="406400" y="99060"/>
                  </a:lnTo>
                  <a:lnTo>
                    <a:pt x="417830" y="77470"/>
                  </a:lnTo>
                  <a:lnTo>
                    <a:pt x="406400" y="66040"/>
                  </a:lnTo>
                  <a:lnTo>
                    <a:pt x="406400" y="44450"/>
                  </a:lnTo>
                  <a:lnTo>
                    <a:pt x="396240" y="33020"/>
                  </a:lnTo>
                  <a:lnTo>
                    <a:pt x="384810" y="22860"/>
                  </a:lnTo>
                  <a:lnTo>
                    <a:pt x="363220" y="11430"/>
                  </a:lnTo>
                  <a:close/>
                </a:path>
                <a:path w="417829" h="297180">
                  <a:moveTo>
                    <a:pt x="330200" y="0"/>
                  </a:moveTo>
                  <a:lnTo>
                    <a:pt x="285750" y="0"/>
                  </a:lnTo>
                  <a:lnTo>
                    <a:pt x="264160" y="11430"/>
                  </a:lnTo>
                  <a:lnTo>
                    <a:pt x="351790" y="11430"/>
                  </a:lnTo>
                  <a:lnTo>
                    <a:pt x="330200" y="0"/>
                  </a:lnTo>
                  <a:close/>
                </a:path>
              </a:pathLst>
            </a:custGeom>
            <a:solidFill>
              <a:srgbClr val="000000"/>
            </a:solidFill>
          </p:spPr>
          <p:txBody>
            <a:bodyPr wrap="square" lIns="0" tIns="0" rIns="0" bIns="0" rtlCol="0"/>
            <a:lstStyle/>
            <a:p>
              <a:endParaRPr/>
            </a:p>
          </p:txBody>
        </p:sp>
        <p:sp>
          <p:nvSpPr>
            <p:cNvPr id="12" name="object 12"/>
            <p:cNvSpPr/>
            <p:nvPr/>
          </p:nvSpPr>
          <p:spPr>
            <a:xfrm>
              <a:off x="3303270" y="1179830"/>
              <a:ext cx="5544820" cy="2701290"/>
            </a:xfrm>
            <a:custGeom>
              <a:avLst/>
              <a:gdLst/>
              <a:ahLst/>
              <a:cxnLst/>
              <a:rect l="l" t="t" r="r" b="b"/>
              <a:pathLst>
                <a:path w="5544820" h="2701290">
                  <a:moveTo>
                    <a:pt x="5138420" y="252730"/>
                  </a:moveTo>
                  <a:lnTo>
                    <a:pt x="5138420" y="231140"/>
                  </a:lnTo>
                  <a:lnTo>
                    <a:pt x="5126989" y="219710"/>
                  </a:lnTo>
                  <a:lnTo>
                    <a:pt x="5126989" y="198120"/>
                  </a:lnTo>
                  <a:lnTo>
                    <a:pt x="5138420" y="176530"/>
                  </a:lnTo>
                  <a:lnTo>
                    <a:pt x="5149850" y="165100"/>
                  </a:lnTo>
                  <a:lnTo>
                    <a:pt x="5160009" y="143510"/>
                  </a:lnTo>
                  <a:lnTo>
                    <a:pt x="5171439" y="132080"/>
                  </a:lnTo>
                  <a:lnTo>
                    <a:pt x="5182870" y="110490"/>
                  </a:lnTo>
                  <a:lnTo>
                    <a:pt x="5204459" y="99060"/>
                  </a:lnTo>
                  <a:lnTo>
                    <a:pt x="5226050" y="87630"/>
                  </a:lnTo>
                  <a:lnTo>
                    <a:pt x="5346700" y="22860"/>
                  </a:lnTo>
                  <a:lnTo>
                    <a:pt x="5369559" y="11430"/>
                  </a:lnTo>
                  <a:lnTo>
                    <a:pt x="5391150" y="11430"/>
                  </a:lnTo>
                  <a:lnTo>
                    <a:pt x="5412739" y="0"/>
                  </a:lnTo>
                  <a:lnTo>
                    <a:pt x="5435600" y="0"/>
                  </a:lnTo>
                  <a:lnTo>
                    <a:pt x="5457189" y="0"/>
                  </a:lnTo>
                  <a:lnTo>
                    <a:pt x="5478780" y="11430"/>
                  </a:lnTo>
                  <a:lnTo>
                    <a:pt x="5490209" y="11430"/>
                  </a:lnTo>
                  <a:lnTo>
                    <a:pt x="5511800" y="22860"/>
                  </a:lnTo>
                  <a:lnTo>
                    <a:pt x="5523230" y="33020"/>
                  </a:lnTo>
                  <a:lnTo>
                    <a:pt x="5533389" y="44450"/>
                  </a:lnTo>
                  <a:lnTo>
                    <a:pt x="5533389" y="66040"/>
                  </a:lnTo>
                  <a:lnTo>
                    <a:pt x="5544820" y="77470"/>
                  </a:lnTo>
                  <a:lnTo>
                    <a:pt x="5533389" y="99060"/>
                  </a:lnTo>
                  <a:lnTo>
                    <a:pt x="5533389" y="120650"/>
                  </a:lnTo>
                  <a:lnTo>
                    <a:pt x="5523230" y="132080"/>
                  </a:lnTo>
                  <a:lnTo>
                    <a:pt x="5511800" y="153670"/>
                  </a:lnTo>
                  <a:lnTo>
                    <a:pt x="5500370" y="165100"/>
                  </a:lnTo>
                  <a:lnTo>
                    <a:pt x="5490209" y="186690"/>
                  </a:lnTo>
                  <a:lnTo>
                    <a:pt x="5467350" y="198120"/>
                  </a:lnTo>
                  <a:lnTo>
                    <a:pt x="5445759" y="209550"/>
                  </a:lnTo>
                  <a:lnTo>
                    <a:pt x="5313680" y="274320"/>
                  </a:lnTo>
                  <a:lnTo>
                    <a:pt x="5303520" y="285750"/>
                  </a:lnTo>
                  <a:lnTo>
                    <a:pt x="5280659" y="285750"/>
                  </a:lnTo>
                  <a:lnTo>
                    <a:pt x="5259070" y="297180"/>
                  </a:lnTo>
                  <a:lnTo>
                    <a:pt x="5237480" y="297180"/>
                  </a:lnTo>
                  <a:lnTo>
                    <a:pt x="5215889" y="297180"/>
                  </a:lnTo>
                  <a:lnTo>
                    <a:pt x="5193030" y="285750"/>
                  </a:lnTo>
                  <a:lnTo>
                    <a:pt x="5171439" y="285750"/>
                  </a:lnTo>
                  <a:lnTo>
                    <a:pt x="5160009" y="274320"/>
                  </a:lnTo>
                  <a:lnTo>
                    <a:pt x="5149850" y="264160"/>
                  </a:lnTo>
                  <a:lnTo>
                    <a:pt x="5138420" y="252730"/>
                  </a:lnTo>
                  <a:close/>
                </a:path>
                <a:path w="5544820" h="2701290">
                  <a:moveTo>
                    <a:pt x="0" y="2691130"/>
                  </a:moveTo>
                  <a:lnTo>
                    <a:pt x="943609" y="2668270"/>
                  </a:lnTo>
                  <a:lnTo>
                    <a:pt x="1009650" y="2449830"/>
                  </a:lnTo>
                  <a:lnTo>
                    <a:pt x="1097279" y="2603500"/>
                  </a:lnTo>
                  <a:lnTo>
                    <a:pt x="1141729" y="2251710"/>
                  </a:lnTo>
                  <a:lnTo>
                    <a:pt x="1252219" y="2471420"/>
                  </a:lnTo>
                  <a:lnTo>
                    <a:pt x="1273809" y="2032000"/>
                  </a:lnTo>
                  <a:lnTo>
                    <a:pt x="1383029" y="2251710"/>
                  </a:lnTo>
                  <a:lnTo>
                    <a:pt x="1449069" y="1790700"/>
                  </a:lnTo>
                  <a:lnTo>
                    <a:pt x="1515109" y="2076450"/>
                  </a:lnTo>
                  <a:lnTo>
                    <a:pt x="1602739" y="1767840"/>
                  </a:lnTo>
                  <a:lnTo>
                    <a:pt x="1690369" y="2691130"/>
                  </a:lnTo>
                  <a:lnTo>
                    <a:pt x="5445759" y="2691130"/>
                  </a:lnTo>
                  <a:lnTo>
                    <a:pt x="5424170" y="2691130"/>
                  </a:lnTo>
                </a:path>
                <a:path w="5544820" h="2701290">
                  <a:moveTo>
                    <a:pt x="11429" y="2701290"/>
                  </a:moveTo>
                  <a:lnTo>
                    <a:pt x="955039" y="2679700"/>
                  </a:lnTo>
                  <a:lnTo>
                    <a:pt x="1021079" y="2459990"/>
                  </a:lnTo>
                  <a:lnTo>
                    <a:pt x="1108709" y="2613660"/>
                  </a:lnTo>
                  <a:lnTo>
                    <a:pt x="1153159" y="2263140"/>
                  </a:lnTo>
                  <a:lnTo>
                    <a:pt x="1262379" y="2481580"/>
                  </a:lnTo>
                  <a:lnTo>
                    <a:pt x="1283969" y="2043430"/>
                  </a:lnTo>
                  <a:lnTo>
                    <a:pt x="1394459" y="2263140"/>
                  </a:lnTo>
                  <a:lnTo>
                    <a:pt x="1460500" y="1800860"/>
                  </a:lnTo>
                  <a:lnTo>
                    <a:pt x="1526539" y="2086610"/>
                  </a:lnTo>
                  <a:lnTo>
                    <a:pt x="1614169" y="1779270"/>
                  </a:lnTo>
                  <a:lnTo>
                    <a:pt x="1701800" y="2701290"/>
                  </a:lnTo>
                  <a:lnTo>
                    <a:pt x="5457189" y="2701290"/>
                  </a:lnTo>
                  <a:lnTo>
                    <a:pt x="5435600" y="2701290"/>
                  </a:lnTo>
                </a:path>
              </a:pathLst>
            </a:custGeom>
            <a:ln w="19050">
              <a:solidFill>
                <a:srgbClr val="000000"/>
              </a:solidFill>
            </a:ln>
          </p:spPr>
          <p:txBody>
            <a:bodyPr wrap="square" lIns="0" tIns="0" rIns="0" bIns="0" rtlCol="0"/>
            <a:lstStyle/>
            <a:p>
              <a:endParaRPr/>
            </a:p>
          </p:txBody>
        </p:sp>
        <p:sp>
          <p:nvSpPr>
            <p:cNvPr id="13" name="object 13"/>
            <p:cNvSpPr/>
            <p:nvPr/>
          </p:nvSpPr>
          <p:spPr>
            <a:xfrm>
              <a:off x="2764790" y="3937000"/>
              <a:ext cx="6071870" cy="2009139"/>
            </a:xfrm>
            <a:custGeom>
              <a:avLst/>
              <a:gdLst/>
              <a:ahLst/>
              <a:cxnLst/>
              <a:rect l="l" t="t" r="r" b="b"/>
              <a:pathLst>
                <a:path w="6071870" h="2009139">
                  <a:moveTo>
                    <a:pt x="33020" y="0"/>
                  </a:moveTo>
                  <a:lnTo>
                    <a:pt x="6071870" y="0"/>
                  </a:lnTo>
                </a:path>
                <a:path w="6071870" h="2009139">
                  <a:moveTo>
                    <a:pt x="0" y="2009139"/>
                  </a:moveTo>
                  <a:lnTo>
                    <a:pt x="6038850" y="2009139"/>
                  </a:lnTo>
                </a:path>
              </a:pathLst>
            </a:custGeom>
            <a:ln w="38100">
              <a:solidFill>
                <a:srgbClr val="000000"/>
              </a:solidFill>
            </a:ln>
          </p:spPr>
          <p:txBody>
            <a:bodyPr wrap="square" lIns="0" tIns="0" rIns="0" bIns="0" rtlCol="0"/>
            <a:lstStyle/>
            <a:p>
              <a:endParaRPr/>
            </a:p>
          </p:txBody>
        </p:sp>
        <p:sp>
          <p:nvSpPr>
            <p:cNvPr id="14" name="object 14"/>
            <p:cNvSpPr/>
            <p:nvPr/>
          </p:nvSpPr>
          <p:spPr>
            <a:xfrm>
              <a:off x="5763260" y="5946140"/>
              <a:ext cx="383540" cy="120650"/>
            </a:xfrm>
            <a:custGeom>
              <a:avLst/>
              <a:gdLst/>
              <a:ahLst/>
              <a:cxnLst/>
              <a:rect l="l" t="t" r="r" b="b"/>
              <a:pathLst>
                <a:path w="383539" h="120650">
                  <a:moveTo>
                    <a:pt x="0" y="120650"/>
                  </a:moveTo>
                  <a:lnTo>
                    <a:pt x="0" y="0"/>
                  </a:lnTo>
                </a:path>
                <a:path w="383539" h="120650">
                  <a:moveTo>
                    <a:pt x="383539" y="120650"/>
                  </a:moveTo>
                  <a:lnTo>
                    <a:pt x="383539" y="0"/>
                  </a:lnTo>
                </a:path>
              </a:pathLst>
            </a:custGeom>
            <a:ln w="19050">
              <a:solidFill>
                <a:srgbClr val="000000"/>
              </a:solidFill>
            </a:ln>
          </p:spPr>
          <p:txBody>
            <a:bodyPr wrap="square" lIns="0" tIns="0" rIns="0" bIns="0" rtlCol="0"/>
            <a:lstStyle/>
            <a:p>
              <a:endParaRPr/>
            </a:p>
          </p:txBody>
        </p:sp>
        <p:sp>
          <p:nvSpPr>
            <p:cNvPr id="15" name="object 15"/>
            <p:cNvSpPr/>
            <p:nvPr/>
          </p:nvSpPr>
          <p:spPr>
            <a:xfrm>
              <a:off x="6522072" y="5946139"/>
              <a:ext cx="19050" cy="120650"/>
            </a:xfrm>
            <a:custGeom>
              <a:avLst/>
              <a:gdLst/>
              <a:ahLst/>
              <a:cxnLst/>
              <a:rect l="l" t="t" r="r" b="b"/>
              <a:pathLst>
                <a:path w="19050" h="120650">
                  <a:moveTo>
                    <a:pt x="19050" y="0"/>
                  </a:moveTo>
                  <a:lnTo>
                    <a:pt x="0" y="0"/>
                  </a:lnTo>
                  <a:lnTo>
                    <a:pt x="0" y="120650"/>
                  </a:lnTo>
                  <a:lnTo>
                    <a:pt x="19050" y="120650"/>
                  </a:lnTo>
                  <a:lnTo>
                    <a:pt x="19050" y="0"/>
                  </a:lnTo>
                  <a:close/>
                </a:path>
              </a:pathLst>
            </a:custGeom>
            <a:solidFill>
              <a:srgbClr val="000000"/>
            </a:solidFill>
          </p:spPr>
          <p:txBody>
            <a:bodyPr wrap="square" lIns="0" tIns="0" rIns="0" bIns="0" rtlCol="0"/>
            <a:lstStyle/>
            <a:p>
              <a:endParaRPr/>
            </a:p>
          </p:txBody>
        </p:sp>
        <p:sp>
          <p:nvSpPr>
            <p:cNvPr id="16" name="object 16"/>
            <p:cNvSpPr/>
            <p:nvPr/>
          </p:nvSpPr>
          <p:spPr>
            <a:xfrm>
              <a:off x="3094990" y="5946140"/>
              <a:ext cx="5720080" cy="132080"/>
            </a:xfrm>
            <a:custGeom>
              <a:avLst/>
              <a:gdLst/>
              <a:ahLst/>
              <a:cxnLst/>
              <a:rect l="l" t="t" r="r" b="b"/>
              <a:pathLst>
                <a:path w="5720080" h="132079">
                  <a:moveTo>
                    <a:pt x="3820160" y="120650"/>
                  </a:moveTo>
                  <a:lnTo>
                    <a:pt x="3820160" y="0"/>
                  </a:lnTo>
                </a:path>
                <a:path w="5720080" h="132079">
                  <a:moveTo>
                    <a:pt x="4204970" y="132080"/>
                  </a:moveTo>
                  <a:lnTo>
                    <a:pt x="4204970" y="11430"/>
                  </a:lnTo>
                </a:path>
                <a:path w="5720080" h="132079">
                  <a:moveTo>
                    <a:pt x="4589780" y="132080"/>
                  </a:moveTo>
                  <a:lnTo>
                    <a:pt x="4589780" y="11430"/>
                  </a:lnTo>
                </a:path>
                <a:path w="5720080" h="132079">
                  <a:moveTo>
                    <a:pt x="4973320" y="132080"/>
                  </a:moveTo>
                  <a:lnTo>
                    <a:pt x="4973320" y="11430"/>
                  </a:lnTo>
                </a:path>
                <a:path w="5720080" h="132079">
                  <a:moveTo>
                    <a:pt x="5358130" y="120650"/>
                  </a:moveTo>
                  <a:lnTo>
                    <a:pt x="5358130" y="0"/>
                  </a:lnTo>
                </a:path>
                <a:path w="5720080" h="132079">
                  <a:moveTo>
                    <a:pt x="5720080" y="120650"/>
                  </a:moveTo>
                  <a:lnTo>
                    <a:pt x="5720080" y="0"/>
                  </a:lnTo>
                </a:path>
                <a:path w="5720080" h="132079">
                  <a:moveTo>
                    <a:pt x="0" y="120650"/>
                  </a:moveTo>
                  <a:lnTo>
                    <a:pt x="0" y="0"/>
                  </a:lnTo>
                </a:path>
                <a:path w="5720080" h="132079">
                  <a:moveTo>
                    <a:pt x="383539" y="120650"/>
                  </a:moveTo>
                  <a:lnTo>
                    <a:pt x="383539" y="0"/>
                  </a:lnTo>
                </a:path>
                <a:path w="5720080" h="132079">
                  <a:moveTo>
                    <a:pt x="768350" y="120650"/>
                  </a:moveTo>
                  <a:lnTo>
                    <a:pt x="768350" y="0"/>
                  </a:lnTo>
                </a:path>
                <a:path w="5720080" h="132079">
                  <a:moveTo>
                    <a:pt x="1151889" y="132080"/>
                  </a:moveTo>
                  <a:lnTo>
                    <a:pt x="1151889" y="11430"/>
                  </a:lnTo>
                </a:path>
                <a:path w="5720080" h="132079">
                  <a:moveTo>
                    <a:pt x="1536700" y="132080"/>
                  </a:moveTo>
                  <a:lnTo>
                    <a:pt x="1536700" y="11430"/>
                  </a:lnTo>
                </a:path>
                <a:path w="5720080" h="132079">
                  <a:moveTo>
                    <a:pt x="1910080" y="132080"/>
                  </a:moveTo>
                  <a:lnTo>
                    <a:pt x="1910080" y="11430"/>
                  </a:lnTo>
                </a:path>
                <a:path w="5720080" h="132079">
                  <a:moveTo>
                    <a:pt x="2305050" y="120650"/>
                  </a:moveTo>
                  <a:lnTo>
                    <a:pt x="2305050" y="0"/>
                  </a:lnTo>
                </a:path>
              </a:pathLst>
            </a:custGeom>
            <a:ln w="19050">
              <a:solidFill>
                <a:srgbClr val="000000"/>
              </a:solidFill>
            </a:ln>
          </p:spPr>
          <p:txBody>
            <a:bodyPr wrap="square" lIns="0" tIns="0" rIns="0" bIns="0" rtlCol="0"/>
            <a:lstStyle/>
            <a:p>
              <a:endParaRPr/>
            </a:p>
          </p:txBody>
        </p:sp>
      </p:grpSp>
      <p:graphicFrame>
        <p:nvGraphicFramePr>
          <p:cNvPr id="17" name="object 17"/>
          <p:cNvGraphicFramePr>
            <a:graphicFrameLocks noGrp="1"/>
          </p:cNvGraphicFramePr>
          <p:nvPr/>
        </p:nvGraphicFramePr>
        <p:xfrm>
          <a:off x="2818375" y="1240346"/>
          <a:ext cx="7081635" cy="6281528"/>
        </p:xfrm>
        <a:graphic>
          <a:graphicData uri="http://schemas.openxmlformats.org/drawingml/2006/table">
            <a:tbl>
              <a:tblPr firstRow="1" bandRow="1">
                <a:tableStyleId>{2D5ABB26-0587-4C30-8999-92F81FD0307C}</a:tableStyleId>
              </a:tblPr>
              <a:tblGrid>
                <a:gridCol w="229613"/>
                <a:gridCol w="2058128"/>
                <a:gridCol w="1138269"/>
                <a:gridCol w="592237"/>
                <a:gridCol w="1101867"/>
                <a:gridCol w="1961521"/>
              </a:tblGrid>
              <a:tr h="6039340">
                <a:tc gridSpan="6">
                  <a:txBody>
                    <a:bodyPr/>
                    <a:lstStyle/>
                    <a:p>
                      <a:pPr marL="10795">
                        <a:lnSpc>
                          <a:spcPct val="100000"/>
                        </a:lnSpc>
                        <a:spcBef>
                          <a:spcPts val="180"/>
                        </a:spcBef>
                        <a:tabLst>
                          <a:tab pos="5225415" algn="l"/>
                        </a:tabLst>
                      </a:pPr>
                      <a:r>
                        <a:rPr sz="2600" b="1" baseline="-8960" dirty="0">
                          <a:latin typeface="Arial"/>
                          <a:cs typeface="Arial"/>
                        </a:rPr>
                        <a:t>CL	</a:t>
                      </a:r>
                      <a:r>
                        <a:rPr sz="1700" b="1" dirty="0">
                          <a:latin typeface="Arial"/>
                          <a:cs typeface="Arial"/>
                        </a:rPr>
                        <a:t>CL</a:t>
                      </a:r>
                      <a:endParaRPr sz="1700">
                        <a:latin typeface="Arial"/>
                        <a:cs typeface="Arial"/>
                      </a:endParaRPr>
                    </a:p>
                    <a:p>
                      <a:pPr>
                        <a:lnSpc>
                          <a:spcPct val="100000"/>
                        </a:lnSpc>
                      </a:pPr>
                      <a:endParaRPr sz="2200">
                        <a:latin typeface="Times New Roman"/>
                        <a:cs typeface="Times New Roman"/>
                      </a:endParaRPr>
                    </a:p>
                    <a:p>
                      <a:pPr marL="3491229">
                        <a:lnSpc>
                          <a:spcPct val="100000"/>
                        </a:lnSpc>
                        <a:spcBef>
                          <a:spcPts val="1630"/>
                        </a:spcBef>
                        <a:tabLst>
                          <a:tab pos="5719445" algn="l"/>
                        </a:tabLst>
                      </a:pPr>
                      <a:r>
                        <a:rPr sz="2600" b="1" baseline="3584" dirty="0">
                          <a:latin typeface="Arial"/>
                          <a:cs typeface="Arial"/>
                        </a:rPr>
                        <a:t>Ovulation	</a:t>
                      </a:r>
                      <a:r>
                        <a:rPr sz="1700" b="1" dirty="0">
                          <a:latin typeface="Arial"/>
                          <a:cs typeface="Arial"/>
                        </a:rPr>
                        <a:t>Atresia</a:t>
                      </a:r>
                      <a:endParaRPr sz="1700">
                        <a:latin typeface="Arial"/>
                        <a:cs typeface="Arial"/>
                      </a:endParaRPr>
                    </a:p>
                    <a:p>
                      <a:pPr>
                        <a:lnSpc>
                          <a:spcPct val="100000"/>
                        </a:lnSpc>
                        <a:spcBef>
                          <a:spcPts val="55"/>
                        </a:spcBef>
                      </a:pPr>
                      <a:endParaRPr sz="2300">
                        <a:latin typeface="Times New Roman"/>
                        <a:cs typeface="Times New Roman"/>
                      </a:endParaRPr>
                    </a:p>
                    <a:p>
                      <a:pPr marL="174625">
                        <a:lnSpc>
                          <a:spcPts val="1664"/>
                        </a:lnSpc>
                      </a:pPr>
                      <a:r>
                        <a:rPr sz="1700" b="1" dirty="0">
                          <a:solidFill>
                            <a:srgbClr val="00CC00"/>
                          </a:solidFill>
                          <a:latin typeface="Arial"/>
                          <a:cs typeface="Arial"/>
                        </a:rPr>
                        <a:t>Progesterone</a:t>
                      </a:r>
                      <a:endParaRPr sz="1700">
                        <a:latin typeface="Arial"/>
                        <a:cs typeface="Arial"/>
                      </a:endParaRPr>
                    </a:p>
                    <a:p>
                      <a:pPr marR="1694180" algn="ctr">
                        <a:lnSpc>
                          <a:spcPts val="1664"/>
                        </a:lnSpc>
                      </a:pPr>
                      <a:r>
                        <a:rPr sz="1700" b="1" spc="5" dirty="0">
                          <a:latin typeface="Arial"/>
                          <a:cs typeface="Arial"/>
                        </a:rPr>
                        <a:t>CA</a:t>
                      </a:r>
                      <a:endParaRPr sz="1700">
                        <a:latin typeface="Arial"/>
                        <a:cs typeface="Arial"/>
                      </a:endParaRPr>
                    </a:p>
                    <a:p>
                      <a:pPr>
                        <a:lnSpc>
                          <a:spcPct val="100000"/>
                        </a:lnSpc>
                      </a:pPr>
                      <a:endParaRPr sz="1900">
                        <a:latin typeface="Times New Roman"/>
                        <a:cs typeface="Times New Roman"/>
                      </a:endParaRPr>
                    </a:p>
                    <a:p>
                      <a:pPr>
                        <a:lnSpc>
                          <a:spcPct val="100000"/>
                        </a:lnSpc>
                        <a:spcBef>
                          <a:spcPts val="50"/>
                        </a:spcBef>
                      </a:pPr>
                      <a:endParaRPr sz="2100">
                        <a:latin typeface="Times New Roman"/>
                        <a:cs typeface="Times New Roman"/>
                      </a:endParaRPr>
                    </a:p>
                    <a:p>
                      <a:pPr marL="768350">
                        <a:lnSpc>
                          <a:spcPts val="1839"/>
                        </a:lnSpc>
                      </a:pPr>
                      <a:r>
                        <a:rPr sz="1700" b="1" spc="-5" dirty="0">
                          <a:solidFill>
                            <a:srgbClr val="0000FF"/>
                          </a:solidFill>
                          <a:latin typeface="Arial"/>
                          <a:cs typeface="Arial"/>
                        </a:rPr>
                        <a:t>Estradiol</a:t>
                      </a:r>
                      <a:endParaRPr sz="1700">
                        <a:latin typeface="Arial"/>
                        <a:cs typeface="Arial"/>
                      </a:endParaRPr>
                    </a:p>
                    <a:p>
                      <a:pPr marL="153035">
                        <a:lnSpc>
                          <a:spcPts val="1839"/>
                        </a:lnSpc>
                      </a:pPr>
                      <a:r>
                        <a:rPr sz="1700" b="1" spc="-30" dirty="0">
                          <a:latin typeface="Arial"/>
                          <a:cs typeface="Arial"/>
                        </a:rPr>
                        <a:t>PGF</a:t>
                      </a:r>
                      <a:r>
                        <a:rPr sz="1700" b="1" spc="-44" baseline="-26455" dirty="0">
                          <a:latin typeface="Arial"/>
                          <a:cs typeface="Arial"/>
                        </a:rPr>
                        <a:t>2</a:t>
                      </a:r>
                      <a:r>
                        <a:rPr sz="1700" spc="-44" baseline="-26455" dirty="0">
                          <a:latin typeface="Symbol"/>
                          <a:cs typeface="Symbol"/>
                        </a:rPr>
                        <a:t></a:t>
                      </a:r>
                      <a:endParaRPr sz="1700" baseline="-26455">
                        <a:latin typeface="Symbol"/>
                        <a:cs typeface="Symbol"/>
                      </a:endParaRPr>
                    </a:p>
                    <a:p>
                      <a:pPr>
                        <a:lnSpc>
                          <a:spcPct val="100000"/>
                        </a:lnSpc>
                      </a:pPr>
                      <a:endParaRPr sz="2300">
                        <a:latin typeface="Times New Roman"/>
                        <a:cs typeface="Times New Roman"/>
                      </a:endParaRPr>
                    </a:p>
                    <a:p>
                      <a:pPr>
                        <a:lnSpc>
                          <a:spcPct val="100000"/>
                        </a:lnSpc>
                      </a:pPr>
                      <a:endParaRPr sz="2300">
                        <a:latin typeface="Times New Roman"/>
                        <a:cs typeface="Times New Roman"/>
                      </a:endParaRPr>
                    </a:p>
                    <a:p>
                      <a:pPr>
                        <a:lnSpc>
                          <a:spcPct val="100000"/>
                        </a:lnSpc>
                      </a:pPr>
                      <a:endParaRPr sz="2300">
                        <a:latin typeface="Times New Roman"/>
                        <a:cs typeface="Times New Roman"/>
                      </a:endParaRPr>
                    </a:p>
                    <a:p>
                      <a:pPr>
                        <a:lnSpc>
                          <a:spcPct val="100000"/>
                        </a:lnSpc>
                        <a:spcBef>
                          <a:spcPts val="35"/>
                        </a:spcBef>
                      </a:pPr>
                      <a:endParaRPr sz="2400">
                        <a:latin typeface="Times New Roman"/>
                        <a:cs typeface="Times New Roman"/>
                      </a:endParaRPr>
                    </a:p>
                    <a:p>
                      <a:pPr marR="5626735" algn="r">
                        <a:lnSpc>
                          <a:spcPct val="100000"/>
                        </a:lnSpc>
                      </a:pPr>
                      <a:r>
                        <a:rPr sz="1700" b="1" spc="-5" dirty="0">
                          <a:latin typeface="Arial"/>
                          <a:cs typeface="Arial"/>
                        </a:rPr>
                        <a:t>FSH</a:t>
                      </a:r>
                      <a:endParaRPr sz="1700">
                        <a:latin typeface="Arial"/>
                        <a:cs typeface="Arial"/>
                      </a:endParaRPr>
                    </a:p>
                    <a:p>
                      <a:pPr>
                        <a:lnSpc>
                          <a:spcPct val="100000"/>
                        </a:lnSpc>
                        <a:spcBef>
                          <a:spcPts val="45"/>
                        </a:spcBef>
                      </a:pPr>
                      <a:endParaRPr sz="2100">
                        <a:latin typeface="Times New Roman"/>
                        <a:cs typeface="Times New Roman"/>
                      </a:endParaRPr>
                    </a:p>
                    <a:p>
                      <a:pPr marR="5603875" algn="r">
                        <a:lnSpc>
                          <a:spcPct val="100000"/>
                        </a:lnSpc>
                        <a:spcBef>
                          <a:spcPts val="5"/>
                        </a:spcBef>
                      </a:pPr>
                      <a:r>
                        <a:rPr sz="1700" b="1" spc="-5" dirty="0">
                          <a:solidFill>
                            <a:srgbClr val="FF0000"/>
                          </a:solidFill>
                          <a:latin typeface="Arial"/>
                          <a:cs typeface="Arial"/>
                        </a:rPr>
                        <a:t>L</a:t>
                      </a:r>
                      <a:r>
                        <a:rPr sz="1700" b="1" dirty="0">
                          <a:solidFill>
                            <a:srgbClr val="FF0000"/>
                          </a:solidFill>
                          <a:latin typeface="Arial"/>
                          <a:cs typeface="Arial"/>
                        </a:rPr>
                        <a:t>H</a:t>
                      </a:r>
                      <a:endParaRPr sz="1700">
                        <a:latin typeface="Arial"/>
                        <a:cs typeface="Arial"/>
                      </a:endParaRPr>
                    </a:p>
                    <a:p>
                      <a:pPr>
                        <a:lnSpc>
                          <a:spcPct val="100000"/>
                        </a:lnSpc>
                        <a:spcBef>
                          <a:spcPts val="20"/>
                        </a:spcBef>
                      </a:pPr>
                      <a:endParaRPr sz="1600">
                        <a:latin typeface="Times New Roman"/>
                        <a:cs typeface="Times New Roman"/>
                      </a:endParaRPr>
                    </a:p>
                    <a:p>
                      <a:pPr marL="284480" algn="ctr">
                        <a:lnSpc>
                          <a:spcPts val="1620"/>
                        </a:lnSpc>
                        <a:tabLst>
                          <a:tab pos="624840" algn="l"/>
                          <a:tab pos="1021080" algn="l"/>
                          <a:tab pos="1383030" algn="l"/>
                          <a:tab pos="1789430" algn="l"/>
                          <a:tab pos="2162810" algn="l"/>
                          <a:tab pos="2600960" algn="l"/>
                          <a:tab pos="3040380" algn="l"/>
                          <a:tab pos="3413760" algn="l"/>
                          <a:tab pos="3820160" algn="l"/>
                          <a:tab pos="4193540" algn="l"/>
                          <a:tab pos="4566920" algn="l"/>
                          <a:tab pos="4961890" algn="l"/>
                          <a:tab pos="5335270" algn="l"/>
                          <a:tab pos="5730240" algn="l"/>
                          <a:tab pos="6093460" algn="l"/>
                        </a:tabLst>
                      </a:pPr>
                      <a:r>
                        <a:rPr sz="1700" b="1" dirty="0">
                          <a:latin typeface="Arial"/>
                          <a:cs typeface="Arial"/>
                        </a:rPr>
                        <a:t>-7	-</a:t>
                      </a:r>
                      <a:r>
                        <a:rPr sz="1700" b="1" spc="-5" dirty="0">
                          <a:latin typeface="Arial"/>
                          <a:cs typeface="Arial"/>
                        </a:rPr>
                        <a:t> </a:t>
                      </a:r>
                      <a:r>
                        <a:rPr sz="1700" b="1" dirty="0">
                          <a:latin typeface="Arial"/>
                          <a:cs typeface="Arial"/>
                        </a:rPr>
                        <a:t>6	-</a:t>
                      </a:r>
                      <a:r>
                        <a:rPr sz="1700" b="1" spc="-5" dirty="0">
                          <a:latin typeface="Arial"/>
                          <a:cs typeface="Arial"/>
                        </a:rPr>
                        <a:t> </a:t>
                      </a:r>
                      <a:r>
                        <a:rPr sz="1700" b="1" dirty="0">
                          <a:latin typeface="Arial"/>
                          <a:cs typeface="Arial"/>
                        </a:rPr>
                        <a:t>5	-</a:t>
                      </a:r>
                      <a:r>
                        <a:rPr sz="1700" b="1" spc="-5" dirty="0">
                          <a:latin typeface="Arial"/>
                          <a:cs typeface="Arial"/>
                        </a:rPr>
                        <a:t> </a:t>
                      </a:r>
                      <a:r>
                        <a:rPr sz="1700" b="1" dirty="0">
                          <a:latin typeface="Arial"/>
                          <a:cs typeface="Arial"/>
                        </a:rPr>
                        <a:t>4	- 3	-</a:t>
                      </a:r>
                      <a:r>
                        <a:rPr sz="1700" b="1" spc="5" dirty="0">
                          <a:latin typeface="Arial"/>
                          <a:cs typeface="Arial"/>
                        </a:rPr>
                        <a:t> </a:t>
                      </a:r>
                      <a:r>
                        <a:rPr sz="1700" b="1" dirty="0">
                          <a:latin typeface="Arial"/>
                          <a:cs typeface="Arial"/>
                        </a:rPr>
                        <a:t>2	-1	0	1	2	3	4	5	6	7	8</a:t>
                      </a:r>
                      <a:endParaRPr sz="1700">
                        <a:latin typeface="Arial"/>
                        <a:cs typeface="Arial"/>
                      </a:endParaRPr>
                    </a:p>
                    <a:p>
                      <a:pPr marL="151130" algn="ctr">
                        <a:lnSpc>
                          <a:spcPts val="1620"/>
                        </a:lnSpc>
                      </a:pPr>
                      <a:r>
                        <a:rPr sz="1700" b="1" dirty="0">
                          <a:latin typeface="Arial"/>
                          <a:cs typeface="Arial"/>
                        </a:rPr>
                        <a:t>Days Relative </a:t>
                      </a:r>
                      <a:r>
                        <a:rPr sz="1700" b="1" spc="-5" dirty="0">
                          <a:latin typeface="Arial"/>
                          <a:cs typeface="Arial"/>
                        </a:rPr>
                        <a:t>to </a:t>
                      </a:r>
                      <a:r>
                        <a:rPr sz="1700" b="1" dirty="0">
                          <a:latin typeface="Arial"/>
                          <a:cs typeface="Arial"/>
                        </a:rPr>
                        <a:t>the Gonadotropin</a:t>
                      </a:r>
                      <a:r>
                        <a:rPr sz="1700" b="1" spc="-20" dirty="0">
                          <a:latin typeface="Arial"/>
                          <a:cs typeface="Arial"/>
                        </a:rPr>
                        <a:t> </a:t>
                      </a:r>
                      <a:r>
                        <a:rPr sz="1700" b="1" dirty="0">
                          <a:latin typeface="Arial"/>
                          <a:cs typeface="Arial"/>
                        </a:rPr>
                        <a:t>Surge</a:t>
                      </a:r>
                      <a:endParaRPr sz="1700">
                        <a:latin typeface="Arial"/>
                        <a:cs typeface="Arial"/>
                      </a:endParaRPr>
                    </a:p>
                  </a:txBody>
                  <a:tcPr marL="0" marR="0" marT="25199"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42188">
                <a:tc>
                  <a:txBody>
                    <a:bodyPr/>
                    <a:lstStyle/>
                    <a:p>
                      <a:pPr>
                        <a:lnSpc>
                          <a:spcPct val="100000"/>
                        </a:lnSpc>
                      </a:pPr>
                      <a:endParaRPr sz="1400">
                        <a:latin typeface="Times New Roman"/>
                        <a:cs typeface="Times New Roman"/>
                      </a:endParaRPr>
                    </a:p>
                  </a:txBody>
                  <a:tcPr marL="0" marR="0" marT="0" marB="0">
                    <a:lnR w="19050">
                      <a:solidFill>
                        <a:srgbClr val="000000"/>
                      </a:solidFill>
                      <a:prstDash val="solid"/>
                    </a:lnR>
                    <a:solidFill>
                      <a:srgbClr val="FFC1EF"/>
                    </a:solidFill>
                  </a:tcPr>
                </a:tc>
                <a:tc>
                  <a:txBody>
                    <a:bodyPr/>
                    <a:lstStyle/>
                    <a:p>
                      <a:pPr marL="604520">
                        <a:lnSpc>
                          <a:spcPct val="100000"/>
                        </a:lnSpc>
                        <a:spcBef>
                          <a:spcPts val="100"/>
                        </a:spcBef>
                      </a:pPr>
                      <a:r>
                        <a:rPr sz="1300" b="1" dirty="0">
                          <a:latin typeface="Arial"/>
                          <a:cs typeface="Arial"/>
                        </a:rPr>
                        <a:t>Diestrus</a:t>
                      </a:r>
                      <a:endParaRPr sz="1300">
                        <a:latin typeface="Arial"/>
                        <a:cs typeface="Arial"/>
                      </a:endParaRPr>
                    </a:p>
                  </a:txBody>
                  <a:tcPr marL="0" marR="0" marT="139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54610">
                        <a:lnSpc>
                          <a:spcPct val="100000"/>
                        </a:lnSpc>
                        <a:spcBef>
                          <a:spcPts val="100"/>
                        </a:spcBef>
                      </a:pPr>
                      <a:r>
                        <a:rPr sz="1300" b="1" dirty="0">
                          <a:latin typeface="Arial"/>
                          <a:cs typeface="Arial"/>
                        </a:rPr>
                        <a:t>Proestrus</a:t>
                      </a:r>
                      <a:endParaRPr sz="1300">
                        <a:latin typeface="Arial"/>
                        <a:cs typeface="Arial"/>
                      </a:endParaRPr>
                    </a:p>
                  </a:txBody>
                  <a:tcPr marL="0" marR="0" marT="139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10160">
                        <a:lnSpc>
                          <a:spcPct val="100000"/>
                        </a:lnSpc>
                        <a:spcBef>
                          <a:spcPts val="100"/>
                        </a:spcBef>
                      </a:pPr>
                      <a:r>
                        <a:rPr sz="1300" b="1" dirty="0">
                          <a:latin typeface="Arial"/>
                          <a:cs typeface="Arial"/>
                        </a:rPr>
                        <a:t>Estrus</a:t>
                      </a:r>
                      <a:endParaRPr sz="1300">
                        <a:latin typeface="Arial"/>
                        <a:cs typeface="Arial"/>
                      </a:endParaRPr>
                    </a:p>
                  </a:txBody>
                  <a:tcPr marL="0" marR="0" marT="139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131445">
                        <a:lnSpc>
                          <a:spcPct val="100000"/>
                        </a:lnSpc>
                        <a:spcBef>
                          <a:spcPts val="100"/>
                        </a:spcBef>
                      </a:pPr>
                      <a:r>
                        <a:rPr sz="1300" b="1" dirty="0">
                          <a:latin typeface="Arial"/>
                          <a:cs typeface="Arial"/>
                        </a:rPr>
                        <a:t>Metestrus</a:t>
                      </a:r>
                      <a:endParaRPr sz="1300">
                        <a:latin typeface="Arial"/>
                        <a:cs typeface="Arial"/>
                      </a:endParaRPr>
                    </a:p>
                  </a:txBody>
                  <a:tcPr marL="0" marR="0" marT="139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427990">
                        <a:lnSpc>
                          <a:spcPct val="100000"/>
                        </a:lnSpc>
                        <a:spcBef>
                          <a:spcPts val="100"/>
                        </a:spcBef>
                      </a:pPr>
                      <a:r>
                        <a:rPr sz="1300" b="1" dirty="0">
                          <a:latin typeface="Arial"/>
                          <a:cs typeface="Arial"/>
                        </a:rPr>
                        <a:t>Diestrus</a:t>
                      </a:r>
                      <a:endParaRPr sz="1300">
                        <a:latin typeface="Arial"/>
                        <a:cs typeface="Arial"/>
                      </a:endParaRPr>
                    </a:p>
                  </a:txBody>
                  <a:tcPr marL="0" marR="0" marT="139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r>
            </a:tbl>
          </a:graphicData>
        </a:graphic>
      </p:graphicFrame>
      <p:grpSp>
        <p:nvGrpSpPr>
          <p:cNvPr id="18" name="object 18"/>
          <p:cNvGrpSpPr/>
          <p:nvPr/>
        </p:nvGrpSpPr>
        <p:grpSpPr>
          <a:xfrm>
            <a:off x="112073" y="229656"/>
            <a:ext cx="728045" cy="729369"/>
            <a:chOff x="101660" y="208340"/>
            <a:chExt cx="660400" cy="661670"/>
          </a:xfrm>
        </p:grpSpPr>
        <p:sp>
          <p:nvSpPr>
            <p:cNvPr id="19" name="object 19"/>
            <p:cNvSpPr/>
            <p:nvPr/>
          </p:nvSpPr>
          <p:spPr>
            <a:xfrm>
              <a:off x="107950" y="214630"/>
              <a:ext cx="647700" cy="648970"/>
            </a:xfrm>
            <a:custGeom>
              <a:avLst/>
              <a:gdLst/>
              <a:ahLst/>
              <a:cxnLst/>
              <a:rect l="l" t="t" r="r" b="b"/>
              <a:pathLst>
                <a:path w="647700" h="648969">
                  <a:moveTo>
                    <a:pt x="497840" y="0"/>
                  </a:moveTo>
                  <a:lnTo>
                    <a:pt x="149860" y="0"/>
                  </a:lnTo>
                  <a:lnTo>
                    <a:pt x="0" y="149860"/>
                  </a:lnTo>
                  <a:lnTo>
                    <a:pt x="0" y="499110"/>
                  </a:lnTo>
                  <a:lnTo>
                    <a:pt x="149860" y="648970"/>
                  </a:lnTo>
                  <a:lnTo>
                    <a:pt x="497840" y="648970"/>
                  </a:lnTo>
                  <a:lnTo>
                    <a:pt x="647700" y="499110"/>
                  </a:lnTo>
                  <a:lnTo>
                    <a:pt x="647700" y="149860"/>
                  </a:lnTo>
                  <a:lnTo>
                    <a:pt x="497840" y="0"/>
                  </a:lnTo>
                  <a:close/>
                </a:path>
              </a:pathLst>
            </a:custGeom>
            <a:solidFill>
              <a:srgbClr val="00FF00"/>
            </a:solidFill>
          </p:spPr>
          <p:txBody>
            <a:bodyPr wrap="square" lIns="0" tIns="0" rIns="0" bIns="0" rtlCol="0"/>
            <a:lstStyle/>
            <a:p>
              <a:endParaRPr/>
            </a:p>
          </p:txBody>
        </p:sp>
        <p:sp>
          <p:nvSpPr>
            <p:cNvPr id="20" name="object 20"/>
            <p:cNvSpPr/>
            <p:nvPr/>
          </p:nvSpPr>
          <p:spPr>
            <a:xfrm>
              <a:off x="107950" y="214630"/>
              <a:ext cx="647700" cy="648970"/>
            </a:xfrm>
            <a:custGeom>
              <a:avLst/>
              <a:gdLst/>
              <a:ahLst/>
              <a:cxnLst/>
              <a:rect l="l" t="t" r="r" b="b"/>
              <a:pathLst>
                <a:path w="647700" h="648969">
                  <a:moveTo>
                    <a:pt x="149860" y="0"/>
                  </a:moveTo>
                  <a:lnTo>
                    <a:pt x="497840" y="0"/>
                  </a:lnTo>
                  <a:lnTo>
                    <a:pt x="647700" y="149860"/>
                  </a:lnTo>
                  <a:lnTo>
                    <a:pt x="647700" y="499110"/>
                  </a:lnTo>
                  <a:lnTo>
                    <a:pt x="497840" y="648970"/>
                  </a:lnTo>
                  <a:lnTo>
                    <a:pt x="149860" y="648970"/>
                  </a:lnTo>
                  <a:lnTo>
                    <a:pt x="0" y="499110"/>
                  </a:lnTo>
                  <a:lnTo>
                    <a:pt x="0" y="149860"/>
                  </a:lnTo>
                  <a:lnTo>
                    <a:pt x="149860" y="0"/>
                  </a:lnTo>
                  <a:close/>
                </a:path>
                <a:path w="647700" h="648969">
                  <a:moveTo>
                    <a:pt x="0" y="0"/>
                  </a:moveTo>
                  <a:lnTo>
                    <a:pt x="0" y="0"/>
                  </a:lnTo>
                </a:path>
                <a:path w="647700" h="648969">
                  <a:moveTo>
                    <a:pt x="647700" y="648970"/>
                  </a:moveTo>
                  <a:lnTo>
                    <a:pt x="647700" y="648970"/>
                  </a:lnTo>
                </a:path>
              </a:pathLst>
            </a:custGeom>
            <a:ln w="12579">
              <a:solidFill>
                <a:srgbClr val="FFFFFF"/>
              </a:solidFill>
            </a:ln>
          </p:spPr>
          <p:txBody>
            <a:bodyPr wrap="square" lIns="0" tIns="0" rIns="0" bIns="0" rtlCol="0"/>
            <a:lstStyle/>
            <a:p>
              <a:endParaRPr/>
            </a:p>
          </p:txBody>
        </p:sp>
      </p:grpSp>
      <p:sp>
        <p:nvSpPr>
          <p:cNvPr id="22" name="object 22"/>
          <p:cNvSpPr txBox="1"/>
          <p:nvPr/>
        </p:nvSpPr>
        <p:spPr>
          <a:xfrm>
            <a:off x="85405" y="356984"/>
            <a:ext cx="2646864" cy="3322734"/>
          </a:xfrm>
          <a:prstGeom prst="rect">
            <a:avLst/>
          </a:prstGeom>
        </p:spPr>
        <p:txBody>
          <a:bodyPr vert="horz" wrap="square" lIns="0" tIns="13999" rIns="0" bIns="0" rtlCol="0">
            <a:spAutoFit/>
          </a:bodyPr>
          <a:lstStyle/>
          <a:p>
            <a:pPr marL="306583">
              <a:spcBef>
                <a:spcPts val="110"/>
              </a:spcBef>
            </a:pPr>
            <a:r>
              <a:rPr sz="2600" b="1" dirty="0">
                <a:solidFill>
                  <a:srgbClr val="FFFFFF"/>
                </a:solidFill>
                <a:latin typeface="Times New Roman"/>
                <a:cs typeface="Times New Roman"/>
              </a:rPr>
              <a:t>1</a:t>
            </a:r>
            <a:endParaRPr sz="2600" dirty="0">
              <a:latin typeface="Times New Roman"/>
              <a:cs typeface="Times New Roman"/>
            </a:endParaRPr>
          </a:p>
          <a:p>
            <a:pPr>
              <a:spcBef>
                <a:spcPts val="6"/>
              </a:spcBef>
            </a:pPr>
            <a:endParaRPr sz="3500" dirty="0">
              <a:latin typeface="Times New Roman"/>
              <a:cs typeface="Times New Roman"/>
            </a:endParaRPr>
          </a:p>
          <a:p>
            <a:pPr marL="13999" marR="5600" algn="just"/>
            <a:r>
              <a:rPr sz="2200" b="1" dirty="0">
                <a:solidFill>
                  <a:srgbClr val="FFFFFF"/>
                </a:solidFill>
                <a:latin typeface="Times New Roman"/>
                <a:cs typeface="Times New Roman"/>
              </a:rPr>
              <a:t>The </a:t>
            </a:r>
            <a:r>
              <a:rPr sz="2200" b="1" spc="-6" dirty="0">
                <a:solidFill>
                  <a:srgbClr val="FFFFFF"/>
                </a:solidFill>
                <a:latin typeface="Times New Roman"/>
                <a:cs typeface="Times New Roman"/>
              </a:rPr>
              <a:t>estrous </a:t>
            </a:r>
            <a:r>
              <a:rPr sz="2200" b="1" dirty="0">
                <a:solidFill>
                  <a:srgbClr val="FFFFFF"/>
                </a:solidFill>
                <a:latin typeface="Times New Roman"/>
                <a:cs typeface="Times New Roman"/>
              </a:rPr>
              <a:t>cycle  </a:t>
            </a:r>
            <a:r>
              <a:rPr sz="2200" b="1" spc="6" dirty="0">
                <a:solidFill>
                  <a:srgbClr val="FFFFFF"/>
                </a:solidFill>
                <a:latin typeface="Times New Roman"/>
                <a:cs typeface="Times New Roman"/>
              </a:rPr>
              <a:t>may </a:t>
            </a:r>
            <a:r>
              <a:rPr sz="2200" b="1" spc="-6" dirty="0">
                <a:solidFill>
                  <a:srgbClr val="FFFFFF"/>
                </a:solidFill>
                <a:latin typeface="Times New Roman"/>
                <a:cs typeface="Times New Roman"/>
              </a:rPr>
              <a:t>be divided into  </a:t>
            </a:r>
            <a:r>
              <a:rPr sz="2200" b="1" dirty="0">
                <a:solidFill>
                  <a:srgbClr val="FFFFFF"/>
                </a:solidFill>
                <a:latin typeface="Times New Roman"/>
                <a:cs typeface="Times New Roman"/>
              </a:rPr>
              <a:t>several phases based  on behaviour changes  or structural changes  </a:t>
            </a:r>
            <a:r>
              <a:rPr sz="2200" b="1" spc="-6" dirty="0">
                <a:solidFill>
                  <a:srgbClr val="FFFFFF"/>
                </a:solidFill>
                <a:latin typeface="Times New Roman"/>
                <a:cs typeface="Times New Roman"/>
              </a:rPr>
              <a:t>in internal </a:t>
            </a:r>
            <a:r>
              <a:rPr sz="2200" b="1" dirty="0">
                <a:solidFill>
                  <a:srgbClr val="FFFFFF"/>
                </a:solidFill>
                <a:latin typeface="Times New Roman"/>
                <a:cs typeface="Times New Roman"/>
              </a:rPr>
              <a:t>&amp; external  </a:t>
            </a:r>
            <a:r>
              <a:rPr sz="2200" b="1" spc="-6" dirty="0">
                <a:solidFill>
                  <a:srgbClr val="FFFFFF"/>
                </a:solidFill>
                <a:latin typeface="Times New Roman"/>
                <a:cs typeface="Times New Roman"/>
              </a:rPr>
              <a:t>genitalia.</a:t>
            </a:r>
            <a:endParaRPr sz="2200" dirty="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80625" cy="7559675"/>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0099"/>
          </a:solidFill>
        </p:spPr>
        <p:txBody>
          <a:bodyPr wrap="square" lIns="0" tIns="0" rIns="0" bIns="0" rtlCol="0"/>
          <a:lstStyle/>
          <a:p>
            <a:endParaRPr/>
          </a:p>
        </p:txBody>
      </p:sp>
      <p:grpSp>
        <p:nvGrpSpPr>
          <p:cNvPr id="3" name="object 3"/>
          <p:cNvGrpSpPr/>
          <p:nvPr/>
        </p:nvGrpSpPr>
        <p:grpSpPr>
          <a:xfrm>
            <a:off x="385024" y="1225648"/>
            <a:ext cx="6548206" cy="5725054"/>
            <a:chOff x="349250" y="1111885"/>
            <a:chExt cx="5939790" cy="5193665"/>
          </a:xfrm>
        </p:grpSpPr>
        <p:sp>
          <p:nvSpPr>
            <p:cNvPr id="4" name="object 4"/>
            <p:cNvSpPr/>
            <p:nvPr/>
          </p:nvSpPr>
          <p:spPr>
            <a:xfrm>
              <a:off x="349250" y="1116330"/>
              <a:ext cx="5939790" cy="5189220"/>
            </a:xfrm>
            <a:custGeom>
              <a:avLst/>
              <a:gdLst/>
              <a:ahLst/>
              <a:cxnLst/>
              <a:rect l="l" t="t" r="r" b="b"/>
              <a:pathLst>
                <a:path w="5939790" h="5189220">
                  <a:moveTo>
                    <a:pt x="5939790" y="0"/>
                  </a:moveTo>
                  <a:lnTo>
                    <a:pt x="0" y="0"/>
                  </a:lnTo>
                  <a:lnTo>
                    <a:pt x="0" y="5189220"/>
                  </a:lnTo>
                  <a:lnTo>
                    <a:pt x="5939790" y="5189220"/>
                  </a:lnTo>
                  <a:lnTo>
                    <a:pt x="5939790" y="0"/>
                  </a:lnTo>
                  <a:close/>
                </a:path>
              </a:pathLst>
            </a:custGeom>
            <a:solidFill>
              <a:srgbClr val="FFC1EF"/>
            </a:solidFill>
          </p:spPr>
          <p:txBody>
            <a:bodyPr wrap="square" lIns="0" tIns="0" rIns="0" bIns="0" rtlCol="0"/>
            <a:lstStyle/>
            <a:p>
              <a:endParaRPr/>
            </a:p>
          </p:txBody>
        </p:sp>
        <p:sp>
          <p:nvSpPr>
            <p:cNvPr id="5" name="object 5"/>
            <p:cNvSpPr/>
            <p:nvPr/>
          </p:nvSpPr>
          <p:spPr>
            <a:xfrm>
              <a:off x="1189989" y="3778250"/>
              <a:ext cx="4890770" cy="1639570"/>
            </a:xfrm>
            <a:custGeom>
              <a:avLst/>
              <a:gdLst/>
              <a:ahLst/>
              <a:cxnLst/>
              <a:rect l="l" t="t" r="r" b="b"/>
              <a:pathLst>
                <a:path w="4890770" h="1639570">
                  <a:moveTo>
                    <a:pt x="0" y="1639570"/>
                  </a:moveTo>
                  <a:lnTo>
                    <a:pt x="0" y="1639570"/>
                  </a:lnTo>
                  <a:lnTo>
                    <a:pt x="718820" y="1639570"/>
                  </a:lnTo>
                  <a:lnTo>
                    <a:pt x="849629" y="1629410"/>
                  </a:lnTo>
                  <a:lnTo>
                    <a:pt x="991870" y="1609090"/>
                  </a:lnTo>
                  <a:lnTo>
                    <a:pt x="1164590" y="1558290"/>
                  </a:lnTo>
                  <a:lnTo>
                    <a:pt x="1336040" y="1497330"/>
                  </a:lnTo>
                  <a:lnTo>
                    <a:pt x="1488440" y="1426210"/>
                  </a:lnTo>
                  <a:lnTo>
                    <a:pt x="1609090" y="1356360"/>
                  </a:lnTo>
                  <a:lnTo>
                    <a:pt x="1720850" y="1315720"/>
                  </a:lnTo>
                  <a:lnTo>
                    <a:pt x="1802129" y="1275080"/>
                  </a:lnTo>
                  <a:lnTo>
                    <a:pt x="1863089" y="1234439"/>
                  </a:lnTo>
                  <a:lnTo>
                    <a:pt x="1903729" y="1183639"/>
                  </a:lnTo>
                  <a:lnTo>
                    <a:pt x="1934210" y="1122680"/>
                  </a:lnTo>
                  <a:lnTo>
                    <a:pt x="1963420" y="930910"/>
                  </a:lnTo>
                  <a:lnTo>
                    <a:pt x="1963420" y="798830"/>
                  </a:lnTo>
                  <a:lnTo>
                    <a:pt x="1973579" y="637539"/>
                  </a:lnTo>
                  <a:lnTo>
                    <a:pt x="2014220" y="242569"/>
                  </a:lnTo>
                  <a:lnTo>
                    <a:pt x="2034539" y="81280"/>
                  </a:lnTo>
                  <a:lnTo>
                    <a:pt x="2075180" y="0"/>
                  </a:lnTo>
                  <a:lnTo>
                    <a:pt x="2115820" y="10160"/>
                  </a:lnTo>
                  <a:lnTo>
                    <a:pt x="2136140" y="40639"/>
                  </a:lnTo>
                  <a:lnTo>
                    <a:pt x="2166620" y="91439"/>
                  </a:lnTo>
                  <a:lnTo>
                    <a:pt x="2227580" y="334010"/>
                  </a:lnTo>
                  <a:lnTo>
                    <a:pt x="2227580" y="405130"/>
                  </a:lnTo>
                  <a:lnTo>
                    <a:pt x="2237740" y="495300"/>
                  </a:lnTo>
                  <a:lnTo>
                    <a:pt x="2268220" y="718819"/>
                  </a:lnTo>
                  <a:lnTo>
                    <a:pt x="2288540" y="930910"/>
                  </a:lnTo>
                  <a:lnTo>
                    <a:pt x="2327910" y="1071880"/>
                  </a:lnTo>
                  <a:lnTo>
                    <a:pt x="2429510" y="1264920"/>
                  </a:lnTo>
                  <a:lnTo>
                    <a:pt x="2592070" y="1446530"/>
                  </a:lnTo>
                  <a:lnTo>
                    <a:pt x="2683510" y="1497330"/>
                  </a:lnTo>
                  <a:lnTo>
                    <a:pt x="2794000" y="1537970"/>
                  </a:lnTo>
                  <a:lnTo>
                    <a:pt x="3007360" y="1558290"/>
                  </a:lnTo>
                  <a:lnTo>
                    <a:pt x="3117850" y="1558290"/>
                  </a:lnTo>
                  <a:lnTo>
                    <a:pt x="3178810" y="1548130"/>
                  </a:lnTo>
                  <a:lnTo>
                    <a:pt x="3260090" y="1548130"/>
                  </a:lnTo>
                  <a:lnTo>
                    <a:pt x="3371850" y="1527810"/>
                  </a:lnTo>
                  <a:lnTo>
                    <a:pt x="3402330" y="1527810"/>
                  </a:lnTo>
                  <a:lnTo>
                    <a:pt x="3412490" y="1527810"/>
                  </a:lnTo>
                  <a:lnTo>
                    <a:pt x="3431540" y="1527810"/>
                  </a:lnTo>
                </a:path>
                <a:path w="4890770" h="1639570">
                  <a:moveTo>
                    <a:pt x="3441700" y="1537970"/>
                  </a:moveTo>
                  <a:lnTo>
                    <a:pt x="3431540" y="1527810"/>
                  </a:lnTo>
                </a:path>
                <a:path w="4890770" h="1639570">
                  <a:moveTo>
                    <a:pt x="3422650" y="1537970"/>
                  </a:moveTo>
                  <a:lnTo>
                    <a:pt x="3441700" y="1537970"/>
                  </a:lnTo>
                  <a:lnTo>
                    <a:pt x="3482340" y="1527810"/>
                  </a:lnTo>
                  <a:lnTo>
                    <a:pt x="3634740" y="1487170"/>
                  </a:lnTo>
                  <a:lnTo>
                    <a:pt x="3797300" y="1456690"/>
                  </a:lnTo>
                  <a:lnTo>
                    <a:pt x="3928110" y="1446530"/>
                  </a:lnTo>
                  <a:lnTo>
                    <a:pt x="4080510" y="1456690"/>
                  </a:lnTo>
                  <a:lnTo>
                    <a:pt x="4241800" y="1487170"/>
                  </a:lnTo>
                  <a:lnTo>
                    <a:pt x="4394200" y="1507490"/>
                  </a:lnTo>
                  <a:lnTo>
                    <a:pt x="4526280" y="1527810"/>
                  </a:lnTo>
                  <a:lnTo>
                    <a:pt x="4636770" y="1537970"/>
                  </a:lnTo>
                  <a:lnTo>
                    <a:pt x="4707890" y="1568450"/>
                  </a:lnTo>
                  <a:lnTo>
                    <a:pt x="4748530" y="1578610"/>
                  </a:lnTo>
                  <a:lnTo>
                    <a:pt x="4809490" y="1598930"/>
                  </a:lnTo>
                  <a:lnTo>
                    <a:pt x="4860290" y="1609090"/>
                  </a:lnTo>
                  <a:lnTo>
                    <a:pt x="4880610" y="1609090"/>
                  </a:lnTo>
                </a:path>
                <a:path w="4890770" h="1639570">
                  <a:moveTo>
                    <a:pt x="4890770" y="1619250"/>
                  </a:moveTo>
                  <a:lnTo>
                    <a:pt x="4880610" y="1609090"/>
                  </a:lnTo>
                </a:path>
              </a:pathLst>
            </a:custGeom>
            <a:ln w="17780">
              <a:solidFill>
                <a:srgbClr val="FF0000"/>
              </a:solidFill>
            </a:ln>
          </p:spPr>
          <p:txBody>
            <a:bodyPr wrap="square" lIns="0" tIns="0" rIns="0" bIns="0" rtlCol="0"/>
            <a:lstStyle/>
            <a:p>
              <a:endParaRPr/>
            </a:p>
          </p:txBody>
        </p:sp>
        <p:sp>
          <p:nvSpPr>
            <p:cNvPr id="6" name="object 6"/>
            <p:cNvSpPr/>
            <p:nvPr/>
          </p:nvSpPr>
          <p:spPr>
            <a:xfrm>
              <a:off x="1179830" y="4395469"/>
              <a:ext cx="4850130" cy="718820"/>
            </a:xfrm>
            <a:custGeom>
              <a:avLst/>
              <a:gdLst/>
              <a:ahLst/>
              <a:cxnLst/>
              <a:rect l="l" t="t" r="r" b="b"/>
              <a:pathLst>
                <a:path w="4850130" h="718820">
                  <a:moveTo>
                    <a:pt x="3402329" y="617219"/>
                  </a:moveTo>
                  <a:lnTo>
                    <a:pt x="3422650" y="617219"/>
                  </a:lnTo>
                  <a:lnTo>
                    <a:pt x="3482340" y="627379"/>
                  </a:lnTo>
                  <a:lnTo>
                    <a:pt x="3665220" y="647699"/>
                  </a:lnTo>
                  <a:lnTo>
                    <a:pt x="3867150" y="668019"/>
                  </a:lnTo>
                  <a:lnTo>
                    <a:pt x="4039870" y="678179"/>
                  </a:lnTo>
                  <a:lnTo>
                    <a:pt x="4211320" y="668019"/>
                  </a:lnTo>
                  <a:lnTo>
                    <a:pt x="4272280" y="657859"/>
                  </a:lnTo>
                  <a:lnTo>
                    <a:pt x="4323080" y="637539"/>
                  </a:lnTo>
                  <a:lnTo>
                    <a:pt x="4445000" y="495299"/>
                  </a:lnTo>
                  <a:lnTo>
                    <a:pt x="4546600" y="293369"/>
                  </a:lnTo>
                  <a:lnTo>
                    <a:pt x="4677409" y="140969"/>
                  </a:lnTo>
                  <a:lnTo>
                    <a:pt x="4718050" y="130809"/>
                  </a:lnTo>
                  <a:lnTo>
                    <a:pt x="4768850" y="151129"/>
                  </a:lnTo>
                  <a:lnTo>
                    <a:pt x="4819650" y="161289"/>
                  </a:lnTo>
                  <a:lnTo>
                    <a:pt x="4839970" y="171449"/>
                  </a:lnTo>
                </a:path>
                <a:path w="4850130" h="718820">
                  <a:moveTo>
                    <a:pt x="4850130" y="191769"/>
                  </a:moveTo>
                  <a:lnTo>
                    <a:pt x="4839970" y="171449"/>
                  </a:lnTo>
                </a:path>
                <a:path w="4850130" h="718820">
                  <a:moveTo>
                    <a:pt x="0" y="495299"/>
                  </a:moveTo>
                  <a:lnTo>
                    <a:pt x="20319" y="485139"/>
                  </a:lnTo>
                  <a:lnTo>
                    <a:pt x="81279" y="445769"/>
                  </a:lnTo>
                  <a:lnTo>
                    <a:pt x="151129" y="405129"/>
                  </a:lnTo>
                  <a:lnTo>
                    <a:pt x="212089" y="354329"/>
                  </a:lnTo>
                  <a:lnTo>
                    <a:pt x="283209" y="252729"/>
                  </a:lnTo>
                  <a:lnTo>
                    <a:pt x="354329" y="171449"/>
                  </a:lnTo>
                  <a:lnTo>
                    <a:pt x="415289" y="121919"/>
                  </a:lnTo>
                  <a:lnTo>
                    <a:pt x="485139" y="111759"/>
                  </a:lnTo>
                  <a:lnTo>
                    <a:pt x="515619" y="121919"/>
                  </a:lnTo>
                  <a:lnTo>
                    <a:pt x="546100" y="151129"/>
                  </a:lnTo>
                  <a:lnTo>
                    <a:pt x="627380" y="222249"/>
                  </a:lnTo>
                  <a:lnTo>
                    <a:pt x="759459" y="384809"/>
                  </a:lnTo>
                  <a:lnTo>
                    <a:pt x="830580" y="435609"/>
                  </a:lnTo>
                  <a:lnTo>
                    <a:pt x="930909" y="454659"/>
                  </a:lnTo>
                  <a:lnTo>
                    <a:pt x="1032509" y="464819"/>
                  </a:lnTo>
                  <a:lnTo>
                    <a:pt x="1123950" y="505459"/>
                  </a:lnTo>
                  <a:lnTo>
                    <a:pt x="1295400" y="566419"/>
                  </a:lnTo>
                  <a:lnTo>
                    <a:pt x="1457959" y="627379"/>
                  </a:lnTo>
                  <a:lnTo>
                    <a:pt x="1539239" y="657859"/>
                  </a:lnTo>
                  <a:lnTo>
                    <a:pt x="1649730" y="698499"/>
                  </a:lnTo>
                  <a:lnTo>
                    <a:pt x="1761489" y="718819"/>
                  </a:lnTo>
                  <a:lnTo>
                    <a:pt x="1842770" y="698499"/>
                  </a:lnTo>
                  <a:lnTo>
                    <a:pt x="1903730" y="617219"/>
                  </a:lnTo>
                  <a:lnTo>
                    <a:pt x="1973580" y="454659"/>
                  </a:lnTo>
                  <a:lnTo>
                    <a:pt x="2024380" y="273049"/>
                  </a:lnTo>
                  <a:lnTo>
                    <a:pt x="2034539" y="140969"/>
                  </a:lnTo>
                  <a:lnTo>
                    <a:pt x="2054859" y="50799"/>
                  </a:lnTo>
                  <a:lnTo>
                    <a:pt x="2095499" y="0"/>
                  </a:lnTo>
                  <a:lnTo>
                    <a:pt x="2146299" y="20319"/>
                  </a:lnTo>
                  <a:lnTo>
                    <a:pt x="2197099" y="121919"/>
                  </a:lnTo>
                  <a:lnTo>
                    <a:pt x="2227580" y="262889"/>
                  </a:lnTo>
                  <a:lnTo>
                    <a:pt x="2247899" y="384809"/>
                  </a:lnTo>
                  <a:lnTo>
                    <a:pt x="2319020" y="535939"/>
                  </a:lnTo>
                  <a:lnTo>
                    <a:pt x="2419349" y="596899"/>
                  </a:lnTo>
                  <a:lnTo>
                    <a:pt x="2480310" y="586739"/>
                  </a:lnTo>
                  <a:lnTo>
                    <a:pt x="2531110" y="546099"/>
                  </a:lnTo>
                  <a:lnTo>
                    <a:pt x="2592070" y="405129"/>
                  </a:lnTo>
                  <a:lnTo>
                    <a:pt x="2683510" y="232409"/>
                  </a:lnTo>
                  <a:lnTo>
                    <a:pt x="2743199" y="171449"/>
                  </a:lnTo>
                  <a:lnTo>
                    <a:pt x="2814320" y="151129"/>
                  </a:lnTo>
                  <a:lnTo>
                    <a:pt x="2875280" y="171449"/>
                  </a:lnTo>
                  <a:lnTo>
                    <a:pt x="2905760" y="201929"/>
                  </a:lnTo>
                  <a:lnTo>
                    <a:pt x="2936240" y="252729"/>
                  </a:lnTo>
                  <a:lnTo>
                    <a:pt x="3037840" y="435609"/>
                  </a:lnTo>
                  <a:lnTo>
                    <a:pt x="3107690" y="505459"/>
                  </a:lnTo>
                  <a:lnTo>
                    <a:pt x="3219449" y="566419"/>
                  </a:lnTo>
                  <a:lnTo>
                    <a:pt x="3280409" y="596899"/>
                  </a:lnTo>
                  <a:lnTo>
                    <a:pt x="3341370" y="617219"/>
                  </a:lnTo>
                  <a:lnTo>
                    <a:pt x="3402329" y="627379"/>
                  </a:lnTo>
                </a:path>
                <a:path w="4850130" h="718820">
                  <a:moveTo>
                    <a:pt x="3412490" y="637539"/>
                  </a:moveTo>
                  <a:lnTo>
                    <a:pt x="3402329" y="627379"/>
                  </a:lnTo>
                </a:path>
              </a:pathLst>
            </a:custGeom>
            <a:ln w="17780">
              <a:solidFill>
                <a:srgbClr val="000000"/>
              </a:solidFill>
            </a:ln>
          </p:spPr>
          <p:txBody>
            <a:bodyPr wrap="square" lIns="0" tIns="0" rIns="0" bIns="0" rtlCol="0"/>
            <a:lstStyle/>
            <a:p>
              <a:endParaRPr/>
            </a:p>
          </p:txBody>
        </p:sp>
        <p:sp>
          <p:nvSpPr>
            <p:cNvPr id="7" name="object 7"/>
            <p:cNvSpPr/>
            <p:nvPr/>
          </p:nvSpPr>
          <p:spPr>
            <a:xfrm>
              <a:off x="405764" y="1193165"/>
              <a:ext cx="5743575" cy="2421254"/>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124200" y="1111885"/>
              <a:ext cx="3035300" cy="682625"/>
            </a:xfrm>
            <a:prstGeom prst="rect">
              <a:avLst/>
            </a:prstGeom>
            <a:blipFill>
              <a:blip r:embed="rId3" cstate="print"/>
              <a:stretch>
                <a:fillRect/>
              </a:stretch>
            </a:blipFill>
          </p:spPr>
          <p:txBody>
            <a:bodyPr wrap="square" lIns="0" tIns="0" rIns="0" bIns="0" rtlCol="0"/>
            <a:lstStyle/>
            <a:p>
              <a:endParaRPr/>
            </a:p>
          </p:txBody>
        </p:sp>
      </p:grpSp>
      <p:sp>
        <p:nvSpPr>
          <p:cNvPr id="9" name="object 9"/>
          <p:cNvSpPr txBox="1"/>
          <p:nvPr/>
        </p:nvSpPr>
        <p:spPr>
          <a:xfrm>
            <a:off x="6186983" y="1986515"/>
            <a:ext cx="709144" cy="249209"/>
          </a:xfrm>
          <a:prstGeom prst="rect">
            <a:avLst/>
          </a:prstGeom>
        </p:spPr>
        <p:txBody>
          <a:bodyPr vert="horz" wrap="square" lIns="0" tIns="18199" rIns="0" bIns="0" rtlCol="0">
            <a:spAutoFit/>
          </a:bodyPr>
          <a:lstStyle/>
          <a:p>
            <a:pPr marL="13999">
              <a:spcBef>
                <a:spcPts val="143"/>
              </a:spcBef>
            </a:pPr>
            <a:r>
              <a:rPr sz="1500" b="1" spc="11" dirty="0">
                <a:latin typeface="Arial"/>
                <a:cs typeface="Arial"/>
              </a:rPr>
              <a:t>Atresia</a:t>
            </a:r>
            <a:endParaRPr sz="1500" dirty="0">
              <a:latin typeface="Arial"/>
              <a:cs typeface="Arial"/>
            </a:endParaRPr>
          </a:p>
        </p:txBody>
      </p:sp>
      <p:sp>
        <p:nvSpPr>
          <p:cNvPr id="10" name="object 10"/>
          <p:cNvSpPr txBox="1"/>
          <p:nvPr/>
        </p:nvSpPr>
        <p:spPr>
          <a:xfrm>
            <a:off x="382223" y="1272546"/>
            <a:ext cx="296818" cy="249209"/>
          </a:xfrm>
          <a:prstGeom prst="rect">
            <a:avLst/>
          </a:prstGeom>
        </p:spPr>
        <p:txBody>
          <a:bodyPr vert="horz" wrap="square" lIns="0" tIns="18199" rIns="0" bIns="0" rtlCol="0">
            <a:spAutoFit/>
          </a:bodyPr>
          <a:lstStyle/>
          <a:p>
            <a:pPr marL="13999">
              <a:spcBef>
                <a:spcPts val="143"/>
              </a:spcBef>
            </a:pPr>
            <a:r>
              <a:rPr sz="1500" b="1" spc="28" dirty="0">
                <a:latin typeface="Arial"/>
                <a:cs typeface="Arial"/>
              </a:rPr>
              <a:t>C</a:t>
            </a:r>
            <a:r>
              <a:rPr sz="1500" b="1" spc="22" dirty="0">
                <a:latin typeface="Arial"/>
                <a:cs typeface="Arial"/>
              </a:rPr>
              <a:t>L</a:t>
            </a:r>
            <a:endParaRPr sz="1500" dirty="0">
              <a:latin typeface="Arial"/>
              <a:cs typeface="Arial"/>
            </a:endParaRPr>
          </a:p>
        </p:txBody>
      </p:sp>
      <p:sp>
        <p:nvSpPr>
          <p:cNvPr id="11" name="object 11"/>
          <p:cNvSpPr txBox="1"/>
          <p:nvPr/>
        </p:nvSpPr>
        <p:spPr>
          <a:xfrm>
            <a:off x="2639164" y="2734083"/>
            <a:ext cx="305219" cy="249209"/>
          </a:xfrm>
          <a:prstGeom prst="rect">
            <a:avLst/>
          </a:prstGeom>
        </p:spPr>
        <p:txBody>
          <a:bodyPr vert="horz" wrap="square" lIns="0" tIns="18199" rIns="0" bIns="0" rtlCol="0">
            <a:spAutoFit/>
          </a:bodyPr>
          <a:lstStyle/>
          <a:p>
            <a:pPr>
              <a:spcBef>
                <a:spcPts val="143"/>
              </a:spcBef>
            </a:pPr>
            <a:r>
              <a:rPr sz="1500" b="1" spc="28" dirty="0">
                <a:latin typeface="Arial"/>
                <a:cs typeface="Arial"/>
              </a:rPr>
              <a:t>C</a:t>
            </a:r>
            <a:r>
              <a:rPr sz="1500" b="1" spc="22" dirty="0">
                <a:latin typeface="Arial"/>
                <a:cs typeface="Arial"/>
              </a:rPr>
              <a:t>A</a:t>
            </a:r>
            <a:endParaRPr sz="1500" dirty="0">
              <a:latin typeface="Arial"/>
              <a:cs typeface="Arial"/>
            </a:endParaRPr>
          </a:p>
        </p:txBody>
      </p:sp>
      <p:sp>
        <p:nvSpPr>
          <p:cNvPr id="12" name="object 12"/>
          <p:cNvSpPr txBox="1"/>
          <p:nvPr/>
        </p:nvSpPr>
        <p:spPr>
          <a:xfrm>
            <a:off x="3920244" y="1975314"/>
            <a:ext cx="954159" cy="249209"/>
          </a:xfrm>
          <a:prstGeom prst="rect">
            <a:avLst/>
          </a:prstGeom>
        </p:spPr>
        <p:txBody>
          <a:bodyPr vert="horz" wrap="square" lIns="0" tIns="18199" rIns="0" bIns="0" rtlCol="0">
            <a:spAutoFit/>
          </a:bodyPr>
          <a:lstStyle/>
          <a:p>
            <a:pPr marL="13999">
              <a:spcBef>
                <a:spcPts val="143"/>
              </a:spcBef>
            </a:pPr>
            <a:r>
              <a:rPr sz="1500" b="1" spc="33" dirty="0">
                <a:latin typeface="Arial"/>
                <a:cs typeface="Arial"/>
              </a:rPr>
              <a:t>O</a:t>
            </a:r>
            <a:r>
              <a:rPr sz="1500" b="1" spc="17" dirty="0">
                <a:latin typeface="Arial"/>
                <a:cs typeface="Arial"/>
              </a:rPr>
              <a:t>v</a:t>
            </a:r>
            <a:r>
              <a:rPr sz="1500" b="1" spc="6" dirty="0">
                <a:latin typeface="Arial"/>
                <a:cs typeface="Arial"/>
              </a:rPr>
              <a:t>u</a:t>
            </a:r>
            <a:r>
              <a:rPr sz="1500" b="1" spc="11" dirty="0">
                <a:latin typeface="Arial"/>
                <a:cs typeface="Arial"/>
              </a:rPr>
              <a:t>lati</a:t>
            </a:r>
            <a:r>
              <a:rPr sz="1500" b="1" spc="17" dirty="0">
                <a:latin typeface="Arial"/>
                <a:cs typeface="Arial"/>
              </a:rPr>
              <a:t>o</a:t>
            </a:r>
            <a:r>
              <a:rPr sz="1500" b="1" spc="22" dirty="0">
                <a:latin typeface="Arial"/>
                <a:cs typeface="Arial"/>
              </a:rPr>
              <a:t>n</a:t>
            </a:r>
            <a:endParaRPr sz="1500" dirty="0">
              <a:latin typeface="Arial"/>
              <a:cs typeface="Arial"/>
            </a:endParaRPr>
          </a:p>
        </p:txBody>
      </p:sp>
      <p:sp>
        <p:nvSpPr>
          <p:cNvPr id="13" name="object 13"/>
          <p:cNvSpPr txBox="1"/>
          <p:nvPr/>
        </p:nvSpPr>
        <p:spPr>
          <a:xfrm>
            <a:off x="5684353" y="1238946"/>
            <a:ext cx="295418" cy="249209"/>
          </a:xfrm>
          <a:prstGeom prst="rect">
            <a:avLst/>
          </a:prstGeom>
        </p:spPr>
        <p:txBody>
          <a:bodyPr vert="horz" wrap="square" lIns="0" tIns="18199" rIns="0" bIns="0" rtlCol="0">
            <a:spAutoFit/>
          </a:bodyPr>
          <a:lstStyle/>
          <a:p>
            <a:pPr marL="13999">
              <a:spcBef>
                <a:spcPts val="143"/>
              </a:spcBef>
            </a:pPr>
            <a:r>
              <a:rPr sz="1500" b="1" spc="17" dirty="0">
                <a:latin typeface="Arial"/>
                <a:cs typeface="Arial"/>
              </a:rPr>
              <a:t>C</a:t>
            </a:r>
            <a:r>
              <a:rPr sz="1500" b="1" spc="22" dirty="0">
                <a:latin typeface="Arial"/>
                <a:cs typeface="Arial"/>
              </a:rPr>
              <a:t>L</a:t>
            </a:r>
            <a:endParaRPr sz="1500" dirty="0">
              <a:latin typeface="Arial"/>
              <a:cs typeface="Arial"/>
            </a:endParaRPr>
          </a:p>
        </p:txBody>
      </p:sp>
      <p:grpSp>
        <p:nvGrpSpPr>
          <p:cNvPr id="14" name="object 14"/>
          <p:cNvGrpSpPr/>
          <p:nvPr/>
        </p:nvGrpSpPr>
        <p:grpSpPr>
          <a:xfrm>
            <a:off x="577536" y="3072868"/>
            <a:ext cx="6210785" cy="3073568"/>
            <a:chOff x="523875" y="2787650"/>
            <a:chExt cx="5633720" cy="2788285"/>
          </a:xfrm>
        </p:grpSpPr>
        <p:sp>
          <p:nvSpPr>
            <p:cNvPr id="15" name="object 15"/>
            <p:cNvSpPr/>
            <p:nvPr/>
          </p:nvSpPr>
          <p:spPr>
            <a:xfrm>
              <a:off x="1037590" y="2796539"/>
              <a:ext cx="5033010" cy="859790"/>
            </a:xfrm>
            <a:custGeom>
              <a:avLst/>
              <a:gdLst/>
              <a:ahLst/>
              <a:cxnLst/>
              <a:rect l="l" t="t" r="r" b="b"/>
              <a:pathLst>
                <a:path w="5033010" h="859789">
                  <a:moveTo>
                    <a:pt x="0" y="849630"/>
                  </a:moveTo>
                  <a:lnTo>
                    <a:pt x="871220" y="829310"/>
                  </a:lnTo>
                  <a:lnTo>
                    <a:pt x="932179" y="627380"/>
                  </a:lnTo>
                  <a:lnTo>
                    <a:pt x="1012190" y="768350"/>
                  </a:lnTo>
                  <a:lnTo>
                    <a:pt x="1052830" y="444500"/>
                  </a:lnTo>
                  <a:lnTo>
                    <a:pt x="1154430" y="647700"/>
                  </a:lnTo>
                  <a:lnTo>
                    <a:pt x="1174749" y="242570"/>
                  </a:lnTo>
                  <a:lnTo>
                    <a:pt x="1276349" y="444500"/>
                  </a:lnTo>
                  <a:lnTo>
                    <a:pt x="1337310" y="20320"/>
                  </a:lnTo>
                  <a:lnTo>
                    <a:pt x="1396999" y="283210"/>
                  </a:lnTo>
                  <a:lnTo>
                    <a:pt x="1478280" y="0"/>
                  </a:lnTo>
                  <a:lnTo>
                    <a:pt x="1559560" y="849630"/>
                  </a:lnTo>
                  <a:lnTo>
                    <a:pt x="5022850" y="849630"/>
                  </a:lnTo>
                  <a:lnTo>
                    <a:pt x="5002530" y="849630"/>
                  </a:lnTo>
                </a:path>
                <a:path w="5033010" h="859789">
                  <a:moveTo>
                    <a:pt x="10159" y="859790"/>
                  </a:moveTo>
                  <a:lnTo>
                    <a:pt x="881379" y="839470"/>
                  </a:lnTo>
                  <a:lnTo>
                    <a:pt x="942340" y="637539"/>
                  </a:lnTo>
                  <a:lnTo>
                    <a:pt x="1022349" y="778510"/>
                  </a:lnTo>
                  <a:lnTo>
                    <a:pt x="1062990" y="454660"/>
                  </a:lnTo>
                  <a:lnTo>
                    <a:pt x="1164590" y="657860"/>
                  </a:lnTo>
                  <a:lnTo>
                    <a:pt x="1184910" y="252730"/>
                  </a:lnTo>
                  <a:lnTo>
                    <a:pt x="1286510" y="454660"/>
                  </a:lnTo>
                  <a:lnTo>
                    <a:pt x="1347470" y="30480"/>
                  </a:lnTo>
                  <a:lnTo>
                    <a:pt x="1407160" y="293370"/>
                  </a:lnTo>
                  <a:lnTo>
                    <a:pt x="1488440" y="10160"/>
                  </a:lnTo>
                  <a:lnTo>
                    <a:pt x="1569720" y="859790"/>
                  </a:lnTo>
                  <a:lnTo>
                    <a:pt x="5033010" y="859790"/>
                  </a:lnTo>
                  <a:lnTo>
                    <a:pt x="5012690" y="859790"/>
                  </a:lnTo>
                </a:path>
              </a:pathLst>
            </a:custGeom>
            <a:ln w="17780">
              <a:solidFill>
                <a:srgbClr val="000000"/>
              </a:solidFill>
            </a:ln>
          </p:spPr>
          <p:txBody>
            <a:bodyPr wrap="square" lIns="0" tIns="0" rIns="0" bIns="0" rtlCol="0"/>
            <a:lstStyle/>
            <a:p>
              <a:endParaRPr/>
            </a:p>
          </p:txBody>
        </p:sp>
        <p:sp>
          <p:nvSpPr>
            <p:cNvPr id="16" name="object 16"/>
            <p:cNvSpPr/>
            <p:nvPr/>
          </p:nvSpPr>
          <p:spPr>
            <a:xfrm>
              <a:off x="541020" y="3707130"/>
              <a:ext cx="5599430" cy="1851660"/>
            </a:xfrm>
            <a:custGeom>
              <a:avLst/>
              <a:gdLst/>
              <a:ahLst/>
              <a:cxnLst/>
              <a:rect l="l" t="t" r="r" b="b"/>
              <a:pathLst>
                <a:path w="5599430" h="1851660">
                  <a:moveTo>
                    <a:pt x="30479" y="0"/>
                  </a:moveTo>
                  <a:lnTo>
                    <a:pt x="5599430" y="0"/>
                  </a:lnTo>
                </a:path>
                <a:path w="5599430" h="1851660">
                  <a:moveTo>
                    <a:pt x="0" y="1851660"/>
                  </a:moveTo>
                  <a:lnTo>
                    <a:pt x="5568950" y="1851660"/>
                  </a:lnTo>
                </a:path>
              </a:pathLst>
            </a:custGeom>
            <a:ln w="34290">
              <a:solidFill>
                <a:srgbClr val="000000"/>
              </a:solidFill>
            </a:ln>
          </p:spPr>
          <p:txBody>
            <a:bodyPr wrap="square" lIns="0" tIns="0" rIns="0" bIns="0" rtlCol="0"/>
            <a:lstStyle/>
            <a:p>
              <a:endParaRPr/>
            </a:p>
          </p:txBody>
        </p:sp>
      </p:grpSp>
      <p:sp>
        <p:nvSpPr>
          <p:cNvPr id="17" name="object 17"/>
          <p:cNvSpPr txBox="1"/>
          <p:nvPr/>
        </p:nvSpPr>
        <p:spPr>
          <a:xfrm>
            <a:off x="1755710" y="6427124"/>
            <a:ext cx="3941944" cy="249209"/>
          </a:xfrm>
          <a:prstGeom prst="rect">
            <a:avLst/>
          </a:prstGeom>
        </p:spPr>
        <p:txBody>
          <a:bodyPr vert="horz" wrap="square" lIns="0" tIns="18199" rIns="0" bIns="0" rtlCol="0">
            <a:spAutoFit/>
          </a:bodyPr>
          <a:lstStyle/>
          <a:p>
            <a:pPr marL="13999">
              <a:spcBef>
                <a:spcPts val="143"/>
              </a:spcBef>
            </a:pPr>
            <a:r>
              <a:rPr sz="1500" b="1" spc="17" dirty="0">
                <a:latin typeface="Arial"/>
                <a:cs typeface="Arial"/>
              </a:rPr>
              <a:t>Days </a:t>
            </a:r>
            <a:r>
              <a:rPr sz="1500" b="1" spc="11" dirty="0">
                <a:latin typeface="Arial"/>
                <a:cs typeface="Arial"/>
              </a:rPr>
              <a:t>Relative </a:t>
            </a:r>
            <a:r>
              <a:rPr sz="1500" b="1" spc="17" dirty="0">
                <a:latin typeface="Arial"/>
                <a:cs typeface="Arial"/>
              </a:rPr>
              <a:t>to the Gonadotropin</a:t>
            </a:r>
            <a:r>
              <a:rPr sz="1500" b="1" spc="-72" dirty="0">
                <a:latin typeface="Arial"/>
                <a:cs typeface="Arial"/>
              </a:rPr>
              <a:t> </a:t>
            </a:r>
            <a:r>
              <a:rPr sz="1500" b="1" spc="17" dirty="0">
                <a:latin typeface="Arial"/>
                <a:cs typeface="Arial"/>
              </a:rPr>
              <a:t>Surge</a:t>
            </a:r>
            <a:endParaRPr sz="1500" dirty="0">
              <a:latin typeface="Arial"/>
              <a:cs typeface="Arial"/>
            </a:endParaRPr>
          </a:p>
        </p:txBody>
      </p:sp>
      <p:grpSp>
        <p:nvGrpSpPr>
          <p:cNvPr id="18" name="object 18"/>
          <p:cNvGrpSpPr/>
          <p:nvPr/>
        </p:nvGrpSpPr>
        <p:grpSpPr>
          <a:xfrm>
            <a:off x="922657" y="6117737"/>
            <a:ext cx="5834162" cy="153993"/>
            <a:chOff x="836930" y="5549900"/>
            <a:chExt cx="5292090" cy="139700"/>
          </a:xfrm>
        </p:grpSpPr>
        <p:sp>
          <p:nvSpPr>
            <p:cNvPr id="19" name="object 19"/>
            <p:cNvSpPr/>
            <p:nvPr/>
          </p:nvSpPr>
          <p:spPr>
            <a:xfrm>
              <a:off x="3305809" y="5558789"/>
              <a:ext cx="354330" cy="111760"/>
            </a:xfrm>
            <a:custGeom>
              <a:avLst/>
              <a:gdLst/>
              <a:ahLst/>
              <a:cxnLst/>
              <a:rect l="l" t="t" r="r" b="b"/>
              <a:pathLst>
                <a:path w="354329" h="111760">
                  <a:moveTo>
                    <a:pt x="0" y="111760"/>
                  </a:moveTo>
                  <a:lnTo>
                    <a:pt x="0" y="0"/>
                  </a:lnTo>
                </a:path>
                <a:path w="354329" h="111760">
                  <a:moveTo>
                    <a:pt x="354329" y="111760"/>
                  </a:moveTo>
                  <a:lnTo>
                    <a:pt x="354329" y="0"/>
                  </a:lnTo>
                </a:path>
              </a:pathLst>
            </a:custGeom>
            <a:ln w="17780">
              <a:solidFill>
                <a:srgbClr val="000000"/>
              </a:solidFill>
            </a:ln>
          </p:spPr>
          <p:txBody>
            <a:bodyPr wrap="square" lIns="0" tIns="0" rIns="0" bIns="0" rtlCol="0"/>
            <a:lstStyle/>
            <a:p>
              <a:endParaRPr/>
            </a:p>
          </p:txBody>
        </p:sp>
        <p:sp>
          <p:nvSpPr>
            <p:cNvPr id="20" name="object 20"/>
            <p:cNvSpPr/>
            <p:nvPr/>
          </p:nvSpPr>
          <p:spPr>
            <a:xfrm>
              <a:off x="4005580" y="5558789"/>
              <a:ext cx="17780" cy="111760"/>
            </a:xfrm>
            <a:custGeom>
              <a:avLst/>
              <a:gdLst/>
              <a:ahLst/>
              <a:cxnLst/>
              <a:rect l="l" t="t" r="r" b="b"/>
              <a:pathLst>
                <a:path w="17779" h="111760">
                  <a:moveTo>
                    <a:pt x="17780" y="0"/>
                  </a:moveTo>
                  <a:lnTo>
                    <a:pt x="0" y="0"/>
                  </a:lnTo>
                  <a:lnTo>
                    <a:pt x="0" y="111760"/>
                  </a:lnTo>
                  <a:lnTo>
                    <a:pt x="17780" y="111760"/>
                  </a:lnTo>
                  <a:lnTo>
                    <a:pt x="17780" y="0"/>
                  </a:lnTo>
                  <a:close/>
                </a:path>
              </a:pathLst>
            </a:custGeom>
            <a:solidFill>
              <a:srgbClr val="000000"/>
            </a:solidFill>
          </p:spPr>
          <p:txBody>
            <a:bodyPr wrap="square" lIns="0" tIns="0" rIns="0" bIns="0" rtlCol="0"/>
            <a:lstStyle/>
            <a:p>
              <a:endParaRPr/>
            </a:p>
          </p:txBody>
        </p:sp>
        <p:sp>
          <p:nvSpPr>
            <p:cNvPr id="21" name="object 21"/>
            <p:cNvSpPr/>
            <p:nvPr/>
          </p:nvSpPr>
          <p:spPr>
            <a:xfrm>
              <a:off x="845820" y="5558789"/>
              <a:ext cx="5274310" cy="121920"/>
            </a:xfrm>
            <a:custGeom>
              <a:avLst/>
              <a:gdLst/>
              <a:ahLst/>
              <a:cxnLst/>
              <a:rect l="l" t="t" r="r" b="b"/>
              <a:pathLst>
                <a:path w="5274310" h="121920">
                  <a:moveTo>
                    <a:pt x="3522979" y="111760"/>
                  </a:moveTo>
                  <a:lnTo>
                    <a:pt x="3522979" y="0"/>
                  </a:lnTo>
                </a:path>
                <a:path w="5274310" h="121920">
                  <a:moveTo>
                    <a:pt x="3877309" y="121920"/>
                  </a:moveTo>
                  <a:lnTo>
                    <a:pt x="3877309" y="10160"/>
                  </a:lnTo>
                </a:path>
                <a:path w="5274310" h="121920">
                  <a:moveTo>
                    <a:pt x="4231640" y="121920"/>
                  </a:moveTo>
                  <a:lnTo>
                    <a:pt x="4231640" y="10160"/>
                  </a:lnTo>
                </a:path>
                <a:path w="5274310" h="121920">
                  <a:moveTo>
                    <a:pt x="4585970" y="121920"/>
                  </a:moveTo>
                  <a:lnTo>
                    <a:pt x="4585970" y="10160"/>
                  </a:lnTo>
                </a:path>
                <a:path w="5274310" h="121920">
                  <a:moveTo>
                    <a:pt x="4940300" y="111760"/>
                  </a:moveTo>
                  <a:lnTo>
                    <a:pt x="4940300" y="0"/>
                  </a:lnTo>
                </a:path>
                <a:path w="5274310" h="121920">
                  <a:moveTo>
                    <a:pt x="5274309" y="111760"/>
                  </a:moveTo>
                  <a:lnTo>
                    <a:pt x="5274309" y="0"/>
                  </a:lnTo>
                </a:path>
                <a:path w="5274310" h="121920">
                  <a:moveTo>
                    <a:pt x="0" y="111760"/>
                  </a:moveTo>
                  <a:lnTo>
                    <a:pt x="0" y="0"/>
                  </a:lnTo>
                </a:path>
                <a:path w="5274310" h="121920">
                  <a:moveTo>
                    <a:pt x="354330" y="111760"/>
                  </a:moveTo>
                  <a:lnTo>
                    <a:pt x="354330" y="0"/>
                  </a:lnTo>
                </a:path>
                <a:path w="5274310" h="121920">
                  <a:moveTo>
                    <a:pt x="708660" y="111760"/>
                  </a:moveTo>
                  <a:lnTo>
                    <a:pt x="708660" y="0"/>
                  </a:lnTo>
                </a:path>
                <a:path w="5274310" h="121920">
                  <a:moveTo>
                    <a:pt x="1062990" y="121920"/>
                  </a:moveTo>
                  <a:lnTo>
                    <a:pt x="1062990" y="10160"/>
                  </a:lnTo>
                </a:path>
                <a:path w="5274310" h="121920">
                  <a:moveTo>
                    <a:pt x="1417320" y="121920"/>
                  </a:moveTo>
                  <a:lnTo>
                    <a:pt x="1417320" y="10160"/>
                  </a:lnTo>
                </a:path>
                <a:path w="5274310" h="121920">
                  <a:moveTo>
                    <a:pt x="1761490" y="121920"/>
                  </a:moveTo>
                  <a:lnTo>
                    <a:pt x="1761490" y="10160"/>
                  </a:lnTo>
                </a:path>
                <a:path w="5274310" h="121920">
                  <a:moveTo>
                    <a:pt x="2125980" y="111760"/>
                  </a:moveTo>
                  <a:lnTo>
                    <a:pt x="2125980" y="0"/>
                  </a:lnTo>
                </a:path>
              </a:pathLst>
            </a:custGeom>
            <a:ln w="17780">
              <a:solidFill>
                <a:srgbClr val="000000"/>
              </a:solidFill>
            </a:ln>
          </p:spPr>
          <p:txBody>
            <a:bodyPr wrap="square" lIns="0" tIns="0" rIns="0" bIns="0" rtlCol="0"/>
            <a:lstStyle/>
            <a:p>
              <a:endParaRPr/>
            </a:p>
          </p:txBody>
        </p:sp>
      </p:grpSp>
      <p:sp>
        <p:nvSpPr>
          <p:cNvPr id="22" name="object 22"/>
          <p:cNvSpPr txBox="1"/>
          <p:nvPr/>
        </p:nvSpPr>
        <p:spPr>
          <a:xfrm>
            <a:off x="3574422" y="6247931"/>
            <a:ext cx="3244001" cy="249209"/>
          </a:xfrm>
          <a:prstGeom prst="rect">
            <a:avLst/>
          </a:prstGeom>
        </p:spPr>
        <p:txBody>
          <a:bodyPr vert="horz" wrap="square" lIns="0" tIns="18199" rIns="0" bIns="0" rtlCol="0">
            <a:spAutoFit/>
          </a:bodyPr>
          <a:lstStyle/>
          <a:p>
            <a:pPr marL="13999">
              <a:spcBef>
                <a:spcPts val="143"/>
              </a:spcBef>
              <a:tabLst>
                <a:tab pos="392678" algn="l"/>
                <a:tab pos="805655" algn="l"/>
                <a:tab pos="1185033" algn="l"/>
                <a:tab pos="1564412" algn="l"/>
                <a:tab pos="1966188" algn="l"/>
                <a:tab pos="2345568" algn="l"/>
                <a:tab pos="2747345" algn="l"/>
                <a:tab pos="3116924" algn="l"/>
              </a:tabLst>
            </a:pPr>
            <a:r>
              <a:rPr sz="1500" b="1" spc="17" dirty="0">
                <a:latin typeface="Arial"/>
                <a:cs typeface="Arial"/>
              </a:rPr>
              <a:t>0	1	2	3	4	5	6	7	8</a:t>
            </a:r>
            <a:endParaRPr sz="1500" dirty="0">
              <a:latin typeface="Arial"/>
              <a:cs typeface="Arial"/>
            </a:endParaRPr>
          </a:p>
        </p:txBody>
      </p:sp>
      <p:sp>
        <p:nvSpPr>
          <p:cNvPr id="23" name="object 23"/>
          <p:cNvSpPr txBox="1"/>
          <p:nvPr/>
        </p:nvSpPr>
        <p:spPr>
          <a:xfrm>
            <a:off x="772848" y="6247931"/>
            <a:ext cx="2562159" cy="249209"/>
          </a:xfrm>
          <a:prstGeom prst="rect">
            <a:avLst/>
          </a:prstGeom>
        </p:spPr>
        <p:txBody>
          <a:bodyPr vert="horz" wrap="square" lIns="0" tIns="18199" rIns="0" bIns="0" rtlCol="0">
            <a:spAutoFit/>
          </a:bodyPr>
          <a:lstStyle/>
          <a:p>
            <a:pPr marL="13999">
              <a:spcBef>
                <a:spcPts val="143"/>
              </a:spcBef>
              <a:tabLst>
                <a:tab pos="359080" algn="l"/>
                <a:tab pos="760857" algn="l"/>
                <a:tab pos="1542013" algn="l"/>
                <a:tab pos="1921392" algn="l"/>
                <a:tab pos="2367966" algn="l"/>
              </a:tabLst>
            </a:pPr>
            <a:r>
              <a:rPr sz="1500" b="1" spc="17" dirty="0">
                <a:latin typeface="Arial"/>
                <a:cs typeface="Arial"/>
              </a:rPr>
              <a:t>-7	</a:t>
            </a:r>
            <a:r>
              <a:rPr sz="1500" b="1" spc="11" dirty="0">
                <a:latin typeface="Arial"/>
                <a:cs typeface="Arial"/>
              </a:rPr>
              <a:t>- </a:t>
            </a:r>
            <a:r>
              <a:rPr sz="1500" b="1" spc="17" dirty="0">
                <a:latin typeface="Arial"/>
                <a:cs typeface="Arial"/>
              </a:rPr>
              <a:t>6</a:t>
            </a:r>
            <a:r>
              <a:rPr sz="1500" b="1" dirty="0">
                <a:latin typeface="Arial"/>
                <a:cs typeface="Arial"/>
              </a:rPr>
              <a:t>	</a:t>
            </a:r>
            <a:r>
              <a:rPr sz="1500" b="1" spc="11" dirty="0">
                <a:latin typeface="Arial"/>
                <a:cs typeface="Arial"/>
              </a:rPr>
              <a:t>- </a:t>
            </a:r>
            <a:r>
              <a:rPr sz="1500" b="1" spc="17" dirty="0">
                <a:latin typeface="Arial"/>
                <a:cs typeface="Arial"/>
              </a:rPr>
              <a:t>5</a:t>
            </a:r>
            <a:r>
              <a:rPr sz="1500" b="1" dirty="0">
                <a:latin typeface="Arial"/>
                <a:cs typeface="Arial"/>
              </a:rPr>
              <a:t> </a:t>
            </a:r>
            <a:r>
              <a:rPr sz="1500" b="1" spc="187" dirty="0">
                <a:latin typeface="Arial"/>
                <a:cs typeface="Arial"/>
              </a:rPr>
              <a:t> </a:t>
            </a:r>
            <a:r>
              <a:rPr sz="1500" b="1" spc="11" dirty="0">
                <a:latin typeface="Arial"/>
                <a:cs typeface="Arial"/>
              </a:rPr>
              <a:t>-</a:t>
            </a:r>
            <a:r>
              <a:rPr sz="1500" b="1" spc="6" dirty="0">
                <a:latin typeface="Arial"/>
                <a:cs typeface="Arial"/>
              </a:rPr>
              <a:t> </a:t>
            </a:r>
            <a:r>
              <a:rPr sz="1500" b="1" spc="17" dirty="0">
                <a:latin typeface="Arial"/>
                <a:cs typeface="Arial"/>
              </a:rPr>
              <a:t>4</a:t>
            </a:r>
            <a:r>
              <a:rPr sz="1500" b="1" dirty="0">
                <a:latin typeface="Arial"/>
                <a:cs typeface="Arial"/>
              </a:rPr>
              <a:t>	</a:t>
            </a:r>
            <a:r>
              <a:rPr sz="1500" b="1" spc="11" dirty="0">
                <a:latin typeface="Arial"/>
                <a:cs typeface="Arial"/>
              </a:rPr>
              <a:t>- </a:t>
            </a:r>
            <a:r>
              <a:rPr sz="1500" b="1" spc="17" dirty="0">
                <a:latin typeface="Arial"/>
                <a:cs typeface="Arial"/>
              </a:rPr>
              <a:t>3</a:t>
            </a:r>
            <a:r>
              <a:rPr sz="1500" b="1" dirty="0">
                <a:latin typeface="Arial"/>
                <a:cs typeface="Arial"/>
              </a:rPr>
              <a:t>	</a:t>
            </a:r>
            <a:r>
              <a:rPr sz="1500" b="1" spc="11" dirty="0">
                <a:latin typeface="Arial"/>
                <a:cs typeface="Arial"/>
              </a:rPr>
              <a:t>- </a:t>
            </a:r>
            <a:r>
              <a:rPr sz="1500" b="1" spc="17" dirty="0">
                <a:latin typeface="Arial"/>
                <a:cs typeface="Arial"/>
              </a:rPr>
              <a:t>2</a:t>
            </a:r>
            <a:r>
              <a:rPr sz="1500" b="1" dirty="0">
                <a:latin typeface="Arial"/>
                <a:cs typeface="Arial"/>
              </a:rPr>
              <a:t>	</a:t>
            </a:r>
            <a:r>
              <a:rPr sz="1500" b="1" spc="17" dirty="0">
                <a:latin typeface="Arial"/>
                <a:cs typeface="Arial"/>
              </a:rPr>
              <a:t>-1</a:t>
            </a:r>
            <a:endParaRPr sz="1500" dirty="0">
              <a:latin typeface="Arial"/>
              <a:cs typeface="Arial"/>
            </a:endParaRPr>
          </a:p>
        </p:txBody>
      </p:sp>
      <p:sp>
        <p:nvSpPr>
          <p:cNvPr id="24" name="object 24"/>
          <p:cNvSpPr txBox="1"/>
          <p:nvPr/>
        </p:nvSpPr>
        <p:spPr>
          <a:xfrm>
            <a:off x="772848" y="5255373"/>
            <a:ext cx="450828" cy="787818"/>
          </a:xfrm>
          <a:prstGeom prst="rect">
            <a:avLst/>
          </a:prstGeom>
        </p:spPr>
        <p:txBody>
          <a:bodyPr vert="horz" wrap="square" lIns="0" tIns="18199" rIns="0" bIns="0" rtlCol="0">
            <a:spAutoFit/>
          </a:bodyPr>
          <a:lstStyle/>
          <a:p>
            <a:pPr marR="25899" algn="r">
              <a:spcBef>
                <a:spcPts val="143"/>
              </a:spcBef>
            </a:pPr>
            <a:r>
              <a:rPr sz="1500" b="1" spc="22" dirty="0">
                <a:latin typeface="Arial"/>
                <a:cs typeface="Arial"/>
              </a:rPr>
              <a:t>F</a:t>
            </a:r>
            <a:r>
              <a:rPr sz="1500" b="1" spc="17" dirty="0">
                <a:latin typeface="Arial"/>
                <a:cs typeface="Arial"/>
              </a:rPr>
              <a:t>S</a:t>
            </a:r>
            <a:r>
              <a:rPr sz="1500" b="1" spc="22" dirty="0">
                <a:latin typeface="Arial"/>
                <a:cs typeface="Arial"/>
              </a:rPr>
              <a:t>H</a:t>
            </a:r>
            <a:endParaRPr sz="1500" dirty="0">
              <a:latin typeface="Arial"/>
              <a:cs typeface="Arial"/>
            </a:endParaRPr>
          </a:p>
          <a:p>
            <a:pPr>
              <a:spcBef>
                <a:spcPts val="22"/>
              </a:spcBef>
            </a:pPr>
            <a:endParaRPr sz="2000" dirty="0">
              <a:latin typeface="Arial"/>
              <a:cs typeface="Arial"/>
            </a:endParaRPr>
          </a:p>
          <a:p>
            <a:pPr marR="5600" algn="r"/>
            <a:r>
              <a:rPr sz="1500" b="1" spc="6" dirty="0">
                <a:solidFill>
                  <a:srgbClr val="FF0000"/>
                </a:solidFill>
                <a:latin typeface="Arial"/>
                <a:cs typeface="Arial"/>
              </a:rPr>
              <a:t>L</a:t>
            </a:r>
            <a:r>
              <a:rPr sz="1500" b="1" spc="22" dirty="0">
                <a:solidFill>
                  <a:srgbClr val="FF0000"/>
                </a:solidFill>
                <a:latin typeface="Arial"/>
                <a:cs typeface="Arial"/>
              </a:rPr>
              <a:t>H</a:t>
            </a:r>
            <a:endParaRPr sz="1500" dirty="0">
              <a:latin typeface="Arial"/>
              <a:cs typeface="Arial"/>
            </a:endParaRPr>
          </a:p>
        </p:txBody>
      </p:sp>
      <p:sp>
        <p:nvSpPr>
          <p:cNvPr id="25" name="object 25"/>
          <p:cNvSpPr txBox="1"/>
          <p:nvPr/>
        </p:nvSpPr>
        <p:spPr>
          <a:xfrm>
            <a:off x="527833" y="3749039"/>
            <a:ext cx="441027" cy="249209"/>
          </a:xfrm>
          <a:prstGeom prst="rect">
            <a:avLst/>
          </a:prstGeom>
        </p:spPr>
        <p:txBody>
          <a:bodyPr vert="horz" wrap="square" lIns="0" tIns="18199" rIns="0" bIns="0" rtlCol="0">
            <a:spAutoFit/>
          </a:bodyPr>
          <a:lstStyle/>
          <a:p>
            <a:pPr marL="13999">
              <a:spcBef>
                <a:spcPts val="143"/>
              </a:spcBef>
            </a:pPr>
            <a:r>
              <a:rPr sz="1500" b="1" spc="17" dirty="0">
                <a:latin typeface="Arial"/>
                <a:cs typeface="Arial"/>
              </a:rPr>
              <a:t>P</a:t>
            </a:r>
            <a:r>
              <a:rPr sz="1500" b="1" spc="33" dirty="0">
                <a:latin typeface="Arial"/>
                <a:cs typeface="Arial"/>
              </a:rPr>
              <a:t>G</a:t>
            </a:r>
            <a:r>
              <a:rPr sz="1500" b="1" spc="22" dirty="0">
                <a:latin typeface="Arial"/>
                <a:cs typeface="Arial"/>
              </a:rPr>
              <a:t>F</a:t>
            </a:r>
            <a:endParaRPr sz="1500" dirty="0">
              <a:latin typeface="Arial"/>
              <a:cs typeface="Arial"/>
            </a:endParaRPr>
          </a:p>
        </p:txBody>
      </p:sp>
      <p:sp>
        <p:nvSpPr>
          <p:cNvPr id="26" name="object 26"/>
          <p:cNvSpPr txBox="1"/>
          <p:nvPr/>
        </p:nvSpPr>
        <p:spPr>
          <a:xfrm>
            <a:off x="907256" y="3882032"/>
            <a:ext cx="204413" cy="169438"/>
          </a:xfrm>
          <a:prstGeom prst="rect">
            <a:avLst/>
          </a:prstGeom>
        </p:spPr>
        <p:txBody>
          <a:bodyPr vert="horz" wrap="square" lIns="0" tIns="15399" rIns="0" bIns="0" rtlCol="0">
            <a:spAutoFit/>
          </a:bodyPr>
          <a:lstStyle/>
          <a:p>
            <a:pPr marL="13999">
              <a:spcBef>
                <a:spcPts val="121"/>
              </a:spcBef>
            </a:pPr>
            <a:r>
              <a:rPr sz="1000" b="1" spc="33" dirty="0">
                <a:latin typeface="Arial"/>
                <a:cs typeface="Arial"/>
              </a:rPr>
              <a:t>2</a:t>
            </a:r>
            <a:r>
              <a:rPr sz="1000" spc="110" dirty="0">
                <a:latin typeface="Symbol"/>
                <a:cs typeface="Symbol"/>
              </a:rPr>
              <a:t></a:t>
            </a:r>
            <a:endParaRPr sz="1000" dirty="0">
              <a:latin typeface="Symbol"/>
              <a:cs typeface="Symbol"/>
            </a:endParaRPr>
          </a:p>
        </p:txBody>
      </p:sp>
      <p:sp>
        <p:nvSpPr>
          <p:cNvPr id="27" name="object 27"/>
          <p:cNvSpPr txBox="1"/>
          <p:nvPr/>
        </p:nvSpPr>
        <p:spPr>
          <a:xfrm>
            <a:off x="1152272" y="3515248"/>
            <a:ext cx="886955" cy="249209"/>
          </a:xfrm>
          <a:prstGeom prst="rect">
            <a:avLst/>
          </a:prstGeom>
        </p:spPr>
        <p:txBody>
          <a:bodyPr vert="horz" wrap="square" lIns="0" tIns="18199" rIns="0" bIns="0" rtlCol="0">
            <a:spAutoFit/>
          </a:bodyPr>
          <a:lstStyle/>
          <a:p>
            <a:pPr marL="13999">
              <a:spcBef>
                <a:spcPts val="143"/>
              </a:spcBef>
            </a:pPr>
            <a:r>
              <a:rPr sz="1500" b="1" spc="11" dirty="0">
                <a:solidFill>
                  <a:srgbClr val="0000FF"/>
                </a:solidFill>
                <a:latin typeface="Arial"/>
                <a:cs typeface="Arial"/>
              </a:rPr>
              <a:t>Estradiol</a:t>
            </a:r>
            <a:endParaRPr sz="1500" dirty="0">
              <a:latin typeface="Arial"/>
              <a:cs typeface="Arial"/>
            </a:endParaRPr>
          </a:p>
        </p:txBody>
      </p:sp>
      <p:sp>
        <p:nvSpPr>
          <p:cNvPr id="28" name="object 28"/>
          <p:cNvSpPr txBox="1"/>
          <p:nvPr/>
        </p:nvSpPr>
        <p:spPr>
          <a:xfrm>
            <a:off x="550233" y="2545091"/>
            <a:ext cx="1320282" cy="249209"/>
          </a:xfrm>
          <a:prstGeom prst="rect">
            <a:avLst/>
          </a:prstGeom>
        </p:spPr>
        <p:txBody>
          <a:bodyPr vert="horz" wrap="square" lIns="0" tIns="18199" rIns="0" bIns="0" rtlCol="0">
            <a:spAutoFit/>
          </a:bodyPr>
          <a:lstStyle/>
          <a:p>
            <a:pPr marL="13999">
              <a:spcBef>
                <a:spcPts val="143"/>
              </a:spcBef>
            </a:pPr>
            <a:r>
              <a:rPr sz="1500" b="1" spc="11" dirty="0">
                <a:solidFill>
                  <a:srgbClr val="00CC00"/>
                </a:solidFill>
                <a:latin typeface="Arial"/>
                <a:cs typeface="Arial"/>
              </a:rPr>
              <a:t>Progesterone</a:t>
            </a:r>
            <a:endParaRPr sz="1500" dirty="0">
              <a:latin typeface="Arial"/>
              <a:cs typeface="Arial"/>
            </a:endParaRPr>
          </a:p>
        </p:txBody>
      </p:sp>
      <p:grpSp>
        <p:nvGrpSpPr>
          <p:cNvPr id="29" name="object 29"/>
          <p:cNvGrpSpPr/>
          <p:nvPr/>
        </p:nvGrpSpPr>
        <p:grpSpPr>
          <a:xfrm>
            <a:off x="586636" y="6687512"/>
            <a:ext cx="6338193" cy="242190"/>
            <a:chOff x="532130" y="6066790"/>
            <a:chExt cx="5749290" cy="219710"/>
          </a:xfrm>
        </p:grpSpPr>
        <p:sp>
          <p:nvSpPr>
            <p:cNvPr id="30" name="object 30"/>
            <p:cNvSpPr/>
            <p:nvPr/>
          </p:nvSpPr>
          <p:spPr>
            <a:xfrm>
              <a:off x="541020" y="6075680"/>
              <a:ext cx="5731510" cy="201930"/>
            </a:xfrm>
            <a:custGeom>
              <a:avLst/>
              <a:gdLst/>
              <a:ahLst/>
              <a:cxnLst/>
              <a:rect l="l" t="t" r="r" b="b"/>
              <a:pathLst>
                <a:path w="5731510" h="201929">
                  <a:moveTo>
                    <a:pt x="5731510" y="0"/>
                  </a:moveTo>
                  <a:lnTo>
                    <a:pt x="0" y="0"/>
                  </a:lnTo>
                  <a:lnTo>
                    <a:pt x="0" y="201930"/>
                  </a:lnTo>
                  <a:lnTo>
                    <a:pt x="5731510" y="201930"/>
                  </a:lnTo>
                  <a:lnTo>
                    <a:pt x="5731510" y="0"/>
                  </a:lnTo>
                  <a:close/>
                </a:path>
              </a:pathLst>
            </a:custGeom>
            <a:solidFill>
              <a:srgbClr val="FFFFFF"/>
            </a:solidFill>
          </p:spPr>
          <p:txBody>
            <a:bodyPr wrap="square" lIns="0" tIns="0" rIns="0" bIns="0" rtlCol="0"/>
            <a:lstStyle/>
            <a:p>
              <a:endParaRPr/>
            </a:p>
          </p:txBody>
        </p:sp>
        <p:sp>
          <p:nvSpPr>
            <p:cNvPr id="31" name="object 31"/>
            <p:cNvSpPr/>
            <p:nvPr/>
          </p:nvSpPr>
          <p:spPr>
            <a:xfrm>
              <a:off x="541020" y="6075680"/>
              <a:ext cx="5731510" cy="201930"/>
            </a:xfrm>
            <a:custGeom>
              <a:avLst/>
              <a:gdLst/>
              <a:ahLst/>
              <a:cxnLst/>
              <a:rect l="l" t="t" r="r" b="b"/>
              <a:pathLst>
                <a:path w="5731510" h="201929">
                  <a:moveTo>
                    <a:pt x="0" y="0"/>
                  </a:moveTo>
                  <a:lnTo>
                    <a:pt x="5731509" y="0"/>
                  </a:lnTo>
                  <a:lnTo>
                    <a:pt x="5731509" y="201930"/>
                  </a:lnTo>
                  <a:lnTo>
                    <a:pt x="0" y="201930"/>
                  </a:lnTo>
                  <a:lnTo>
                    <a:pt x="0" y="0"/>
                  </a:lnTo>
                  <a:close/>
                </a:path>
              </a:pathLst>
            </a:custGeom>
            <a:ln w="17780">
              <a:solidFill>
                <a:srgbClr val="000000"/>
              </a:solidFill>
            </a:ln>
          </p:spPr>
          <p:txBody>
            <a:bodyPr wrap="square" lIns="0" tIns="0" rIns="0" bIns="0" rtlCol="0"/>
            <a:lstStyle/>
            <a:p>
              <a:endParaRPr/>
            </a:p>
          </p:txBody>
        </p:sp>
      </p:grpSp>
      <p:sp>
        <p:nvSpPr>
          <p:cNvPr id="32" name="object 32"/>
          <p:cNvSpPr txBox="1"/>
          <p:nvPr/>
        </p:nvSpPr>
        <p:spPr>
          <a:xfrm>
            <a:off x="4063052" y="6697311"/>
            <a:ext cx="1043065" cy="197388"/>
          </a:xfrm>
          <a:prstGeom prst="rect">
            <a:avLst/>
          </a:prstGeom>
          <a:solidFill>
            <a:srgbClr val="FFFFFF"/>
          </a:solidFill>
          <a:ln w="17779">
            <a:solidFill>
              <a:srgbClr val="000000"/>
            </a:solidFill>
          </a:ln>
        </p:spPr>
        <p:txBody>
          <a:bodyPr vert="horz" wrap="square" lIns="0" tIns="12599" rIns="0" bIns="0" rtlCol="0">
            <a:spAutoFit/>
          </a:bodyPr>
          <a:lstStyle/>
          <a:p>
            <a:pPr marL="162391">
              <a:spcBef>
                <a:spcPts val="99"/>
              </a:spcBef>
            </a:pPr>
            <a:r>
              <a:rPr sz="1200" b="1" spc="6" dirty="0">
                <a:latin typeface="Arial"/>
                <a:cs typeface="Arial"/>
              </a:rPr>
              <a:t>Metestrus</a:t>
            </a:r>
            <a:endParaRPr sz="1200" dirty="0">
              <a:latin typeface="Arial"/>
              <a:cs typeface="Arial"/>
            </a:endParaRPr>
          </a:p>
        </p:txBody>
      </p:sp>
      <p:sp>
        <p:nvSpPr>
          <p:cNvPr id="33" name="object 33"/>
          <p:cNvSpPr txBox="1"/>
          <p:nvPr/>
        </p:nvSpPr>
        <p:spPr>
          <a:xfrm>
            <a:off x="5106117" y="6697311"/>
            <a:ext cx="1808911" cy="197388"/>
          </a:xfrm>
          <a:prstGeom prst="rect">
            <a:avLst/>
          </a:prstGeom>
          <a:solidFill>
            <a:srgbClr val="FFFFFF"/>
          </a:solidFill>
          <a:ln w="17779">
            <a:solidFill>
              <a:srgbClr val="000000"/>
            </a:solidFill>
          </a:ln>
        </p:spPr>
        <p:txBody>
          <a:bodyPr vert="horz" wrap="square" lIns="0" tIns="12599" rIns="0" bIns="0" rtlCol="0">
            <a:spAutoFit/>
          </a:bodyPr>
          <a:lstStyle/>
          <a:p>
            <a:pPr marL="435375">
              <a:spcBef>
                <a:spcPts val="99"/>
              </a:spcBef>
            </a:pPr>
            <a:r>
              <a:rPr sz="1200" b="1" spc="6" dirty="0">
                <a:latin typeface="Arial"/>
                <a:cs typeface="Arial"/>
              </a:rPr>
              <a:t>Diestrus</a:t>
            </a:r>
            <a:endParaRPr sz="1200" dirty="0">
              <a:latin typeface="Arial"/>
              <a:cs typeface="Arial"/>
            </a:endParaRPr>
          </a:p>
        </p:txBody>
      </p:sp>
      <p:sp>
        <p:nvSpPr>
          <p:cNvPr id="34" name="object 34"/>
          <p:cNvSpPr txBox="1"/>
          <p:nvPr/>
        </p:nvSpPr>
        <p:spPr>
          <a:xfrm>
            <a:off x="2496356" y="6707112"/>
            <a:ext cx="1009461" cy="187493"/>
          </a:xfrm>
          <a:prstGeom prst="rect">
            <a:avLst/>
          </a:prstGeom>
          <a:solidFill>
            <a:srgbClr val="FFFFFF"/>
          </a:solidFill>
        </p:spPr>
        <p:txBody>
          <a:bodyPr vert="horz" wrap="square" lIns="0" tIns="2800" rIns="0" bIns="0" rtlCol="0">
            <a:spAutoFit/>
          </a:bodyPr>
          <a:lstStyle/>
          <a:p>
            <a:pPr marL="54597">
              <a:spcBef>
                <a:spcPts val="22"/>
              </a:spcBef>
            </a:pPr>
            <a:r>
              <a:rPr sz="1200" b="1" spc="6" dirty="0">
                <a:latin typeface="Arial"/>
                <a:cs typeface="Arial"/>
              </a:rPr>
              <a:t>Proestrus</a:t>
            </a:r>
            <a:endParaRPr sz="1200" dirty="0">
              <a:latin typeface="Arial"/>
              <a:cs typeface="Arial"/>
            </a:endParaRPr>
          </a:p>
        </p:txBody>
      </p:sp>
      <p:sp>
        <p:nvSpPr>
          <p:cNvPr id="35" name="object 35"/>
          <p:cNvSpPr txBox="1"/>
          <p:nvPr/>
        </p:nvSpPr>
        <p:spPr>
          <a:xfrm>
            <a:off x="606236" y="6707112"/>
            <a:ext cx="1870516" cy="187493"/>
          </a:xfrm>
          <a:prstGeom prst="rect">
            <a:avLst/>
          </a:prstGeom>
          <a:solidFill>
            <a:srgbClr val="FFFFFF"/>
          </a:solidFill>
        </p:spPr>
        <p:txBody>
          <a:bodyPr vert="horz" wrap="square" lIns="0" tIns="2800" rIns="0" bIns="0" rtlCol="0">
            <a:spAutoFit/>
          </a:bodyPr>
          <a:lstStyle/>
          <a:p>
            <a:pPr marL="604066">
              <a:spcBef>
                <a:spcPts val="22"/>
              </a:spcBef>
            </a:pPr>
            <a:r>
              <a:rPr sz="1200" b="1" spc="6" dirty="0">
                <a:latin typeface="Arial"/>
                <a:cs typeface="Arial"/>
              </a:rPr>
              <a:t>Diestrus</a:t>
            </a:r>
            <a:endParaRPr sz="1200" dirty="0">
              <a:latin typeface="Arial"/>
              <a:cs typeface="Arial"/>
            </a:endParaRPr>
          </a:p>
        </p:txBody>
      </p:sp>
      <p:sp>
        <p:nvSpPr>
          <p:cNvPr id="36" name="object 36"/>
          <p:cNvSpPr/>
          <p:nvPr/>
        </p:nvSpPr>
        <p:spPr>
          <a:xfrm>
            <a:off x="2494954" y="6708512"/>
            <a:ext cx="0" cy="200191"/>
          </a:xfrm>
          <a:custGeom>
            <a:avLst/>
            <a:gdLst/>
            <a:ahLst/>
            <a:cxnLst/>
            <a:rect l="l" t="t" r="r" b="b"/>
            <a:pathLst>
              <a:path h="181610">
                <a:moveTo>
                  <a:pt x="0" y="181610"/>
                </a:moveTo>
                <a:lnTo>
                  <a:pt x="0" y="0"/>
                </a:lnTo>
              </a:path>
            </a:pathLst>
          </a:custGeom>
          <a:ln w="17780">
            <a:solidFill>
              <a:srgbClr val="000000"/>
            </a:solidFill>
          </a:ln>
        </p:spPr>
        <p:txBody>
          <a:bodyPr wrap="square" lIns="0" tIns="0" rIns="0" bIns="0" rtlCol="0"/>
          <a:lstStyle/>
          <a:p>
            <a:endParaRPr/>
          </a:p>
        </p:txBody>
      </p:sp>
      <p:sp>
        <p:nvSpPr>
          <p:cNvPr id="37" name="object 37"/>
          <p:cNvSpPr txBox="1"/>
          <p:nvPr/>
        </p:nvSpPr>
        <p:spPr>
          <a:xfrm>
            <a:off x="3525418" y="6707112"/>
            <a:ext cx="527833" cy="187493"/>
          </a:xfrm>
          <a:prstGeom prst="rect">
            <a:avLst/>
          </a:prstGeom>
          <a:solidFill>
            <a:srgbClr val="FFFFFF"/>
          </a:solidFill>
        </p:spPr>
        <p:txBody>
          <a:bodyPr vert="horz" wrap="square" lIns="0" tIns="2800" rIns="0" bIns="0" rtlCol="0">
            <a:spAutoFit/>
          </a:bodyPr>
          <a:lstStyle/>
          <a:p>
            <a:pPr marL="29398">
              <a:spcBef>
                <a:spcPts val="22"/>
              </a:spcBef>
            </a:pPr>
            <a:r>
              <a:rPr sz="1200" b="1" spc="11" dirty="0">
                <a:latin typeface="Arial"/>
                <a:cs typeface="Arial"/>
              </a:rPr>
              <a:t>Es</a:t>
            </a:r>
            <a:r>
              <a:rPr sz="1200" b="1" dirty="0">
                <a:latin typeface="Arial"/>
                <a:cs typeface="Arial"/>
              </a:rPr>
              <a:t>t</a:t>
            </a:r>
            <a:r>
              <a:rPr sz="1200" b="1" spc="-6" dirty="0">
                <a:latin typeface="Arial"/>
                <a:cs typeface="Arial"/>
              </a:rPr>
              <a:t>r</a:t>
            </a:r>
            <a:r>
              <a:rPr sz="1200" b="1" spc="6" dirty="0">
                <a:latin typeface="Arial"/>
                <a:cs typeface="Arial"/>
              </a:rPr>
              <a:t>us</a:t>
            </a:r>
            <a:endParaRPr sz="1200" dirty="0">
              <a:latin typeface="Arial"/>
              <a:cs typeface="Arial"/>
            </a:endParaRPr>
          </a:p>
        </p:txBody>
      </p:sp>
      <p:grpSp>
        <p:nvGrpSpPr>
          <p:cNvPr id="38" name="object 38"/>
          <p:cNvGrpSpPr/>
          <p:nvPr/>
        </p:nvGrpSpPr>
        <p:grpSpPr>
          <a:xfrm>
            <a:off x="2455055" y="1161251"/>
            <a:ext cx="1098368" cy="5826550"/>
            <a:chOff x="2226947" y="1053466"/>
            <a:chExt cx="996315" cy="5285740"/>
          </a:xfrm>
        </p:grpSpPr>
        <p:sp>
          <p:nvSpPr>
            <p:cNvPr id="39" name="object 39"/>
            <p:cNvSpPr/>
            <p:nvPr/>
          </p:nvSpPr>
          <p:spPr>
            <a:xfrm>
              <a:off x="3214370" y="6085840"/>
              <a:ext cx="0" cy="181610"/>
            </a:xfrm>
            <a:custGeom>
              <a:avLst/>
              <a:gdLst/>
              <a:ahLst/>
              <a:cxnLst/>
              <a:rect l="l" t="t" r="r" b="b"/>
              <a:pathLst>
                <a:path h="181610">
                  <a:moveTo>
                    <a:pt x="0" y="181610"/>
                  </a:moveTo>
                  <a:lnTo>
                    <a:pt x="0" y="0"/>
                  </a:lnTo>
                </a:path>
              </a:pathLst>
            </a:custGeom>
            <a:ln w="17780">
              <a:solidFill>
                <a:srgbClr val="000000"/>
              </a:solidFill>
            </a:ln>
          </p:spPr>
          <p:txBody>
            <a:bodyPr wrap="square" lIns="0" tIns="0" rIns="0" bIns="0" rtlCol="0"/>
            <a:lstStyle/>
            <a:p>
              <a:endParaRPr/>
            </a:p>
          </p:txBody>
        </p:sp>
        <p:sp>
          <p:nvSpPr>
            <p:cNvPr id="40" name="object 40"/>
            <p:cNvSpPr/>
            <p:nvPr/>
          </p:nvSpPr>
          <p:spPr>
            <a:xfrm>
              <a:off x="2255520" y="1082040"/>
              <a:ext cx="933450" cy="5228590"/>
            </a:xfrm>
            <a:custGeom>
              <a:avLst/>
              <a:gdLst/>
              <a:ahLst/>
              <a:cxnLst/>
              <a:rect l="l" t="t" r="r" b="b"/>
              <a:pathLst>
                <a:path w="933450" h="5228590">
                  <a:moveTo>
                    <a:pt x="467360" y="5228590"/>
                  </a:moveTo>
                  <a:lnTo>
                    <a:pt x="0" y="5228590"/>
                  </a:lnTo>
                  <a:lnTo>
                    <a:pt x="0" y="0"/>
                  </a:lnTo>
                  <a:lnTo>
                    <a:pt x="933450" y="0"/>
                  </a:lnTo>
                  <a:lnTo>
                    <a:pt x="933450" y="5228590"/>
                  </a:lnTo>
                  <a:lnTo>
                    <a:pt x="467360" y="5228590"/>
                  </a:lnTo>
                  <a:close/>
                </a:path>
              </a:pathLst>
            </a:custGeom>
            <a:ln w="57146">
              <a:solidFill>
                <a:srgbClr val="FF0000"/>
              </a:solidFill>
            </a:ln>
          </p:spPr>
          <p:txBody>
            <a:bodyPr wrap="square" lIns="0" tIns="0" rIns="0" bIns="0" rtlCol="0"/>
            <a:lstStyle/>
            <a:p>
              <a:endParaRPr/>
            </a:p>
          </p:txBody>
        </p:sp>
      </p:grpSp>
      <p:sp>
        <p:nvSpPr>
          <p:cNvPr id="41" name="object 41"/>
          <p:cNvSpPr txBox="1">
            <a:spLocks noGrp="1"/>
          </p:cNvSpPr>
          <p:nvPr>
            <p:ph type="title"/>
          </p:nvPr>
        </p:nvSpPr>
        <p:spPr>
          <a:xfrm>
            <a:off x="3934244" y="392581"/>
            <a:ext cx="2527157" cy="449585"/>
          </a:xfrm>
          <a:prstGeom prst="rect">
            <a:avLst/>
          </a:prstGeom>
          <a:solidFill>
            <a:srgbClr val="CC0099"/>
          </a:solidFill>
          <a:ln w="12579">
            <a:solidFill>
              <a:srgbClr val="FFFFFF"/>
            </a:solidFill>
          </a:ln>
        </p:spPr>
        <p:txBody>
          <a:bodyPr vert="horz" wrap="square" lIns="0" tIns="48997" rIns="0" bIns="0" rtlCol="0">
            <a:spAutoFit/>
          </a:bodyPr>
          <a:lstStyle/>
          <a:p>
            <a:pPr marL="99394">
              <a:lnSpc>
                <a:spcPct val="100000"/>
              </a:lnSpc>
              <a:spcBef>
                <a:spcPts val="386"/>
              </a:spcBef>
            </a:pPr>
            <a:r>
              <a:rPr sz="2600" dirty="0">
                <a:solidFill>
                  <a:srgbClr val="FFFFFF"/>
                </a:solidFill>
              </a:rPr>
              <a:t>Follicular</a:t>
            </a:r>
            <a:r>
              <a:rPr sz="2600" spc="-44" dirty="0">
                <a:solidFill>
                  <a:srgbClr val="FFFFFF"/>
                </a:solidFill>
              </a:rPr>
              <a:t> </a:t>
            </a:r>
            <a:r>
              <a:rPr sz="2600" spc="-6" dirty="0">
                <a:solidFill>
                  <a:srgbClr val="FFFFFF"/>
                </a:solidFill>
              </a:rPr>
              <a:t>Phase</a:t>
            </a:r>
            <a:endParaRPr sz="2600" dirty="0"/>
          </a:p>
        </p:txBody>
      </p:sp>
      <p:sp>
        <p:nvSpPr>
          <p:cNvPr id="42" name="object 42"/>
          <p:cNvSpPr txBox="1"/>
          <p:nvPr/>
        </p:nvSpPr>
        <p:spPr>
          <a:xfrm>
            <a:off x="7001834" y="999557"/>
            <a:ext cx="2927582" cy="3410734"/>
          </a:xfrm>
          <a:prstGeom prst="rect">
            <a:avLst/>
          </a:prstGeom>
        </p:spPr>
        <p:txBody>
          <a:bodyPr vert="horz" wrap="square" lIns="0" tIns="148392" rIns="0" bIns="0" rtlCol="0">
            <a:spAutoFit/>
          </a:bodyPr>
          <a:lstStyle/>
          <a:p>
            <a:pPr marL="13999">
              <a:spcBef>
                <a:spcPts val="1168"/>
              </a:spcBef>
            </a:pPr>
            <a:r>
              <a:rPr sz="2600" b="1" spc="-6" dirty="0">
                <a:latin typeface="Times New Roman"/>
                <a:cs typeface="Times New Roman"/>
              </a:rPr>
              <a:t>Proestrus</a:t>
            </a:r>
            <a:endParaRPr sz="2600" dirty="0">
              <a:latin typeface="Times New Roman"/>
              <a:cs typeface="Times New Roman"/>
            </a:endParaRPr>
          </a:p>
          <a:p>
            <a:pPr marL="321982" indent="-193889">
              <a:spcBef>
                <a:spcPts val="794"/>
              </a:spcBef>
              <a:buChar char="•"/>
              <a:tabLst>
                <a:tab pos="321982" algn="l"/>
              </a:tabLst>
            </a:pPr>
            <a:r>
              <a:rPr sz="2000" spc="-6" dirty="0">
                <a:solidFill>
                  <a:srgbClr val="FFFFFF"/>
                </a:solidFill>
                <a:latin typeface="Times New Roman"/>
                <a:cs typeface="Times New Roman"/>
              </a:rPr>
              <a:t>Follicle </a:t>
            </a:r>
            <a:r>
              <a:rPr sz="2000" dirty="0">
                <a:solidFill>
                  <a:srgbClr val="FFFFFF"/>
                </a:solidFill>
                <a:latin typeface="Times New Roman"/>
                <a:cs typeface="Times New Roman"/>
              </a:rPr>
              <a:t>enlarges</a:t>
            </a:r>
            <a:endParaRPr sz="2000" dirty="0">
              <a:latin typeface="Times New Roman"/>
              <a:cs typeface="Times New Roman"/>
            </a:endParaRPr>
          </a:p>
          <a:p>
            <a:pPr marL="321982" indent="-193889">
              <a:spcBef>
                <a:spcPts val="794"/>
              </a:spcBef>
              <a:buChar char="•"/>
              <a:tabLst>
                <a:tab pos="321982" algn="l"/>
              </a:tabLst>
            </a:pPr>
            <a:r>
              <a:rPr sz="2000" spc="-6" dirty="0">
                <a:solidFill>
                  <a:srgbClr val="FFFFFF"/>
                </a:solidFill>
                <a:latin typeface="Times New Roman"/>
                <a:cs typeface="Times New Roman"/>
              </a:rPr>
              <a:t>Estrogen increases</a:t>
            </a:r>
            <a:endParaRPr sz="2000" dirty="0">
              <a:latin typeface="Times New Roman"/>
              <a:cs typeface="Times New Roman"/>
            </a:endParaRPr>
          </a:p>
          <a:p>
            <a:pPr marL="321982" marR="34298" indent="-193189">
              <a:lnSpc>
                <a:spcPct val="89100"/>
              </a:lnSpc>
              <a:spcBef>
                <a:spcPts val="1053"/>
              </a:spcBef>
              <a:buChar char="•"/>
              <a:tabLst>
                <a:tab pos="321982" algn="l"/>
              </a:tabLst>
            </a:pPr>
            <a:r>
              <a:rPr sz="2000" spc="-6" dirty="0">
                <a:solidFill>
                  <a:srgbClr val="FFFFFF"/>
                </a:solidFill>
                <a:latin typeface="Times New Roman"/>
                <a:cs typeface="Times New Roman"/>
              </a:rPr>
              <a:t>Vascularity </a:t>
            </a:r>
            <a:r>
              <a:rPr sz="2000" dirty="0">
                <a:solidFill>
                  <a:srgbClr val="FFFFFF"/>
                </a:solidFill>
                <a:latin typeface="Times New Roman"/>
                <a:cs typeface="Times New Roman"/>
              </a:rPr>
              <a:t>of </a:t>
            </a:r>
            <a:r>
              <a:rPr sz="2000" spc="-6" dirty="0">
                <a:solidFill>
                  <a:srgbClr val="FFFFFF"/>
                </a:solidFill>
                <a:latin typeface="Times New Roman"/>
                <a:cs typeface="Times New Roman"/>
              </a:rPr>
              <a:t>the female  reproductive </a:t>
            </a:r>
            <a:r>
              <a:rPr sz="2000" dirty="0">
                <a:solidFill>
                  <a:srgbClr val="FFFFFF"/>
                </a:solidFill>
                <a:latin typeface="Times New Roman"/>
                <a:cs typeface="Times New Roman"/>
              </a:rPr>
              <a:t>tract  </a:t>
            </a:r>
            <a:r>
              <a:rPr sz="2000" spc="-6" dirty="0">
                <a:solidFill>
                  <a:srgbClr val="FFFFFF"/>
                </a:solidFill>
                <a:latin typeface="Times New Roman"/>
                <a:cs typeface="Times New Roman"/>
              </a:rPr>
              <a:t>increases</a:t>
            </a:r>
            <a:endParaRPr sz="2000" dirty="0">
              <a:latin typeface="Times New Roman"/>
              <a:cs typeface="Times New Roman"/>
            </a:endParaRPr>
          </a:p>
          <a:p>
            <a:pPr marL="321982" marR="5600" indent="-193189">
              <a:lnSpc>
                <a:spcPts val="2116"/>
              </a:lnSpc>
              <a:spcBef>
                <a:spcPts val="1086"/>
              </a:spcBef>
              <a:buChar char="•"/>
              <a:tabLst>
                <a:tab pos="321982" algn="l"/>
              </a:tabLst>
            </a:pPr>
            <a:r>
              <a:rPr sz="2000" spc="-6" dirty="0">
                <a:solidFill>
                  <a:srgbClr val="FFFFFF"/>
                </a:solidFill>
                <a:latin typeface="Times New Roman"/>
                <a:cs typeface="Times New Roman"/>
              </a:rPr>
              <a:t>Endometrial glands </a:t>
            </a:r>
            <a:r>
              <a:rPr sz="2000" dirty="0">
                <a:solidFill>
                  <a:srgbClr val="FFFFFF"/>
                </a:solidFill>
                <a:latin typeface="Times New Roman"/>
                <a:cs typeface="Times New Roman"/>
              </a:rPr>
              <a:t>begin  </a:t>
            </a:r>
            <a:r>
              <a:rPr sz="2000" spc="-6" dirty="0">
                <a:solidFill>
                  <a:srgbClr val="FFFFFF"/>
                </a:solidFill>
                <a:latin typeface="Times New Roman"/>
                <a:cs typeface="Times New Roman"/>
              </a:rPr>
              <a:t>to</a:t>
            </a:r>
            <a:r>
              <a:rPr sz="2000" dirty="0">
                <a:solidFill>
                  <a:srgbClr val="FFFFFF"/>
                </a:solidFill>
                <a:latin typeface="Times New Roman"/>
                <a:cs typeface="Times New Roman"/>
              </a:rPr>
              <a:t> grow</a:t>
            </a:r>
            <a:endParaRPr sz="2000" dirty="0">
              <a:latin typeface="Times New Roman"/>
              <a:cs typeface="Times New Roman"/>
            </a:endParaRPr>
          </a:p>
          <a:p>
            <a:pPr marL="321982" indent="-193889">
              <a:spcBef>
                <a:spcPts val="766"/>
              </a:spcBef>
              <a:buChar char="•"/>
              <a:tabLst>
                <a:tab pos="321982" algn="l"/>
              </a:tabLst>
            </a:pPr>
            <a:r>
              <a:rPr sz="2000" spc="-6" dirty="0">
                <a:solidFill>
                  <a:srgbClr val="FFFFFF"/>
                </a:solidFill>
                <a:latin typeface="Times New Roman"/>
                <a:cs typeface="Times New Roman"/>
              </a:rPr>
              <a:t>Estrogen </a:t>
            </a:r>
            <a:r>
              <a:rPr sz="2000" dirty="0">
                <a:solidFill>
                  <a:srgbClr val="FFFFFF"/>
                </a:solidFill>
                <a:latin typeface="Times New Roman"/>
                <a:cs typeface="Times New Roman"/>
              </a:rPr>
              <a:t>levels</a:t>
            </a:r>
            <a:r>
              <a:rPr sz="2000" spc="-17" dirty="0">
                <a:solidFill>
                  <a:srgbClr val="FFFFFF"/>
                </a:solidFill>
                <a:latin typeface="Times New Roman"/>
                <a:cs typeface="Times New Roman"/>
              </a:rPr>
              <a:t> </a:t>
            </a:r>
            <a:r>
              <a:rPr sz="2000" dirty="0">
                <a:solidFill>
                  <a:srgbClr val="FFFFFF"/>
                </a:solidFill>
                <a:latin typeface="Times New Roman"/>
                <a:cs typeface="Times New Roman"/>
              </a:rPr>
              <a:t>peak</a:t>
            </a:r>
            <a:endParaRPr sz="2000" dirty="0">
              <a:latin typeface="Times New Roman"/>
              <a:cs typeface="Times New Roman"/>
            </a:endParaRPr>
          </a:p>
        </p:txBody>
      </p:sp>
      <p:grpSp>
        <p:nvGrpSpPr>
          <p:cNvPr id="43" name="object 43"/>
          <p:cNvGrpSpPr/>
          <p:nvPr/>
        </p:nvGrpSpPr>
        <p:grpSpPr>
          <a:xfrm>
            <a:off x="112073" y="254855"/>
            <a:ext cx="728045" cy="729369"/>
            <a:chOff x="101660" y="231200"/>
            <a:chExt cx="660400" cy="661670"/>
          </a:xfrm>
        </p:grpSpPr>
        <p:sp>
          <p:nvSpPr>
            <p:cNvPr id="44" name="object 44"/>
            <p:cNvSpPr/>
            <p:nvPr/>
          </p:nvSpPr>
          <p:spPr>
            <a:xfrm>
              <a:off x="107950" y="237490"/>
              <a:ext cx="647700" cy="648970"/>
            </a:xfrm>
            <a:custGeom>
              <a:avLst/>
              <a:gdLst/>
              <a:ahLst/>
              <a:cxnLst/>
              <a:rect l="l" t="t" r="r" b="b"/>
              <a:pathLst>
                <a:path w="647700" h="648969">
                  <a:moveTo>
                    <a:pt x="497840" y="0"/>
                  </a:moveTo>
                  <a:lnTo>
                    <a:pt x="149860" y="0"/>
                  </a:lnTo>
                  <a:lnTo>
                    <a:pt x="0" y="149859"/>
                  </a:lnTo>
                  <a:lnTo>
                    <a:pt x="0" y="499109"/>
                  </a:lnTo>
                  <a:lnTo>
                    <a:pt x="149860" y="648969"/>
                  </a:lnTo>
                  <a:lnTo>
                    <a:pt x="497840" y="648969"/>
                  </a:lnTo>
                  <a:lnTo>
                    <a:pt x="647700" y="499109"/>
                  </a:lnTo>
                  <a:lnTo>
                    <a:pt x="647700" y="149859"/>
                  </a:lnTo>
                  <a:lnTo>
                    <a:pt x="497840" y="0"/>
                  </a:lnTo>
                  <a:close/>
                </a:path>
              </a:pathLst>
            </a:custGeom>
            <a:solidFill>
              <a:srgbClr val="00FF00"/>
            </a:solidFill>
          </p:spPr>
          <p:txBody>
            <a:bodyPr wrap="square" lIns="0" tIns="0" rIns="0" bIns="0" rtlCol="0"/>
            <a:lstStyle/>
            <a:p>
              <a:endParaRPr/>
            </a:p>
          </p:txBody>
        </p:sp>
        <p:sp>
          <p:nvSpPr>
            <p:cNvPr id="45" name="object 45"/>
            <p:cNvSpPr/>
            <p:nvPr/>
          </p:nvSpPr>
          <p:spPr>
            <a:xfrm>
              <a:off x="107950" y="237490"/>
              <a:ext cx="647700" cy="648970"/>
            </a:xfrm>
            <a:custGeom>
              <a:avLst/>
              <a:gdLst/>
              <a:ahLst/>
              <a:cxnLst/>
              <a:rect l="l" t="t" r="r" b="b"/>
              <a:pathLst>
                <a:path w="647700" h="648969">
                  <a:moveTo>
                    <a:pt x="149860" y="0"/>
                  </a:moveTo>
                  <a:lnTo>
                    <a:pt x="497840" y="0"/>
                  </a:lnTo>
                  <a:lnTo>
                    <a:pt x="647700" y="149859"/>
                  </a:lnTo>
                  <a:lnTo>
                    <a:pt x="647700" y="499109"/>
                  </a:lnTo>
                  <a:lnTo>
                    <a:pt x="497840" y="648969"/>
                  </a:lnTo>
                  <a:lnTo>
                    <a:pt x="149860" y="648969"/>
                  </a:lnTo>
                  <a:lnTo>
                    <a:pt x="0" y="499109"/>
                  </a:lnTo>
                  <a:lnTo>
                    <a:pt x="0" y="149859"/>
                  </a:lnTo>
                  <a:lnTo>
                    <a:pt x="149860" y="0"/>
                  </a:lnTo>
                  <a:close/>
                </a:path>
                <a:path w="647700" h="648969">
                  <a:moveTo>
                    <a:pt x="0" y="0"/>
                  </a:moveTo>
                  <a:lnTo>
                    <a:pt x="0" y="0"/>
                  </a:lnTo>
                </a:path>
                <a:path w="647700" h="648969">
                  <a:moveTo>
                    <a:pt x="647700" y="648969"/>
                  </a:moveTo>
                  <a:lnTo>
                    <a:pt x="647700" y="648969"/>
                  </a:lnTo>
                </a:path>
              </a:pathLst>
            </a:custGeom>
            <a:ln w="12579">
              <a:solidFill>
                <a:srgbClr val="FFFFFF"/>
              </a:solidFill>
            </a:ln>
          </p:spPr>
          <p:txBody>
            <a:bodyPr wrap="square" lIns="0" tIns="0" rIns="0" bIns="0" rtlCol="0"/>
            <a:lstStyle/>
            <a:p>
              <a:endParaRPr/>
            </a:p>
          </p:txBody>
        </p:sp>
      </p:grpSp>
      <p:sp>
        <p:nvSpPr>
          <p:cNvPr id="46" name="object 46"/>
          <p:cNvSpPr txBox="1"/>
          <p:nvPr/>
        </p:nvSpPr>
        <p:spPr>
          <a:xfrm>
            <a:off x="378024" y="382183"/>
            <a:ext cx="196012" cy="414245"/>
          </a:xfrm>
          <a:prstGeom prst="rect">
            <a:avLst/>
          </a:prstGeom>
        </p:spPr>
        <p:txBody>
          <a:bodyPr vert="horz" wrap="square" lIns="0" tIns="13999" rIns="0" bIns="0" rtlCol="0">
            <a:spAutoFit/>
          </a:bodyPr>
          <a:lstStyle/>
          <a:p>
            <a:pPr marL="13999">
              <a:spcBef>
                <a:spcPts val="110"/>
              </a:spcBef>
            </a:pPr>
            <a:r>
              <a:rPr sz="2600" b="1" dirty="0">
                <a:solidFill>
                  <a:srgbClr val="FFFFFF"/>
                </a:solidFill>
                <a:latin typeface="Times New Roman"/>
                <a:cs typeface="Times New Roman"/>
              </a:rPr>
              <a:t>2</a:t>
            </a:r>
            <a:endParaRPr sz="2600" dirty="0">
              <a:latin typeface="Times New Roman"/>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80625" cy="7559675"/>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0099"/>
          </a:solidFill>
        </p:spPr>
        <p:txBody>
          <a:bodyPr wrap="square" lIns="0" tIns="0" rIns="0" bIns="0" rtlCol="0"/>
          <a:lstStyle/>
          <a:p>
            <a:endParaRPr/>
          </a:p>
        </p:txBody>
      </p:sp>
      <p:sp>
        <p:nvSpPr>
          <p:cNvPr id="3" name="object 3"/>
          <p:cNvSpPr txBox="1"/>
          <p:nvPr/>
        </p:nvSpPr>
        <p:spPr>
          <a:xfrm>
            <a:off x="6856225" y="1195548"/>
            <a:ext cx="961860" cy="414245"/>
          </a:xfrm>
          <a:prstGeom prst="rect">
            <a:avLst/>
          </a:prstGeom>
        </p:spPr>
        <p:txBody>
          <a:bodyPr vert="horz" wrap="square" lIns="0" tIns="13999" rIns="0" bIns="0" rtlCol="0">
            <a:spAutoFit/>
          </a:bodyPr>
          <a:lstStyle/>
          <a:p>
            <a:pPr marL="13999">
              <a:spcBef>
                <a:spcPts val="110"/>
              </a:spcBef>
            </a:pPr>
            <a:r>
              <a:rPr sz="2600" b="1" spc="-6" dirty="0">
                <a:latin typeface="Times New Roman"/>
                <a:cs typeface="Times New Roman"/>
              </a:rPr>
              <a:t>E</a:t>
            </a:r>
            <a:r>
              <a:rPr sz="2600" b="1" spc="-11" dirty="0">
                <a:latin typeface="Times New Roman"/>
                <a:cs typeface="Times New Roman"/>
              </a:rPr>
              <a:t>s</a:t>
            </a:r>
            <a:r>
              <a:rPr sz="2600" b="1" spc="6" dirty="0">
                <a:latin typeface="Times New Roman"/>
                <a:cs typeface="Times New Roman"/>
              </a:rPr>
              <a:t>t</a:t>
            </a:r>
            <a:r>
              <a:rPr sz="2600" b="1" dirty="0">
                <a:latin typeface="Times New Roman"/>
                <a:cs typeface="Times New Roman"/>
              </a:rPr>
              <a:t>r</a:t>
            </a:r>
            <a:r>
              <a:rPr sz="2600" b="1" spc="-11" dirty="0">
                <a:latin typeface="Times New Roman"/>
                <a:cs typeface="Times New Roman"/>
              </a:rPr>
              <a:t>u</a:t>
            </a:r>
            <a:r>
              <a:rPr sz="2600" b="1" dirty="0">
                <a:latin typeface="Times New Roman"/>
                <a:cs typeface="Times New Roman"/>
              </a:rPr>
              <a:t>s</a:t>
            </a:r>
            <a:endParaRPr sz="2600" dirty="0">
              <a:latin typeface="Times New Roman"/>
              <a:cs typeface="Times New Roman"/>
            </a:endParaRPr>
          </a:p>
        </p:txBody>
      </p:sp>
      <p:sp>
        <p:nvSpPr>
          <p:cNvPr id="4" name="object 4"/>
          <p:cNvSpPr txBox="1"/>
          <p:nvPr/>
        </p:nvSpPr>
        <p:spPr>
          <a:xfrm>
            <a:off x="6902429" y="1581931"/>
            <a:ext cx="116907" cy="1643386"/>
          </a:xfrm>
          <a:prstGeom prst="rect">
            <a:avLst/>
          </a:prstGeom>
        </p:spPr>
        <p:txBody>
          <a:bodyPr vert="horz" wrap="square" lIns="0" tIns="116193" rIns="0" bIns="0" rtlCol="0">
            <a:spAutoFit/>
          </a:bodyPr>
          <a:lstStyle/>
          <a:p>
            <a:pPr marL="13999">
              <a:spcBef>
                <a:spcPts val="915"/>
              </a:spcBef>
            </a:pPr>
            <a:r>
              <a:rPr sz="2000" dirty="0">
                <a:solidFill>
                  <a:srgbClr val="FFFFFF"/>
                </a:solidFill>
                <a:latin typeface="Times New Roman"/>
                <a:cs typeface="Times New Roman"/>
              </a:rPr>
              <a:t>•</a:t>
            </a:r>
            <a:endParaRPr sz="2000" dirty="0">
              <a:latin typeface="Times New Roman"/>
              <a:cs typeface="Times New Roman"/>
            </a:endParaRPr>
          </a:p>
          <a:p>
            <a:pPr marL="13999">
              <a:spcBef>
                <a:spcPts val="805"/>
              </a:spcBef>
            </a:pPr>
            <a:r>
              <a:rPr sz="2000" dirty="0">
                <a:solidFill>
                  <a:srgbClr val="FFFFFF"/>
                </a:solidFill>
                <a:latin typeface="Times New Roman"/>
                <a:cs typeface="Times New Roman"/>
              </a:rPr>
              <a:t>•</a:t>
            </a:r>
            <a:endParaRPr sz="2000" dirty="0">
              <a:latin typeface="Times New Roman"/>
              <a:cs typeface="Times New Roman"/>
            </a:endParaRPr>
          </a:p>
          <a:p>
            <a:pPr marL="13999">
              <a:spcBef>
                <a:spcPts val="794"/>
              </a:spcBef>
            </a:pPr>
            <a:r>
              <a:rPr sz="2000" dirty="0">
                <a:solidFill>
                  <a:srgbClr val="FFFFFF"/>
                </a:solidFill>
                <a:latin typeface="Times New Roman"/>
                <a:cs typeface="Times New Roman"/>
              </a:rPr>
              <a:t>•</a:t>
            </a:r>
            <a:endParaRPr sz="2000" dirty="0">
              <a:latin typeface="Times New Roman"/>
              <a:cs typeface="Times New Roman"/>
            </a:endParaRPr>
          </a:p>
          <a:p>
            <a:pPr marL="13999">
              <a:spcBef>
                <a:spcPts val="794"/>
              </a:spcBef>
            </a:pPr>
            <a:r>
              <a:rPr sz="2000" dirty="0">
                <a:solidFill>
                  <a:srgbClr val="FFFFFF"/>
                </a:solidFill>
                <a:latin typeface="Times New Roman"/>
                <a:cs typeface="Times New Roman"/>
              </a:rPr>
              <a:t>•</a:t>
            </a:r>
            <a:endParaRPr sz="2000" dirty="0">
              <a:latin typeface="Times New Roman"/>
              <a:cs typeface="Times New Roman"/>
            </a:endParaRPr>
          </a:p>
        </p:txBody>
      </p:sp>
      <p:sp>
        <p:nvSpPr>
          <p:cNvPr id="5" name="object 5"/>
          <p:cNvSpPr txBox="1"/>
          <p:nvPr/>
        </p:nvSpPr>
        <p:spPr>
          <a:xfrm>
            <a:off x="6902429" y="3568445"/>
            <a:ext cx="116907" cy="330386"/>
          </a:xfrm>
          <a:prstGeom prst="rect">
            <a:avLst/>
          </a:prstGeom>
        </p:spPr>
        <p:txBody>
          <a:bodyPr vert="horz" wrap="square" lIns="0" tIns="13999" rIns="0" bIns="0" rtlCol="0">
            <a:spAutoFit/>
          </a:bodyPr>
          <a:lstStyle/>
          <a:p>
            <a:pPr marL="13999">
              <a:spcBef>
                <a:spcPts val="110"/>
              </a:spcBef>
            </a:pPr>
            <a:r>
              <a:rPr sz="2000" dirty="0">
                <a:solidFill>
                  <a:srgbClr val="FFFFFF"/>
                </a:solidFill>
                <a:latin typeface="Times New Roman"/>
                <a:cs typeface="Times New Roman"/>
              </a:rPr>
              <a:t>•</a:t>
            </a:r>
            <a:endParaRPr sz="2000" dirty="0">
              <a:latin typeface="Times New Roman"/>
              <a:cs typeface="Times New Roman"/>
            </a:endParaRPr>
          </a:p>
        </p:txBody>
      </p:sp>
      <p:sp>
        <p:nvSpPr>
          <p:cNvPr id="6" name="object 6"/>
          <p:cNvSpPr txBox="1"/>
          <p:nvPr/>
        </p:nvSpPr>
        <p:spPr>
          <a:xfrm>
            <a:off x="6902429" y="4509206"/>
            <a:ext cx="116907" cy="330386"/>
          </a:xfrm>
          <a:prstGeom prst="rect">
            <a:avLst/>
          </a:prstGeom>
        </p:spPr>
        <p:txBody>
          <a:bodyPr vert="horz" wrap="square" lIns="0" tIns="13999" rIns="0" bIns="0" rtlCol="0">
            <a:spAutoFit/>
          </a:bodyPr>
          <a:lstStyle/>
          <a:p>
            <a:pPr marL="13999">
              <a:spcBef>
                <a:spcPts val="110"/>
              </a:spcBef>
            </a:pPr>
            <a:r>
              <a:rPr sz="2000" dirty="0">
                <a:solidFill>
                  <a:srgbClr val="FFFFFF"/>
                </a:solidFill>
                <a:latin typeface="Times New Roman"/>
                <a:cs typeface="Times New Roman"/>
              </a:rPr>
              <a:t>•</a:t>
            </a:r>
            <a:endParaRPr sz="2000" dirty="0">
              <a:latin typeface="Times New Roman"/>
              <a:cs typeface="Times New Roman"/>
            </a:endParaRPr>
          </a:p>
        </p:txBody>
      </p:sp>
      <p:sp>
        <p:nvSpPr>
          <p:cNvPr id="7" name="object 7"/>
          <p:cNvSpPr txBox="1"/>
          <p:nvPr/>
        </p:nvSpPr>
        <p:spPr>
          <a:xfrm>
            <a:off x="6902429" y="5182577"/>
            <a:ext cx="116907" cy="330386"/>
          </a:xfrm>
          <a:prstGeom prst="rect">
            <a:avLst/>
          </a:prstGeom>
        </p:spPr>
        <p:txBody>
          <a:bodyPr vert="horz" wrap="square" lIns="0" tIns="13999" rIns="0" bIns="0" rtlCol="0">
            <a:spAutoFit/>
          </a:bodyPr>
          <a:lstStyle/>
          <a:p>
            <a:pPr marL="13999">
              <a:spcBef>
                <a:spcPts val="110"/>
              </a:spcBef>
            </a:pPr>
            <a:r>
              <a:rPr sz="2000" dirty="0">
                <a:solidFill>
                  <a:srgbClr val="FFFFFF"/>
                </a:solidFill>
                <a:latin typeface="Times New Roman"/>
                <a:cs typeface="Times New Roman"/>
              </a:rPr>
              <a:t>•</a:t>
            </a:r>
            <a:endParaRPr sz="2000" dirty="0">
              <a:latin typeface="Times New Roman"/>
              <a:cs typeface="Times New Roman"/>
            </a:endParaRPr>
          </a:p>
        </p:txBody>
      </p:sp>
      <p:sp>
        <p:nvSpPr>
          <p:cNvPr id="8" name="object 8"/>
          <p:cNvSpPr txBox="1"/>
          <p:nvPr/>
        </p:nvSpPr>
        <p:spPr>
          <a:xfrm>
            <a:off x="7161445" y="1600131"/>
            <a:ext cx="2757471" cy="4230162"/>
          </a:xfrm>
          <a:prstGeom prst="rect">
            <a:avLst/>
          </a:prstGeom>
        </p:spPr>
        <p:txBody>
          <a:bodyPr vert="horz" wrap="square" lIns="0" tIns="13999" rIns="0" bIns="0" rtlCol="0">
            <a:spAutoFit/>
          </a:bodyPr>
          <a:lstStyle/>
          <a:p>
            <a:pPr marL="13999" marR="392678">
              <a:lnSpc>
                <a:spcPct val="133300"/>
              </a:lnSpc>
              <a:spcBef>
                <a:spcPts val="110"/>
              </a:spcBef>
            </a:pPr>
            <a:r>
              <a:rPr sz="2000" b="1" dirty="0">
                <a:solidFill>
                  <a:srgbClr val="FFFFFF"/>
                </a:solidFill>
                <a:latin typeface="Times New Roman"/>
                <a:cs typeface="Times New Roman"/>
              </a:rPr>
              <a:t>Allows </a:t>
            </a:r>
            <a:r>
              <a:rPr sz="2000" b="1" spc="-6" dirty="0">
                <a:solidFill>
                  <a:srgbClr val="FFFFFF"/>
                </a:solidFill>
                <a:latin typeface="Times New Roman"/>
                <a:cs typeface="Times New Roman"/>
              </a:rPr>
              <a:t>male </a:t>
            </a:r>
            <a:r>
              <a:rPr sz="2000" b="1" dirty="0">
                <a:solidFill>
                  <a:srgbClr val="FFFFFF"/>
                </a:solidFill>
                <a:latin typeface="Times New Roman"/>
                <a:cs typeface="Times New Roman"/>
              </a:rPr>
              <a:t>to</a:t>
            </a:r>
            <a:r>
              <a:rPr sz="2000" b="1" spc="-88" dirty="0">
                <a:solidFill>
                  <a:srgbClr val="FFFFFF"/>
                </a:solidFill>
                <a:latin typeface="Times New Roman"/>
                <a:cs typeface="Times New Roman"/>
              </a:rPr>
              <a:t> </a:t>
            </a:r>
            <a:r>
              <a:rPr sz="2000" b="1" spc="-11" dirty="0">
                <a:solidFill>
                  <a:srgbClr val="FFFFFF"/>
                </a:solidFill>
                <a:latin typeface="Times New Roman"/>
                <a:cs typeface="Times New Roman"/>
              </a:rPr>
              <a:t>mount  </a:t>
            </a:r>
            <a:r>
              <a:rPr sz="2000" b="1" spc="-6" dirty="0">
                <a:solidFill>
                  <a:srgbClr val="FFFFFF"/>
                </a:solidFill>
                <a:latin typeface="Times New Roman"/>
                <a:cs typeface="Times New Roman"/>
              </a:rPr>
              <a:t>Estrogen decreases  LH </a:t>
            </a:r>
            <a:r>
              <a:rPr sz="2000" b="1" spc="-11" dirty="0">
                <a:solidFill>
                  <a:srgbClr val="FFFFFF"/>
                </a:solidFill>
                <a:latin typeface="Times New Roman"/>
                <a:cs typeface="Times New Roman"/>
              </a:rPr>
              <a:t>surge</a:t>
            </a:r>
            <a:r>
              <a:rPr sz="2000" b="1" spc="6" dirty="0">
                <a:solidFill>
                  <a:srgbClr val="FFFFFF"/>
                </a:solidFill>
                <a:latin typeface="Times New Roman"/>
                <a:cs typeface="Times New Roman"/>
              </a:rPr>
              <a:t> </a:t>
            </a:r>
            <a:r>
              <a:rPr sz="2000" b="1" spc="-6" dirty="0">
                <a:solidFill>
                  <a:srgbClr val="FFFFFF"/>
                </a:solidFill>
                <a:latin typeface="Times New Roman"/>
                <a:cs typeface="Times New Roman"/>
              </a:rPr>
              <a:t>occurs</a:t>
            </a:r>
            <a:endParaRPr sz="2000" dirty="0">
              <a:latin typeface="Times New Roman"/>
              <a:cs typeface="Times New Roman"/>
            </a:endParaRPr>
          </a:p>
          <a:p>
            <a:pPr marL="13999" marR="219788">
              <a:lnSpc>
                <a:spcPts val="2127"/>
              </a:lnSpc>
              <a:spcBef>
                <a:spcPts val="1075"/>
              </a:spcBef>
            </a:pPr>
            <a:r>
              <a:rPr sz="2000" b="1" spc="-6" dirty="0">
                <a:solidFill>
                  <a:srgbClr val="FFFFFF"/>
                </a:solidFill>
                <a:latin typeface="Times New Roman"/>
                <a:cs typeface="Times New Roman"/>
              </a:rPr>
              <a:t>Ovulation </a:t>
            </a:r>
            <a:r>
              <a:rPr sz="2000" b="1" dirty="0">
                <a:solidFill>
                  <a:srgbClr val="FFFFFF"/>
                </a:solidFill>
                <a:latin typeface="Times New Roman"/>
                <a:cs typeface="Times New Roman"/>
              </a:rPr>
              <a:t>24-48 h</a:t>
            </a:r>
            <a:r>
              <a:rPr sz="2000" b="1" spc="-88" dirty="0">
                <a:solidFill>
                  <a:srgbClr val="FFFFFF"/>
                </a:solidFill>
                <a:latin typeface="Times New Roman"/>
                <a:cs typeface="Times New Roman"/>
              </a:rPr>
              <a:t> </a:t>
            </a:r>
            <a:r>
              <a:rPr sz="2000" b="1" dirty="0">
                <a:solidFill>
                  <a:srgbClr val="FFFFFF"/>
                </a:solidFill>
                <a:latin typeface="Times New Roman"/>
                <a:cs typeface="Times New Roman"/>
              </a:rPr>
              <a:t>after  </a:t>
            </a:r>
            <a:r>
              <a:rPr sz="2000" b="1" spc="-11" dirty="0">
                <a:solidFill>
                  <a:srgbClr val="FFFFFF"/>
                </a:solidFill>
                <a:latin typeface="Times New Roman"/>
                <a:cs typeface="Times New Roman"/>
              </a:rPr>
              <a:t>surge </a:t>
            </a:r>
            <a:r>
              <a:rPr sz="2000" b="1" dirty="0">
                <a:solidFill>
                  <a:srgbClr val="FFFFFF"/>
                </a:solidFill>
                <a:latin typeface="Times New Roman"/>
                <a:cs typeface="Times New Roman"/>
              </a:rPr>
              <a:t>of</a:t>
            </a:r>
            <a:r>
              <a:rPr sz="2000" b="1" spc="28" dirty="0">
                <a:solidFill>
                  <a:srgbClr val="FFFFFF"/>
                </a:solidFill>
                <a:latin typeface="Times New Roman"/>
                <a:cs typeface="Times New Roman"/>
              </a:rPr>
              <a:t> </a:t>
            </a:r>
            <a:r>
              <a:rPr sz="2000" b="1" spc="-6" dirty="0">
                <a:solidFill>
                  <a:srgbClr val="FFFFFF"/>
                </a:solidFill>
                <a:latin typeface="Times New Roman"/>
                <a:cs typeface="Times New Roman"/>
              </a:rPr>
              <a:t>LH</a:t>
            </a:r>
            <a:endParaRPr sz="2000" dirty="0">
              <a:latin typeface="Times New Roman"/>
              <a:cs typeface="Times New Roman"/>
            </a:endParaRPr>
          </a:p>
          <a:p>
            <a:pPr marL="13999" marR="5600">
              <a:lnSpc>
                <a:spcPts val="2116"/>
              </a:lnSpc>
              <a:spcBef>
                <a:spcPts val="1058"/>
              </a:spcBef>
            </a:pPr>
            <a:r>
              <a:rPr sz="2000" b="1" spc="-6" dirty="0">
                <a:solidFill>
                  <a:srgbClr val="FFFFFF"/>
                </a:solidFill>
                <a:latin typeface="Times New Roman"/>
                <a:cs typeface="Times New Roman"/>
              </a:rPr>
              <a:t>Uterine motility high  </a:t>
            </a:r>
            <a:r>
              <a:rPr sz="2000" b="1" dirty="0">
                <a:solidFill>
                  <a:srgbClr val="FFFFFF"/>
                </a:solidFill>
                <a:latin typeface="Times New Roman"/>
                <a:cs typeface="Times New Roman"/>
              </a:rPr>
              <a:t>with </a:t>
            </a:r>
            <a:r>
              <a:rPr sz="2000" b="1" spc="-6" dirty="0">
                <a:solidFill>
                  <a:srgbClr val="FFFFFF"/>
                </a:solidFill>
                <a:latin typeface="Times New Roman"/>
                <a:cs typeface="Times New Roman"/>
              </a:rPr>
              <a:t>contractions</a:t>
            </a:r>
            <a:r>
              <a:rPr sz="2000" b="1" spc="-55" dirty="0">
                <a:solidFill>
                  <a:srgbClr val="FFFFFF"/>
                </a:solidFill>
                <a:latin typeface="Times New Roman"/>
                <a:cs typeface="Times New Roman"/>
              </a:rPr>
              <a:t> </a:t>
            </a:r>
            <a:r>
              <a:rPr sz="2000" b="1" spc="-6" dirty="0">
                <a:solidFill>
                  <a:srgbClr val="FFFFFF"/>
                </a:solidFill>
                <a:latin typeface="Times New Roman"/>
                <a:cs typeface="Times New Roman"/>
              </a:rPr>
              <a:t>moving  </a:t>
            </a:r>
            <a:r>
              <a:rPr sz="2000" b="1" dirty="0">
                <a:solidFill>
                  <a:srgbClr val="FFFFFF"/>
                </a:solidFill>
                <a:latin typeface="Times New Roman"/>
                <a:cs typeface="Times New Roman"/>
              </a:rPr>
              <a:t>toward</a:t>
            </a:r>
            <a:r>
              <a:rPr sz="2000" b="1" spc="-6" dirty="0">
                <a:solidFill>
                  <a:srgbClr val="FFFFFF"/>
                </a:solidFill>
                <a:latin typeface="Times New Roman"/>
                <a:cs typeface="Times New Roman"/>
              </a:rPr>
              <a:t> oviduct</a:t>
            </a:r>
            <a:endParaRPr sz="2000" dirty="0">
              <a:latin typeface="Times New Roman"/>
              <a:cs typeface="Times New Roman"/>
            </a:endParaRPr>
          </a:p>
          <a:p>
            <a:pPr marL="13999" marR="706260">
              <a:lnSpc>
                <a:spcPts val="2116"/>
              </a:lnSpc>
              <a:spcBef>
                <a:spcPts val="1069"/>
              </a:spcBef>
            </a:pPr>
            <a:r>
              <a:rPr sz="2000" b="1" spc="-6" dirty="0">
                <a:solidFill>
                  <a:srgbClr val="FFFFFF"/>
                </a:solidFill>
                <a:latin typeface="Times New Roman"/>
                <a:cs typeface="Times New Roman"/>
              </a:rPr>
              <a:t>Sperm transport</a:t>
            </a:r>
            <a:r>
              <a:rPr sz="2000" b="1" spc="-77" dirty="0">
                <a:solidFill>
                  <a:srgbClr val="FFFFFF"/>
                </a:solidFill>
                <a:latin typeface="Times New Roman"/>
                <a:cs typeface="Times New Roman"/>
              </a:rPr>
              <a:t> </a:t>
            </a:r>
            <a:r>
              <a:rPr sz="2000" b="1" dirty="0">
                <a:solidFill>
                  <a:srgbClr val="FFFFFF"/>
                </a:solidFill>
                <a:latin typeface="Times New Roman"/>
                <a:cs typeface="Times New Roman"/>
              </a:rPr>
              <a:t>is  </a:t>
            </a:r>
            <a:r>
              <a:rPr sz="2000" b="1" spc="-11" dirty="0">
                <a:solidFill>
                  <a:srgbClr val="FFFFFF"/>
                </a:solidFill>
                <a:latin typeface="Times New Roman"/>
                <a:cs typeface="Times New Roman"/>
              </a:rPr>
              <a:t>optimal</a:t>
            </a:r>
            <a:endParaRPr sz="2000" dirty="0">
              <a:latin typeface="Times New Roman"/>
              <a:cs typeface="Times New Roman"/>
            </a:endParaRPr>
          </a:p>
          <a:p>
            <a:pPr marL="13999" marR="221887">
              <a:lnSpc>
                <a:spcPts val="2116"/>
              </a:lnSpc>
              <a:spcBef>
                <a:spcPts val="1058"/>
              </a:spcBef>
            </a:pPr>
            <a:r>
              <a:rPr sz="2000" b="1" spc="-6" dirty="0">
                <a:solidFill>
                  <a:srgbClr val="FFFFFF"/>
                </a:solidFill>
                <a:latin typeface="Times New Roman"/>
                <a:cs typeface="Times New Roman"/>
              </a:rPr>
              <a:t>Cervical </a:t>
            </a:r>
            <a:r>
              <a:rPr sz="2000" b="1" spc="-11" dirty="0">
                <a:solidFill>
                  <a:srgbClr val="FFFFFF"/>
                </a:solidFill>
                <a:latin typeface="Times New Roman"/>
                <a:cs typeface="Times New Roman"/>
              </a:rPr>
              <a:t>mucus</a:t>
            </a:r>
            <a:r>
              <a:rPr sz="2000" b="1" spc="-77" dirty="0">
                <a:solidFill>
                  <a:srgbClr val="FFFFFF"/>
                </a:solidFill>
                <a:latin typeface="Times New Roman"/>
                <a:cs typeface="Times New Roman"/>
              </a:rPr>
              <a:t> </a:t>
            </a:r>
            <a:r>
              <a:rPr sz="2000" b="1" spc="-6" dirty="0">
                <a:solidFill>
                  <a:srgbClr val="FFFFFF"/>
                </a:solidFill>
                <a:latin typeface="Times New Roman"/>
                <a:cs typeface="Times New Roman"/>
              </a:rPr>
              <a:t>volume  increases</a:t>
            </a:r>
            <a:endParaRPr sz="2000" dirty="0">
              <a:latin typeface="Times New Roman"/>
              <a:cs typeface="Times New Roman"/>
            </a:endParaRPr>
          </a:p>
        </p:txBody>
      </p:sp>
      <p:sp>
        <p:nvSpPr>
          <p:cNvPr id="9" name="object 9"/>
          <p:cNvSpPr/>
          <p:nvPr/>
        </p:nvSpPr>
        <p:spPr>
          <a:xfrm>
            <a:off x="161010" y="1175949"/>
            <a:ext cx="6545406" cy="5818150"/>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4046251" y="333185"/>
            <a:ext cx="2527157" cy="501177"/>
          </a:xfrm>
          <a:custGeom>
            <a:avLst/>
            <a:gdLst/>
            <a:ahLst/>
            <a:cxnLst/>
            <a:rect l="l" t="t" r="r" b="b"/>
            <a:pathLst>
              <a:path w="2292350" h="454659">
                <a:moveTo>
                  <a:pt x="1146810" y="454660"/>
                </a:moveTo>
                <a:lnTo>
                  <a:pt x="0" y="454660"/>
                </a:lnTo>
                <a:lnTo>
                  <a:pt x="0" y="0"/>
                </a:lnTo>
                <a:lnTo>
                  <a:pt x="2292350" y="0"/>
                </a:lnTo>
                <a:lnTo>
                  <a:pt x="2292350" y="454660"/>
                </a:lnTo>
                <a:lnTo>
                  <a:pt x="1146810" y="454660"/>
                </a:lnTo>
                <a:close/>
              </a:path>
            </a:pathLst>
          </a:custGeom>
          <a:ln w="12579">
            <a:solidFill>
              <a:srgbClr val="FFFFFF"/>
            </a:solidFill>
          </a:ln>
        </p:spPr>
        <p:txBody>
          <a:bodyPr wrap="square" lIns="0" tIns="0" rIns="0" bIns="0" rtlCol="0"/>
          <a:lstStyle/>
          <a:p>
            <a:endParaRPr/>
          </a:p>
        </p:txBody>
      </p:sp>
      <p:sp>
        <p:nvSpPr>
          <p:cNvPr id="11" name="object 11"/>
          <p:cNvSpPr txBox="1">
            <a:spLocks noGrp="1"/>
          </p:cNvSpPr>
          <p:nvPr>
            <p:ph type="title"/>
          </p:nvPr>
        </p:nvSpPr>
        <p:spPr>
          <a:xfrm>
            <a:off x="4133057" y="376651"/>
            <a:ext cx="2351446" cy="414245"/>
          </a:xfrm>
          <a:prstGeom prst="rect">
            <a:avLst/>
          </a:prstGeom>
        </p:spPr>
        <p:txBody>
          <a:bodyPr vert="horz" wrap="square" lIns="0" tIns="13999" rIns="0" bIns="0" rtlCol="0">
            <a:spAutoFit/>
          </a:bodyPr>
          <a:lstStyle/>
          <a:p>
            <a:pPr marL="13999">
              <a:lnSpc>
                <a:spcPct val="100000"/>
              </a:lnSpc>
              <a:spcBef>
                <a:spcPts val="110"/>
              </a:spcBef>
            </a:pPr>
            <a:r>
              <a:rPr sz="2600" spc="-6" dirty="0">
                <a:solidFill>
                  <a:srgbClr val="FFFFFF"/>
                </a:solidFill>
              </a:rPr>
              <a:t>Follicular</a:t>
            </a:r>
            <a:r>
              <a:rPr sz="2600" spc="-50" dirty="0">
                <a:solidFill>
                  <a:srgbClr val="FFFFFF"/>
                </a:solidFill>
              </a:rPr>
              <a:t> </a:t>
            </a:r>
            <a:r>
              <a:rPr sz="2600" spc="-6" dirty="0">
                <a:solidFill>
                  <a:srgbClr val="FFFFFF"/>
                </a:solidFill>
              </a:rPr>
              <a:t>Phase</a:t>
            </a:r>
            <a:endParaRPr sz="2600" dirty="0"/>
          </a:p>
        </p:txBody>
      </p:sp>
      <p:grpSp>
        <p:nvGrpSpPr>
          <p:cNvPr id="12" name="object 12"/>
          <p:cNvGrpSpPr/>
          <p:nvPr/>
        </p:nvGrpSpPr>
        <p:grpSpPr>
          <a:xfrm>
            <a:off x="151276" y="218457"/>
            <a:ext cx="729445" cy="727969"/>
            <a:chOff x="137220" y="198180"/>
            <a:chExt cx="661670" cy="660400"/>
          </a:xfrm>
        </p:grpSpPr>
        <p:sp>
          <p:nvSpPr>
            <p:cNvPr id="13" name="object 13"/>
            <p:cNvSpPr/>
            <p:nvPr/>
          </p:nvSpPr>
          <p:spPr>
            <a:xfrm>
              <a:off x="143510" y="204469"/>
              <a:ext cx="648970" cy="647700"/>
            </a:xfrm>
            <a:custGeom>
              <a:avLst/>
              <a:gdLst/>
              <a:ahLst/>
              <a:cxnLst/>
              <a:rect l="l" t="t" r="r" b="b"/>
              <a:pathLst>
                <a:path w="648970" h="647700">
                  <a:moveTo>
                    <a:pt x="497840" y="0"/>
                  </a:moveTo>
                  <a:lnTo>
                    <a:pt x="149860" y="0"/>
                  </a:lnTo>
                  <a:lnTo>
                    <a:pt x="0" y="149859"/>
                  </a:lnTo>
                  <a:lnTo>
                    <a:pt x="0" y="497839"/>
                  </a:lnTo>
                  <a:lnTo>
                    <a:pt x="149860" y="647700"/>
                  </a:lnTo>
                  <a:lnTo>
                    <a:pt x="497840" y="647700"/>
                  </a:lnTo>
                  <a:lnTo>
                    <a:pt x="648969" y="497839"/>
                  </a:lnTo>
                  <a:lnTo>
                    <a:pt x="648969" y="149859"/>
                  </a:lnTo>
                  <a:lnTo>
                    <a:pt x="497840" y="0"/>
                  </a:lnTo>
                  <a:close/>
                </a:path>
              </a:pathLst>
            </a:custGeom>
            <a:solidFill>
              <a:srgbClr val="00FF00"/>
            </a:solidFill>
          </p:spPr>
          <p:txBody>
            <a:bodyPr wrap="square" lIns="0" tIns="0" rIns="0" bIns="0" rtlCol="0"/>
            <a:lstStyle/>
            <a:p>
              <a:endParaRPr/>
            </a:p>
          </p:txBody>
        </p:sp>
        <p:sp>
          <p:nvSpPr>
            <p:cNvPr id="14" name="object 14"/>
            <p:cNvSpPr/>
            <p:nvPr/>
          </p:nvSpPr>
          <p:spPr>
            <a:xfrm>
              <a:off x="143510" y="204469"/>
              <a:ext cx="648970" cy="647700"/>
            </a:xfrm>
            <a:custGeom>
              <a:avLst/>
              <a:gdLst/>
              <a:ahLst/>
              <a:cxnLst/>
              <a:rect l="l" t="t" r="r" b="b"/>
              <a:pathLst>
                <a:path w="648970" h="647700">
                  <a:moveTo>
                    <a:pt x="149860" y="0"/>
                  </a:moveTo>
                  <a:lnTo>
                    <a:pt x="497840" y="0"/>
                  </a:lnTo>
                  <a:lnTo>
                    <a:pt x="648969" y="149859"/>
                  </a:lnTo>
                  <a:lnTo>
                    <a:pt x="648969" y="497839"/>
                  </a:lnTo>
                  <a:lnTo>
                    <a:pt x="497840" y="647700"/>
                  </a:lnTo>
                  <a:lnTo>
                    <a:pt x="149860" y="647700"/>
                  </a:lnTo>
                  <a:lnTo>
                    <a:pt x="0" y="497839"/>
                  </a:lnTo>
                  <a:lnTo>
                    <a:pt x="0" y="149859"/>
                  </a:lnTo>
                  <a:lnTo>
                    <a:pt x="149860" y="0"/>
                  </a:lnTo>
                  <a:close/>
                </a:path>
                <a:path w="648970" h="647700">
                  <a:moveTo>
                    <a:pt x="0" y="0"/>
                  </a:moveTo>
                  <a:lnTo>
                    <a:pt x="0" y="0"/>
                  </a:lnTo>
                </a:path>
                <a:path w="648970" h="647700">
                  <a:moveTo>
                    <a:pt x="648969" y="647700"/>
                  </a:moveTo>
                  <a:lnTo>
                    <a:pt x="648969" y="647700"/>
                  </a:lnTo>
                </a:path>
              </a:pathLst>
            </a:custGeom>
            <a:ln w="12579">
              <a:solidFill>
                <a:srgbClr val="FFFFFF"/>
              </a:solidFill>
            </a:ln>
          </p:spPr>
          <p:txBody>
            <a:bodyPr wrap="square" lIns="0" tIns="0" rIns="0" bIns="0" rtlCol="0"/>
            <a:lstStyle/>
            <a:p>
              <a:endParaRPr/>
            </a:p>
          </p:txBody>
        </p:sp>
      </p:grpSp>
      <p:sp>
        <p:nvSpPr>
          <p:cNvPr id="15" name="object 15"/>
          <p:cNvSpPr txBox="1"/>
          <p:nvPr/>
        </p:nvSpPr>
        <p:spPr>
          <a:xfrm>
            <a:off x="417225" y="345785"/>
            <a:ext cx="196012" cy="414245"/>
          </a:xfrm>
          <a:prstGeom prst="rect">
            <a:avLst/>
          </a:prstGeom>
        </p:spPr>
        <p:txBody>
          <a:bodyPr vert="horz" wrap="square" lIns="0" tIns="13999" rIns="0" bIns="0" rtlCol="0">
            <a:spAutoFit/>
          </a:bodyPr>
          <a:lstStyle/>
          <a:p>
            <a:pPr marL="13999">
              <a:spcBef>
                <a:spcPts val="110"/>
              </a:spcBef>
            </a:pPr>
            <a:r>
              <a:rPr sz="2600" b="1" dirty="0">
                <a:solidFill>
                  <a:srgbClr val="FFFFFF"/>
                </a:solidFill>
                <a:latin typeface="Times New Roman"/>
                <a:cs typeface="Times New Roman"/>
              </a:rPr>
              <a:t>3</a:t>
            </a:r>
            <a:endParaRPr sz="2600" dirty="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80625" cy="7559675"/>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0099"/>
          </a:solidFill>
        </p:spPr>
        <p:txBody>
          <a:bodyPr wrap="square" lIns="0" tIns="0" rIns="0" bIns="0" rtlCol="0"/>
          <a:lstStyle/>
          <a:p>
            <a:endParaRPr/>
          </a:p>
        </p:txBody>
      </p:sp>
      <p:grpSp>
        <p:nvGrpSpPr>
          <p:cNvPr id="3" name="object 3"/>
          <p:cNvGrpSpPr/>
          <p:nvPr/>
        </p:nvGrpSpPr>
        <p:grpSpPr>
          <a:xfrm>
            <a:off x="107806" y="1750625"/>
            <a:ext cx="6562207" cy="5736253"/>
            <a:chOff x="97789" y="1588135"/>
            <a:chExt cx="5952490" cy="5203825"/>
          </a:xfrm>
        </p:grpSpPr>
        <p:sp>
          <p:nvSpPr>
            <p:cNvPr id="4" name="object 4"/>
            <p:cNvSpPr/>
            <p:nvPr/>
          </p:nvSpPr>
          <p:spPr>
            <a:xfrm>
              <a:off x="97789" y="1592580"/>
              <a:ext cx="5952490" cy="5199380"/>
            </a:xfrm>
            <a:custGeom>
              <a:avLst/>
              <a:gdLst/>
              <a:ahLst/>
              <a:cxnLst/>
              <a:rect l="l" t="t" r="r" b="b"/>
              <a:pathLst>
                <a:path w="5952490" h="5199380">
                  <a:moveTo>
                    <a:pt x="5952490" y="0"/>
                  </a:moveTo>
                  <a:lnTo>
                    <a:pt x="0" y="0"/>
                  </a:lnTo>
                  <a:lnTo>
                    <a:pt x="0" y="5199380"/>
                  </a:lnTo>
                  <a:lnTo>
                    <a:pt x="5952490" y="5199380"/>
                  </a:lnTo>
                  <a:lnTo>
                    <a:pt x="5952490" y="0"/>
                  </a:lnTo>
                  <a:close/>
                </a:path>
              </a:pathLst>
            </a:custGeom>
            <a:solidFill>
              <a:srgbClr val="FFC1EF"/>
            </a:solidFill>
          </p:spPr>
          <p:txBody>
            <a:bodyPr wrap="square" lIns="0" tIns="0" rIns="0" bIns="0" rtlCol="0"/>
            <a:lstStyle/>
            <a:p>
              <a:endParaRPr/>
            </a:p>
          </p:txBody>
        </p:sp>
        <p:sp>
          <p:nvSpPr>
            <p:cNvPr id="5" name="object 5"/>
            <p:cNvSpPr/>
            <p:nvPr/>
          </p:nvSpPr>
          <p:spPr>
            <a:xfrm>
              <a:off x="939800" y="4259580"/>
              <a:ext cx="4898390" cy="1642110"/>
            </a:xfrm>
            <a:custGeom>
              <a:avLst/>
              <a:gdLst/>
              <a:ahLst/>
              <a:cxnLst/>
              <a:rect l="l" t="t" r="r" b="b"/>
              <a:pathLst>
                <a:path w="4898390" h="1642110">
                  <a:moveTo>
                    <a:pt x="0" y="1642110"/>
                  </a:moveTo>
                  <a:lnTo>
                    <a:pt x="0" y="1642110"/>
                  </a:lnTo>
                  <a:lnTo>
                    <a:pt x="720089" y="1642110"/>
                  </a:lnTo>
                  <a:lnTo>
                    <a:pt x="852169" y="1631950"/>
                  </a:lnTo>
                  <a:lnTo>
                    <a:pt x="994410" y="1611630"/>
                  </a:lnTo>
                  <a:lnTo>
                    <a:pt x="1165860" y="1560830"/>
                  </a:lnTo>
                  <a:lnTo>
                    <a:pt x="1338580" y="1501140"/>
                  </a:lnTo>
                  <a:lnTo>
                    <a:pt x="1490980" y="1430020"/>
                  </a:lnTo>
                  <a:lnTo>
                    <a:pt x="1612900" y="1358900"/>
                  </a:lnTo>
                  <a:lnTo>
                    <a:pt x="1724660" y="1318260"/>
                  </a:lnTo>
                  <a:lnTo>
                    <a:pt x="1804670" y="1277620"/>
                  </a:lnTo>
                  <a:lnTo>
                    <a:pt x="1865630" y="1236980"/>
                  </a:lnTo>
                  <a:lnTo>
                    <a:pt x="1906270" y="1186180"/>
                  </a:lnTo>
                  <a:lnTo>
                    <a:pt x="1936750" y="1125220"/>
                  </a:lnTo>
                  <a:lnTo>
                    <a:pt x="1967230" y="932180"/>
                  </a:lnTo>
                  <a:lnTo>
                    <a:pt x="1967230" y="801370"/>
                  </a:lnTo>
                  <a:lnTo>
                    <a:pt x="1977389" y="638810"/>
                  </a:lnTo>
                  <a:lnTo>
                    <a:pt x="2018030" y="243840"/>
                  </a:lnTo>
                  <a:lnTo>
                    <a:pt x="2038350" y="81280"/>
                  </a:lnTo>
                  <a:lnTo>
                    <a:pt x="2078989" y="0"/>
                  </a:lnTo>
                  <a:lnTo>
                    <a:pt x="2119630" y="10160"/>
                  </a:lnTo>
                  <a:lnTo>
                    <a:pt x="2139950" y="40640"/>
                  </a:lnTo>
                  <a:lnTo>
                    <a:pt x="2170430" y="91440"/>
                  </a:lnTo>
                  <a:lnTo>
                    <a:pt x="2231390" y="334010"/>
                  </a:lnTo>
                  <a:lnTo>
                    <a:pt x="2231390" y="405130"/>
                  </a:lnTo>
                  <a:lnTo>
                    <a:pt x="2241550" y="496570"/>
                  </a:lnTo>
                  <a:lnTo>
                    <a:pt x="2272030" y="720090"/>
                  </a:lnTo>
                  <a:lnTo>
                    <a:pt x="2292350" y="932180"/>
                  </a:lnTo>
                  <a:lnTo>
                    <a:pt x="2332990" y="1074420"/>
                  </a:lnTo>
                  <a:lnTo>
                    <a:pt x="2434590" y="1267460"/>
                  </a:lnTo>
                  <a:lnTo>
                    <a:pt x="2595879" y="1450340"/>
                  </a:lnTo>
                  <a:lnTo>
                    <a:pt x="2687320" y="1501140"/>
                  </a:lnTo>
                  <a:lnTo>
                    <a:pt x="2799079" y="1541780"/>
                  </a:lnTo>
                  <a:lnTo>
                    <a:pt x="3012440" y="1560830"/>
                  </a:lnTo>
                  <a:lnTo>
                    <a:pt x="3124200" y="1560830"/>
                  </a:lnTo>
                  <a:lnTo>
                    <a:pt x="3185160" y="1551940"/>
                  </a:lnTo>
                  <a:lnTo>
                    <a:pt x="3265170" y="1551940"/>
                  </a:lnTo>
                  <a:lnTo>
                    <a:pt x="3376929" y="1531620"/>
                  </a:lnTo>
                  <a:lnTo>
                    <a:pt x="3407410" y="1531620"/>
                  </a:lnTo>
                  <a:lnTo>
                    <a:pt x="3417570" y="1531620"/>
                  </a:lnTo>
                  <a:lnTo>
                    <a:pt x="3437890" y="1531620"/>
                  </a:lnTo>
                </a:path>
                <a:path w="4898390" h="1642110">
                  <a:moveTo>
                    <a:pt x="3448050" y="1541780"/>
                  </a:moveTo>
                  <a:lnTo>
                    <a:pt x="3437890" y="1531620"/>
                  </a:lnTo>
                </a:path>
                <a:path w="4898390" h="1642110">
                  <a:moveTo>
                    <a:pt x="3427729" y="1541780"/>
                  </a:moveTo>
                  <a:lnTo>
                    <a:pt x="3448050" y="1541780"/>
                  </a:lnTo>
                  <a:lnTo>
                    <a:pt x="3488690" y="1531620"/>
                  </a:lnTo>
                  <a:lnTo>
                    <a:pt x="3641090" y="1490980"/>
                  </a:lnTo>
                  <a:lnTo>
                    <a:pt x="3803650" y="1460500"/>
                  </a:lnTo>
                  <a:lnTo>
                    <a:pt x="3935729" y="1450340"/>
                  </a:lnTo>
                  <a:lnTo>
                    <a:pt x="4086860" y="1460500"/>
                  </a:lnTo>
                  <a:lnTo>
                    <a:pt x="4249420" y="1490980"/>
                  </a:lnTo>
                  <a:lnTo>
                    <a:pt x="4401820" y="1511300"/>
                  </a:lnTo>
                  <a:lnTo>
                    <a:pt x="4533900" y="1531620"/>
                  </a:lnTo>
                  <a:lnTo>
                    <a:pt x="4645660" y="1541780"/>
                  </a:lnTo>
                  <a:lnTo>
                    <a:pt x="4716780" y="1570990"/>
                  </a:lnTo>
                  <a:lnTo>
                    <a:pt x="4756150" y="1581150"/>
                  </a:lnTo>
                  <a:lnTo>
                    <a:pt x="4817110" y="1601470"/>
                  </a:lnTo>
                  <a:lnTo>
                    <a:pt x="4867910" y="1611630"/>
                  </a:lnTo>
                  <a:lnTo>
                    <a:pt x="4888230" y="1611630"/>
                  </a:lnTo>
                </a:path>
                <a:path w="4898390" h="1642110">
                  <a:moveTo>
                    <a:pt x="4898390" y="1621790"/>
                  </a:moveTo>
                  <a:lnTo>
                    <a:pt x="4888230" y="1611630"/>
                  </a:lnTo>
                </a:path>
              </a:pathLst>
            </a:custGeom>
            <a:ln w="17780">
              <a:solidFill>
                <a:srgbClr val="FF0000"/>
              </a:solidFill>
            </a:ln>
          </p:spPr>
          <p:txBody>
            <a:bodyPr wrap="square" lIns="0" tIns="0" rIns="0" bIns="0" rtlCol="0"/>
            <a:lstStyle/>
            <a:p>
              <a:endParaRPr/>
            </a:p>
          </p:txBody>
        </p:sp>
        <p:sp>
          <p:nvSpPr>
            <p:cNvPr id="6" name="object 6"/>
            <p:cNvSpPr/>
            <p:nvPr/>
          </p:nvSpPr>
          <p:spPr>
            <a:xfrm>
              <a:off x="929639" y="4878069"/>
              <a:ext cx="4857750" cy="720090"/>
            </a:xfrm>
            <a:custGeom>
              <a:avLst/>
              <a:gdLst/>
              <a:ahLst/>
              <a:cxnLst/>
              <a:rect l="l" t="t" r="r" b="b"/>
              <a:pathLst>
                <a:path w="4857750" h="720089">
                  <a:moveTo>
                    <a:pt x="3407410" y="618489"/>
                  </a:moveTo>
                  <a:lnTo>
                    <a:pt x="3427730" y="618489"/>
                  </a:lnTo>
                  <a:lnTo>
                    <a:pt x="3488690" y="628649"/>
                  </a:lnTo>
                  <a:lnTo>
                    <a:pt x="3671570" y="648969"/>
                  </a:lnTo>
                  <a:lnTo>
                    <a:pt x="3874770" y="669289"/>
                  </a:lnTo>
                  <a:lnTo>
                    <a:pt x="4046220" y="679449"/>
                  </a:lnTo>
                  <a:lnTo>
                    <a:pt x="4218940" y="669289"/>
                  </a:lnTo>
                  <a:lnTo>
                    <a:pt x="4279900" y="659129"/>
                  </a:lnTo>
                  <a:lnTo>
                    <a:pt x="4330700" y="638809"/>
                  </a:lnTo>
                  <a:lnTo>
                    <a:pt x="4452620" y="496569"/>
                  </a:lnTo>
                  <a:lnTo>
                    <a:pt x="4554220" y="293369"/>
                  </a:lnTo>
                  <a:lnTo>
                    <a:pt x="4686300" y="142239"/>
                  </a:lnTo>
                  <a:lnTo>
                    <a:pt x="4726940" y="132079"/>
                  </a:lnTo>
                  <a:lnTo>
                    <a:pt x="4776470" y="152399"/>
                  </a:lnTo>
                  <a:lnTo>
                    <a:pt x="4827270" y="162559"/>
                  </a:lnTo>
                  <a:lnTo>
                    <a:pt x="4847590" y="172719"/>
                  </a:lnTo>
                </a:path>
                <a:path w="4857750" h="720089">
                  <a:moveTo>
                    <a:pt x="4857750" y="193039"/>
                  </a:moveTo>
                  <a:lnTo>
                    <a:pt x="4847590" y="172719"/>
                  </a:lnTo>
                </a:path>
                <a:path w="4857750" h="720089">
                  <a:moveTo>
                    <a:pt x="0" y="496569"/>
                  </a:moveTo>
                  <a:lnTo>
                    <a:pt x="20319" y="486409"/>
                  </a:lnTo>
                  <a:lnTo>
                    <a:pt x="81279" y="445769"/>
                  </a:lnTo>
                  <a:lnTo>
                    <a:pt x="152400" y="405129"/>
                  </a:lnTo>
                  <a:lnTo>
                    <a:pt x="213359" y="354329"/>
                  </a:lnTo>
                  <a:lnTo>
                    <a:pt x="284479" y="253999"/>
                  </a:lnTo>
                  <a:lnTo>
                    <a:pt x="354329" y="172719"/>
                  </a:lnTo>
                  <a:lnTo>
                    <a:pt x="415290" y="121919"/>
                  </a:lnTo>
                  <a:lnTo>
                    <a:pt x="486409" y="111759"/>
                  </a:lnTo>
                  <a:lnTo>
                    <a:pt x="516890" y="121919"/>
                  </a:lnTo>
                  <a:lnTo>
                    <a:pt x="547369" y="152399"/>
                  </a:lnTo>
                  <a:lnTo>
                    <a:pt x="628650" y="223519"/>
                  </a:lnTo>
                  <a:lnTo>
                    <a:pt x="760729" y="384809"/>
                  </a:lnTo>
                  <a:lnTo>
                    <a:pt x="831849" y="435609"/>
                  </a:lnTo>
                  <a:lnTo>
                    <a:pt x="933449" y="455929"/>
                  </a:lnTo>
                  <a:lnTo>
                    <a:pt x="1033779" y="466089"/>
                  </a:lnTo>
                  <a:lnTo>
                    <a:pt x="1125220" y="506729"/>
                  </a:lnTo>
                  <a:lnTo>
                    <a:pt x="1297940" y="567689"/>
                  </a:lnTo>
                  <a:lnTo>
                    <a:pt x="1460499" y="628649"/>
                  </a:lnTo>
                  <a:lnTo>
                    <a:pt x="1541780" y="659129"/>
                  </a:lnTo>
                  <a:lnTo>
                    <a:pt x="1653539" y="699769"/>
                  </a:lnTo>
                  <a:lnTo>
                    <a:pt x="1765300" y="720089"/>
                  </a:lnTo>
                  <a:lnTo>
                    <a:pt x="1845310" y="699769"/>
                  </a:lnTo>
                  <a:lnTo>
                    <a:pt x="1906270" y="618489"/>
                  </a:lnTo>
                  <a:lnTo>
                    <a:pt x="1977389" y="455929"/>
                  </a:lnTo>
                  <a:lnTo>
                    <a:pt x="2028189" y="274319"/>
                  </a:lnTo>
                  <a:lnTo>
                    <a:pt x="2038350" y="142239"/>
                  </a:lnTo>
                  <a:lnTo>
                    <a:pt x="2058670" y="50799"/>
                  </a:lnTo>
                  <a:lnTo>
                    <a:pt x="2099310" y="0"/>
                  </a:lnTo>
                  <a:lnTo>
                    <a:pt x="2150110" y="20319"/>
                  </a:lnTo>
                  <a:lnTo>
                    <a:pt x="2200910" y="121919"/>
                  </a:lnTo>
                  <a:lnTo>
                    <a:pt x="2231390" y="264159"/>
                  </a:lnTo>
                  <a:lnTo>
                    <a:pt x="2251710" y="384809"/>
                  </a:lnTo>
                  <a:lnTo>
                    <a:pt x="2322830" y="537209"/>
                  </a:lnTo>
                  <a:lnTo>
                    <a:pt x="2424430" y="598169"/>
                  </a:lnTo>
                  <a:lnTo>
                    <a:pt x="2485390" y="588009"/>
                  </a:lnTo>
                  <a:lnTo>
                    <a:pt x="2534920" y="547369"/>
                  </a:lnTo>
                  <a:lnTo>
                    <a:pt x="2595880" y="405129"/>
                  </a:lnTo>
                  <a:lnTo>
                    <a:pt x="2687320" y="233679"/>
                  </a:lnTo>
                  <a:lnTo>
                    <a:pt x="2748280" y="172719"/>
                  </a:lnTo>
                  <a:lnTo>
                    <a:pt x="2819400" y="152399"/>
                  </a:lnTo>
                  <a:lnTo>
                    <a:pt x="2880360" y="172719"/>
                  </a:lnTo>
                  <a:lnTo>
                    <a:pt x="2910840" y="203199"/>
                  </a:lnTo>
                  <a:lnTo>
                    <a:pt x="2941320" y="253999"/>
                  </a:lnTo>
                  <a:lnTo>
                    <a:pt x="3042920" y="435609"/>
                  </a:lnTo>
                  <a:lnTo>
                    <a:pt x="3114040" y="506729"/>
                  </a:lnTo>
                  <a:lnTo>
                    <a:pt x="3225800" y="567689"/>
                  </a:lnTo>
                  <a:lnTo>
                    <a:pt x="3285490" y="598169"/>
                  </a:lnTo>
                  <a:lnTo>
                    <a:pt x="3346450" y="618489"/>
                  </a:lnTo>
                  <a:lnTo>
                    <a:pt x="3407410" y="628649"/>
                  </a:lnTo>
                </a:path>
                <a:path w="4857750" h="720089">
                  <a:moveTo>
                    <a:pt x="3417570" y="638809"/>
                  </a:moveTo>
                  <a:lnTo>
                    <a:pt x="3407410" y="628649"/>
                  </a:lnTo>
                </a:path>
              </a:pathLst>
            </a:custGeom>
            <a:ln w="17780">
              <a:solidFill>
                <a:srgbClr val="000000"/>
              </a:solidFill>
            </a:ln>
          </p:spPr>
          <p:txBody>
            <a:bodyPr wrap="square" lIns="0" tIns="0" rIns="0" bIns="0" rtlCol="0"/>
            <a:lstStyle/>
            <a:p>
              <a:endParaRPr/>
            </a:p>
          </p:txBody>
        </p:sp>
        <p:sp>
          <p:nvSpPr>
            <p:cNvPr id="7" name="object 7"/>
            <p:cNvSpPr/>
            <p:nvPr/>
          </p:nvSpPr>
          <p:spPr>
            <a:xfrm>
              <a:off x="154304" y="1669415"/>
              <a:ext cx="5753735" cy="242633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876550" y="1588135"/>
              <a:ext cx="3041650" cy="683895"/>
            </a:xfrm>
            <a:prstGeom prst="rect">
              <a:avLst/>
            </a:prstGeom>
            <a:blipFill>
              <a:blip r:embed="rId3" cstate="print"/>
              <a:stretch>
                <a:fillRect/>
              </a:stretch>
            </a:blipFill>
          </p:spPr>
          <p:txBody>
            <a:bodyPr wrap="square" lIns="0" tIns="0" rIns="0" bIns="0" rtlCol="0"/>
            <a:lstStyle/>
            <a:p>
              <a:endParaRPr/>
            </a:p>
          </p:txBody>
        </p:sp>
      </p:grpSp>
      <p:sp>
        <p:nvSpPr>
          <p:cNvPr id="9" name="object 9"/>
          <p:cNvSpPr txBox="1"/>
          <p:nvPr/>
        </p:nvSpPr>
        <p:spPr>
          <a:xfrm>
            <a:off x="5919566" y="2512892"/>
            <a:ext cx="710544" cy="258943"/>
          </a:xfrm>
          <a:prstGeom prst="rect">
            <a:avLst/>
          </a:prstGeom>
        </p:spPr>
        <p:txBody>
          <a:bodyPr vert="horz" wrap="square" lIns="0" tIns="12599" rIns="0" bIns="0" rtlCol="0">
            <a:spAutoFit/>
          </a:bodyPr>
          <a:lstStyle/>
          <a:p>
            <a:pPr marL="13999">
              <a:spcBef>
                <a:spcPts val="99"/>
              </a:spcBef>
            </a:pPr>
            <a:r>
              <a:rPr sz="1600" b="1" spc="-6" dirty="0">
                <a:latin typeface="Arial"/>
                <a:cs typeface="Arial"/>
              </a:rPr>
              <a:t>Atr</a:t>
            </a:r>
            <a:r>
              <a:rPr sz="1600" b="1" spc="-28" dirty="0">
                <a:latin typeface="Arial"/>
                <a:cs typeface="Arial"/>
              </a:rPr>
              <a:t>e</a:t>
            </a:r>
            <a:r>
              <a:rPr sz="1600" b="1" spc="-17" dirty="0">
                <a:latin typeface="Arial"/>
                <a:cs typeface="Arial"/>
              </a:rPr>
              <a:t>sia</a:t>
            </a:r>
            <a:endParaRPr sz="1600" dirty="0">
              <a:latin typeface="Arial"/>
              <a:cs typeface="Arial"/>
            </a:endParaRPr>
          </a:p>
        </p:txBody>
      </p:sp>
      <p:sp>
        <p:nvSpPr>
          <p:cNvPr id="10" name="object 10"/>
          <p:cNvSpPr txBox="1"/>
          <p:nvPr/>
        </p:nvSpPr>
        <p:spPr>
          <a:xfrm>
            <a:off x="105007" y="1797522"/>
            <a:ext cx="296818" cy="258943"/>
          </a:xfrm>
          <a:prstGeom prst="rect">
            <a:avLst/>
          </a:prstGeom>
        </p:spPr>
        <p:txBody>
          <a:bodyPr vert="horz" wrap="square" lIns="0" tIns="12599" rIns="0" bIns="0" rtlCol="0">
            <a:spAutoFit/>
          </a:bodyPr>
          <a:lstStyle/>
          <a:p>
            <a:pPr marL="13999">
              <a:spcBef>
                <a:spcPts val="99"/>
              </a:spcBef>
            </a:pPr>
            <a:r>
              <a:rPr sz="1600" b="1" spc="-17" dirty="0">
                <a:latin typeface="Arial"/>
                <a:cs typeface="Arial"/>
              </a:rPr>
              <a:t>CL</a:t>
            </a:r>
            <a:endParaRPr sz="1600" dirty="0">
              <a:latin typeface="Arial"/>
              <a:cs typeface="Arial"/>
            </a:endParaRPr>
          </a:p>
        </p:txBody>
      </p:sp>
      <p:sp>
        <p:nvSpPr>
          <p:cNvPr id="11" name="object 11"/>
          <p:cNvSpPr txBox="1"/>
          <p:nvPr/>
        </p:nvSpPr>
        <p:spPr>
          <a:xfrm>
            <a:off x="2352146" y="3261860"/>
            <a:ext cx="319220" cy="258943"/>
          </a:xfrm>
          <a:prstGeom prst="rect">
            <a:avLst/>
          </a:prstGeom>
        </p:spPr>
        <p:txBody>
          <a:bodyPr vert="horz" wrap="square" lIns="0" tIns="12599" rIns="0" bIns="0" rtlCol="0">
            <a:spAutoFit/>
          </a:bodyPr>
          <a:lstStyle/>
          <a:p>
            <a:pPr marL="13999">
              <a:spcBef>
                <a:spcPts val="99"/>
              </a:spcBef>
            </a:pPr>
            <a:r>
              <a:rPr sz="1600" b="1" spc="-17" dirty="0">
                <a:latin typeface="Arial"/>
                <a:cs typeface="Arial"/>
              </a:rPr>
              <a:t>CA</a:t>
            </a:r>
            <a:endParaRPr sz="1600" dirty="0">
              <a:latin typeface="Arial"/>
              <a:cs typeface="Arial"/>
            </a:endParaRPr>
          </a:p>
        </p:txBody>
      </p:sp>
      <p:sp>
        <p:nvSpPr>
          <p:cNvPr id="12" name="object 12"/>
          <p:cNvSpPr txBox="1"/>
          <p:nvPr/>
        </p:nvSpPr>
        <p:spPr>
          <a:xfrm>
            <a:off x="3650026" y="2501693"/>
            <a:ext cx="1164872" cy="258943"/>
          </a:xfrm>
          <a:prstGeom prst="rect">
            <a:avLst/>
          </a:prstGeom>
        </p:spPr>
        <p:txBody>
          <a:bodyPr vert="horz" wrap="square" lIns="0" tIns="12599" rIns="0" bIns="0" rtlCol="0">
            <a:spAutoFit/>
          </a:bodyPr>
          <a:lstStyle/>
          <a:p>
            <a:pPr marL="13999">
              <a:spcBef>
                <a:spcPts val="99"/>
              </a:spcBef>
            </a:pPr>
            <a:r>
              <a:rPr sz="1600" b="1" spc="-17" dirty="0">
                <a:latin typeface="Arial"/>
                <a:cs typeface="Arial"/>
              </a:rPr>
              <a:t>Ovulation</a:t>
            </a:r>
            <a:endParaRPr sz="1600" dirty="0">
              <a:latin typeface="Arial"/>
              <a:cs typeface="Arial"/>
            </a:endParaRPr>
          </a:p>
        </p:txBody>
      </p:sp>
      <p:sp>
        <p:nvSpPr>
          <p:cNvPr id="13" name="object 13"/>
          <p:cNvSpPr txBox="1"/>
          <p:nvPr/>
        </p:nvSpPr>
        <p:spPr>
          <a:xfrm>
            <a:off x="5416935" y="1763923"/>
            <a:ext cx="295418" cy="258943"/>
          </a:xfrm>
          <a:prstGeom prst="rect">
            <a:avLst/>
          </a:prstGeom>
        </p:spPr>
        <p:txBody>
          <a:bodyPr vert="horz" wrap="square" lIns="0" tIns="12599" rIns="0" bIns="0" rtlCol="0">
            <a:spAutoFit/>
          </a:bodyPr>
          <a:lstStyle/>
          <a:p>
            <a:pPr marL="13999">
              <a:spcBef>
                <a:spcPts val="99"/>
              </a:spcBef>
            </a:pPr>
            <a:r>
              <a:rPr sz="1600" b="1" spc="-28" dirty="0">
                <a:latin typeface="Arial"/>
                <a:cs typeface="Arial"/>
              </a:rPr>
              <a:t>C</a:t>
            </a:r>
            <a:r>
              <a:rPr sz="1600" b="1" spc="-11" dirty="0">
                <a:latin typeface="Arial"/>
                <a:cs typeface="Arial"/>
              </a:rPr>
              <a:t>L</a:t>
            </a:r>
            <a:endParaRPr sz="1600" dirty="0">
              <a:latin typeface="Arial"/>
              <a:cs typeface="Arial"/>
            </a:endParaRPr>
          </a:p>
        </p:txBody>
      </p:sp>
      <p:grpSp>
        <p:nvGrpSpPr>
          <p:cNvPr id="14" name="object 14"/>
          <p:cNvGrpSpPr/>
          <p:nvPr/>
        </p:nvGrpSpPr>
        <p:grpSpPr>
          <a:xfrm>
            <a:off x="301019" y="3600645"/>
            <a:ext cx="6221986" cy="3081268"/>
            <a:chOff x="273050" y="3266440"/>
            <a:chExt cx="5643880" cy="2795270"/>
          </a:xfrm>
        </p:grpSpPr>
        <p:sp>
          <p:nvSpPr>
            <p:cNvPr id="15" name="object 15"/>
            <p:cNvSpPr/>
            <p:nvPr/>
          </p:nvSpPr>
          <p:spPr>
            <a:xfrm>
              <a:off x="787400" y="3275330"/>
              <a:ext cx="5040630" cy="862330"/>
            </a:xfrm>
            <a:custGeom>
              <a:avLst/>
              <a:gdLst/>
              <a:ahLst/>
              <a:cxnLst/>
              <a:rect l="l" t="t" r="r" b="b"/>
              <a:pathLst>
                <a:path w="5040630" h="862329">
                  <a:moveTo>
                    <a:pt x="0" y="852170"/>
                  </a:moveTo>
                  <a:lnTo>
                    <a:pt x="872489" y="831850"/>
                  </a:lnTo>
                  <a:lnTo>
                    <a:pt x="933450" y="628650"/>
                  </a:lnTo>
                  <a:lnTo>
                    <a:pt x="1014730" y="770890"/>
                  </a:lnTo>
                  <a:lnTo>
                    <a:pt x="1055370" y="447040"/>
                  </a:lnTo>
                  <a:lnTo>
                    <a:pt x="1156970" y="648970"/>
                  </a:lnTo>
                  <a:lnTo>
                    <a:pt x="1176020" y="243840"/>
                  </a:lnTo>
                  <a:lnTo>
                    <a:pt x="1277620" y="447040"/>
                  </a:lnTo>
                  <a:lnTo>
                    <a:pt x="1338580" y="20320"/>
                  </a:lnTo>
                  <a:lnTo>
                    <a:pt x="1399539" y="284480"/>
                  </a:lnTo>
                  <a:lnTo>
                    <a:pt x="1480820" y="0"/>
                  </a:lnTo>
                  <a:lnTo>
                    <a:pt x="1562100" y="852170"/>
                  </a:lnTo>
                  <a:lnTo>
                    <a:pt x="5030470" y="852170"/>
                  </a:lnTo>
                  <a:lnTo>
                    <a:pt x="5010150" y="852170"/>
                  </a:lnTo>
                </a:path>
                <a:path w="5040630" h="862329">
                  <a:moveTo>
                    <a:pt x="10159" y="862330"/>
                  </a:moveTo>
                  <a:lnTo>
                    <a:pt x="882650" y="842010"/>
                  </a:lnTo>
                  <a:lnTo>
                    <a:pt x="943610" y="638810"/>
                  </a:lnTo>
                  <a:lnTo>
                    <a:pt x="1024889" y="781050"/>
                  </a:lnTo>
                  <a:lnTo>
                    <a:pt x="1065530" y="457200"/>
                  </a:lnTo>
                  <a:lnTo>
                    <a:pt x="1167130" y="659130"/>
                  </a:lnTo>
                  <a:lnTo>
                    <a:pt x="1186180" y="254000"/>
                  </a:lnTo>
                  <a:lnTo>
                    <a:pt x="1287780" y="457200"/>
                  </a:lnTo>
                  <a:lnTo>
                    <a:pt x="1348739" y="30480"/>
                  </a:lnTo>
                  <a:lnTo>
                    <a:pt x="1409700" y="294640"/>
                  </a:lnTo>
                  <a:lnTo>
                    <a:pt x="1490980" y="10160"/>
                  </a:lnTo>
                  <a:lnTo>
                    <a:pt x="1572260" y="862330"/>
                  </a:lnTo>
                  <a:lnTo>
                    <a:pt x="5040630" y="862330"/>
                  </a:lnTo>
                  <a:lnTo>
                    <a:pt x="5020310" y="862330"/>
                  </a:lnTo>
                </a:path>
              </a:pathLst>
            </a:custGeom>
            <a:ln w="17780">
              <a:solidFill>
                <a:srgbClr val="000000"/>
              </a:solidFill>
            </a:ln>
          </p:spPr>
          <p:txBody>
            <a:bodyPr wrap="square" lIns="0" tIns="0" rIns="0" bIns="0" rtlCol="0"/>
            <a:lstStyle/>
            <a:p>
              <a:endParaRPr/>
            </a:p>
          </p:txBody>
        </p:sp>
        <p:sp>
          <p:nvSpPr>
            <p:cNvPr id="16" name="object 16"/>
            <p:cNvSpPr/>
            <p:nvPr/>
          </p:nvSpPr>
          <p:spPr>
            <a:xfrm>
              <a:off x="290829" y="4188460"/>
              <a:ext cx="5608320" cy="1855470"/>
            </a:xfrm>
            <a:custGeom>
              <a:avLst/>
              <a:gdLst/>
              <a:ahLst/>
              <a:cxnLst/>
              <a:rect l="l" t="t" r="r" b="b"/>
              <a:pathLst>
                <a:path w="5608320" h="1855470">
                  <a:moveTo>
                    <a:pt x="30480" y="0"/>
                  </a:moveTo>
                  <a:lnTo>
                    <a:pt x="5608320" y="0"/>
                  </a:lnTo>
                </a:path>
                <a:path w="5608320" h="1855470">
                  <a:moveTo>
                    <a:pt x="0" y="1855470"/>
                  </a:moveTo>
                  <a:lnTo>
                    <a:pt x="5577840" y="1855470"/>
                  </a:lnTo>
                </a:path>
              </a:pathLst>
            </a:custGeom>
            <a:ln w="35560">
              <a:solidFill>
                <a:srgbClr val="000000"/>
              </a:solidFill>
            </a:ln>
          </p:spPr>
          <p:txBody>
            <a:bodyPr wrap="square" lIns="0" tIns="0" rIns="0" bIns="0" rtlCol="0"/>
            <a:lstStyle/>
            <a:p>
              <a:endParaRPr/>
            </a:p>
          </p:txBody>
        </p:sp>
      </p:grpSp>
      <p:sp>
        <p:nvSpPr>
          <p:cNvPr id="17" name="object 17"/>
          <p:cNvSpPr txBox="1"/>
          <p:nvPr/>
        </p:nvSpPr>
        <p:spPr>
          <a:xfrm>
            <a:off x="1479891" y="6960501"/>
            <a:ext cx="3948245" cy="258943"/>
          </a:xfrm>
          <a:prstGeom prst="rect">
            <a:avLst/>
          </a:prstGeom>
        </p:spPr>
        <p:txBody>
          <a:bodyPr vert="horz" wrap="square" lIns="0" tIns="12599" rIns="0" bIns="0" rtlCol="0">
            <a:spAutoFit/>
          </a:bodyPr>
          <a:lstStyle/>
          <a:p>
            <a:pPr marL="13999">
              <a:spcBef>
                <a:spcPts val="99"/>
              </a:spcBef>
            </a:pPr>
            <a:r>
              <a:rPr sz="1600" b="1" spc="-17" dirty="0">
                <a:latin typeface="Arial"/>
                <a:cs typeface="Arial"/>
              </a:rPr>
              <a:t>Days Relative </a:t>
            </a:r>
            <a:r>
              <a:rPr sz="1600" b="1" spc="-11" dirty="0">
                <a:latin typeface="Arial"/>
                <a:cs typeface="Arial"/>
              </a:rPr>
              <a:t>to the </a:t>
            </a:r>
            <a:r>
              <a:rPr sz="1600" b="1" spc="-17" dirty="0">
                <a:latin typeface="Arial"/>
                <a:cs typeface="Arial"/>
              </a:rPr>
              <a:t>Gonadotropin</a:t>
            </a:r>
            <a:r>
              <a:rPr sz="1600" b="1" spc="33" dirty="0">
                <a:latin typeface="Arial"/>
                <a:cs typeface="Arial"/>
              </a:rPr>
              <a:t> </a:t>
            </a:r>
            <a:r>
              <a:rPr sz="1600" b="1" spc="-17" dirty="0">
                <a:latin typeface="Arial"/>
                <a:cs typeface="Arial"/>
              </a:rPr>
              <a:t>Surge</a:t>
            </a:r>
            <a:endParaRPr sz="1600" dirty="0">
              <a:latin typeface="Arial"/>
              <a:cs typeface="Arial"/>
            </a:endParaRPr>
          </a:p>
        </p:txBody>
      </p:sp>
      <p:grpSp>
        <p:nvGrpSpPr>
          <p:cNvPr id="18" name="object 18"/>
          <p:cNvGrpSpPr/>
          <p:nvPr/>
        </p:nvGrpSpPr>
        <p:grpSpPr>
          <a:xfrm>
            <a:off x="645439" y="6652514"/>
            <a:ext cx="5845362" cy="153993"/>
            <a:chOff x="585469" y="6035040"/>
            <a:chExt cx="5302250" cy="139700"/>
          </a:xfrm>
        </p:grpSpPr>
        <p:sp>
          <p:nvSpPr>
            <p:cNvPr id="19" name="object 19"/>
            <p:cNvSpPr/>
            <p:nvPr/>
          </p:nvSpPr>
          <p:spPr>
            <a:xfrm>
              <a:off x="3059430" y="6043930"/>
              <a:ext cx="355600" cy="111760"/>
            </a:xfrm>
            <a:custGeom>
              <a:avLst/>
              <a:gdLst/>
              <a:ahLst/>
              <a:cxnLst/>
              <a:rect l="l" t="t" r="r" b="b"/>
              <a:pathLst>
                <a:path w="355600" h="111760">
                  <a:moveTo>
                    <a:pt x="0" y="111760"/>
                  </a:moveTo>
                  <a:lnTo>
                    <a:pt x="0" y="0"/>
                  </a:lnTo>
                </a:path>
                <a:path w="355600" h="111760">
                  <a:moveTo>
                    <a:pt x="355599" y="111760"/>
                  </a:moveTo>
                  <a:lnTo>
                    <a:pt x="355599" y="0"/>
                  </a:lnTo>
                </a:path>
              </a:pathLst>
            </a:custGeom>
            <a:ln w="17780">
              <a:solidFill>
                <a:srgbClr val="000000"/>
              </a:solidFill>
            </a:ln>
          </p:spPr>
          <p:txBody>
            <a:bodyPr wrap="square" lIns="0" tIns="0" rIns="0" bIns="0" rtlCol="0"/>
            <a:lstStyle/>
            <a:p>
              <a:endParaRPr/>
            </a:p>
          </p:txBody>
        </p:sp>
        <p:sp>
          <p:nvSpPr>
            <p:cNvPr id="20" name="object 20"/>
            <p:cNvSpPr/>
            <p:nvPr/>
          </p:nvSpPr>
          <p:spPr>
            <a:xfrm>
              <a:off x="3760470" y="6043942"/>
              <a:ext cx="17780" cy="111760"/>
            </a:xfrm>
            <a:custGeom>
              <a:avLst/>
              <a:gdLst/>
              <a:ahLst/>
              <a:cxnLst/>
              <a:rect l="l" t="t" r="r" b="b"/>
              <a:pathLst>
                <a:path w="17779" h="111760">
                  <a:moveTo>
                    <a:pt x="17780" y="0"/>
                  </a:moveTo>
                  <a:lnTo>
                    <a:pt x="0" y="0"/>
                  </a:lnTo>
                  <a:lnTo>
                    <a:pt x="0" y="111747"/>
                  </a:lnTo>
                  <a:lnTo>
                    <a:pt x="17780" y="111747"/>
                  </a:lnTo>
                  <a:lnTo>
                    <a:pt x="17780" y="0"/>
                  </a:lnTo>
                  <a:close/>
                </a:path>
              </a:pathLst>
            </a:custGeom>
            <a:solidFill>
              <a:srgbClr val="000000"/>
            </a:solidFill>
          </p:spPr>
          <p:txBody>
            <a:bodyPr wrap="square" lIns="0" tIns="0" rIns="0" bIns="0" rtlCol="0"/>
            <a:lstStyle/>
            <a:p>
              <a:endParaRPr/>
            </a:p>
          </p:txBody>
        </p:sp>
        <p:sp>
          <p:nvSpPr>
            <p:cNvPr id="21" name="object 21"/>
            <p:cNvSpPr/>
            <p:nvPr/>
          </p:nvSpPr>
          <p:spPr>
            <a:xfrm>
              <a:off x="594359" y="6043930"/>
              <a:ext cx="5284470" cy="121920"/>
            </a:xfrm>
            <a:custGeom>
              <a:avLst/>
              <a:gdLst/>
              <a:ahLst/>
              <a:cxnLst/>
              <a:rect l="l" t="t" r="r" b="b"/>
              <a:pathLst>
                <a:path w="5284470" h="121920">
                  <a:moveTo>
                    <a:pt x="3530600" y="111760"/>
                  </a:moveTo>
                  <a:lnTo>
                    <a:pt x="3530600" y="0"/>
                  </a:lnTo>
                </a:path>
                <a:path w="5284470" h="121920">
                  <a:moveTo>
                    <a:pt x="3884929" y="121920"/>
                  </a:moveTo>
                  <a:lnTo>
                    <a:pt x="3884929" y="10160"/>
                  </a:lnTo>
                </a:path>
                <a:path w="5284470" h="121920">
                  <a:moveTo>
                    <a:pt x="4240530" y="121920"/>
                  </a:moveTo>
                  <a:lnTo>
                    <a:pt x="4240530" y="10160"/>
                  </a:lnTo>
                </a:path>
                <a:path w="5284470" h="121920">
                  <a:moveTo>
                    <a:pt x="4594860" y="121920"/>
                  </a:moveTo>
                  <a:lnTo>
                    <a:pt x="4594860" y="10160"/>
                  </a:lnTo>
                </a:path>
                <a:path w="5284470" h="121920">
                  <a:moveTo>
                    <a:pt x="4950460" y="111760"/>
                  </a:moveTo>
                  <a:lnTo>
                    <a:pt x="4950460" y="0"/>
                  </a:lnTo>
                </a:path>
                <a:path w="5284470" h="121920">
                  <a:moveTo>
                    <a:pt x="5284470" y="111760"/>
                  </a:moveTo>
                  <a:lnTo>
                    <a:pt x="5284470" y="0"/>
                  </a:lnTo>
                </a:path>
                <a:path w="5284470" h="121920">
                  <a:moveTo>
                    <a:pt x="0" y="111760"/>
                  </a:moveTo>
                  <a:lnTo>
                    <a:pt x="0" y="0"/>
                  </a:lnTo>
                </a:path>
                <a:path w="5284470" h="121920">
                  <a:moveTo>
                    <a:pt x="355600" y="111760"/>
                  </a:moveTo>
                  <a:lnTo>
                    <a:pt x="355600" y="0"/>
                  </a:lnTo>
                </a:path>
                <a:path w="5284470" h="121920">
                  <a:moveTo>
                    <a:pt x="709930" y="111760"/>
                  </a:moveTo>
                  <a:lnTo>
                    <a:pt x="709930" y="0"/>
                  </a:lnTo>
                </a:path>
                <a:path w="5284470" h="121920">
                  <a:moveTo>
                    <a:pt x="1065530" y="121920"/>
                  </a:moveTo>
                  <a:lnTo>
                    <a:pt x="1065530" y="10160"/>
                  </a:lnTo>
                </a:path>
                <a:path w="5284470" h="121920">
                  <a:moveTo>
                    <a:pt x="1419860" y="121920"/>
                  </a:moveTo>
                  <a:lnTo>
                    <a:pt x="1419860" y="10160"/>
                  </a:lnTo>
                </a:path>
                <a:path w="5284470" h="121920">
                  <a:moveTo>
                    <a:pt x="1765300" y="121920"/>
                  </a:moveTo>
                  <a:lnTo>
                    <a:pt x="1765300" y="10160"/>
                  </a:lnTo>
                </a:path>
                <a:path w="5284470" h="121920">
                  <a:moveTo>
                    <a:pt x="2129790" y="111760"/>
                  </a:moveTo>
                  <a:lnTo>
                    <a:pt x="2129790" y="0"/>
                  </a:lnTo>
                </a:path>
              </a:pathLst>
            </a:custGeom>
            <a:ln w="17780">
              <a:solidFill>
                <a:srgbClr val="000000"/>
              </a:solidFill>
            </a:ln>
          </p:spPr>
          <p:txBody>
            <a:bodyPr wrap="square" lIns="0" tIns="0" rIns="0" bIns="0" rtlCol="0"/>
            <a:lstStyle/>
            <a:p>
              <a:endParaRPr/>
            </a:p>
          </p:txBody>
        </p:sp>
      </p:grpSp>
      <p:sp>
        <p:nvSpPr>
          <p:cNvPr id="22" name="object 22"/>
          <p:cNvSpPr txBox="1"/>
          <p:nvPr/>
        </p:nvSpPr>
        <p:spPr>
          <a:xfrm>
            <a:off x="4856900" y="6782709"/>
            <a:ext cx="1694105" cy="258943"/>
          </a:xfrm>
          <a:prstGeom prst="rect">
            <a:avLst/>
          </a:prstGeom>
        </p:spPr>
        <p:txBody>
          <a:bodyPr vert="horz" wrap="square" lIns="0" tIns="12599" rIns="0" bIns="0" rtlCol="0">
            <a:spAutoFit/>
          </a:bodyPr>
          <a:lstStyle/>
          <a:p>
            <a:pPr marL="13999">
              <a:spcBef>
                <a:spcPts val="99"/>
              </a:spcBef>
              <a:tabLst>
                <a:tab pos="416476" algn="l"/>
                <a:tab pos="795855" algn="l"/>
                <a:tab pos="1199032" algn="l"/>
                <a:tab pos="1567212" algn="l"/>
              </a:tabLst>
            </a:pPr>
            <a:r>
              <a:rPr sz="1600" b="1" spc="-11" dirty="0">
                <a:latin typeface="Arial"/>
                <a:cs typeface="Arial"/>
              </a:rPr>
              <a:t>4	5	6	7	8</a:t>
            </a:r>
            <a:endParaRPr sz="1600" dirty="0">
              <a:latin typeface="Arial"/>
              <a:cs typeface="Arial"/>
            </a:endParaRPr>
          </a:p>
        </p:txBody>
      </p:sp>
      <p:sp>
        <p:nvSpPr>
          <p:cNvPr id="23" name="object 23"/>
          <p:cNvSpPr txBox="1"/>
          <p:nvPr/>
        </p:nvSpPr>
        <p:spPr>
          <a:xfrm>
            <a:off x="497031" y="6323528"/>
            <a:ext cx="4120455" cy="733432"/>
          </a:xfrm>
          <a:prstGeom prst="rect">
            <a:avLst/>
          </a:prstGeom>
        </p:spPr>
        <p:txBody>
          <a:bodyPr vert="horz" wrap="square" lIns="0" tIns="12599" rIns="0" bIns="0" rtlCol="0">
            <a:spAutoFit/>
          </a:bodyPr>
          <a:lstStyle/>
          <a:p>
            <a:pPr marL="169390">
              <a:spcBef>
                <a:spcPts val="99"/>
              </a:spcBef>
            </a:pPr>
            <a:r>
              <a:rPr sz="1600" b="1" spc="-11" dirty="0">
                <a:solidFill>
                  <a:srgbClr val="FF0000"/>
                </a:solidFill>
                <a:latin typeface="Arial"/>
                <a:cs typeface="Arial"/>
              </a:rPr>
              <a:t>LH</a:t>
            </a:r>
            <a:endParaRPr sz="1600" dirty="0">
              <a:latin typeface="Arial"/>
              <a:cs typeface="Arial"/>
            </a:endParaRPr>
          </a:p>
          <a:p>
            <a:pPr>
              <a:spcBef>
                <a:spcPts val="50"/>
              </a:spcBef>
            </a:pPr>
            <a:endParaRPr sz="1400" dirty="0">
              <a:latin typeface="Arial"/>
              <a:cs typeface="Arial"/>
            </a:endParaRPr>
          </a:p>
          <a:p>
            <a:pPr marL="13999">
              <a:tabLst>
                <a:tab pos="359080" algn="l"/>
                <a:tab pos="762257" algn="l"/>
                <a:tab pos="1544813" algn="l"/>
                <a:tab pos="1924190" algn="l"/>
                <a:tab pos="2372166" algn="l"/>
                <a:tab pos="2818741" algn="l"/>
                <a:tab pos="3199519" algn="l"/>
                <a:tab pos="3612496" algn="l"/>
                <a:tab pos="3993275" algn="l"/>
              </a:tabLst>
            </a:pPr>
            <a:r>
              <a:rPr sz="1600" b="1" spc="-22" dirty="0">
                <a:latin typeface="Arial"/>
                <a:cs typeface="Arial"/>
              </a:rPr>
              <a:t>-</a:t>
            </a:r>
            <a:r>
              <a:rPr sz="1600" b="1" spc="-11" dirty="0">
                <a:latin typeface="Arial"/>
                <a:cs typeface="Arial"/>
              </a:rPr>
              <a:t>7</a:t>
            </a:r>
            <a:r>
              <a:rPr sz="1600" b="1" dirty="0">
                <a:latin typeface="Arial"/>
                <a:cs typeface="Arial"/>
              </a:rPr>
              <a:t>	</a:t>
            </a:r>
            <a:r>
              <a:rPr sz="1600" b="1" spc="-6" dirty="0">
                <a:latin typeface="Arial"/>
                <a:cs typeface="Arial"/>
              </a:rPr>
              <a:t>- </a:t>
            </a:r>
            <a:r>
              <a:rPr sz="1600" b="1" spc="-11" dirty="0">
                <a:latin typeface="Arial"/>
                <a:cs typeface="Arial"/>
              </a:rPr>
              <a:t>6</a:t>
            </a:r>
            <a:r>
              <a:rPr sz="1600" b="1" dirty="0">
                <a:latin typeface="Arial"/>
                <a:cs typeface="Arial"/>
              </a:rPr>
              <a:t>	</a:t>
            </a:r>
            <a:r>
              <a:rPr sz="1600" b="1" spc="-6" dirty="0">
                <a:latin typeface="Arial"/>
                <a:cs typeface="Arial"/>
              </a:rPr>
              <a:t>-</a:t>
            </a:r>
            <a:r>
              <a:rPr sz="1600" b="1" spc="-17" dirty="0">
                <a:latin typeface="Arial"/>
                <a:cs typeface="Arial"/>
              </a:rPr>
              <a:t> </a:t>
            </a:r>
            <a:r>
              <a:rPr sz="1600" b="1" spc="-11" dirty="0">
                <a:latin typeface="Arial"/>
                <a:cs typeface="Arial"/>
              </a:rPr>
              <a:t>5</a:t>
            </a:r>
            <a:r>
              <a:rPr sz="1600" b="1" dirty="0">
                <a:latin typeface="Arial"/>
                <a:cs typeface="Arial"/>
              </a:rPr>
              <a:t> </a:t>
            </a:r>
            <a:r>
              <a:rPr sz="1600" b="1" spc="171" dirty="0">
                <a:latin typeface="Arial"/>
                <a:cs typeface="Arial"/>
              </a:rPr>
              <a:t> </a:t>
            </a:r>
            <a:r>
              <a:rPr sz="1600" b="1" spc="-6" dirty="0">
                <a:latin typeface="Arial"/>
                <a:cs typeface="Arial"/>
              </a:rPr>
              <a:t>- </a:t>
            </a:r>
            <a:r>
              <a:rPr sz="1600" b="1" spc="-11" dirty="0">
                <a:latin typeface="Arial"/>
                <a:cs typeface="Arial"/>
              </a:rPr>
              <a:t>4</a:t>
            </a:r>
            <a:r>
              <a:rPr sz="1600" b="1" dirty="0">
                <a:latin typeface="Arial"/>
                <a:cs typeface="Arial"/>
              </a:rPr>
              <a:t>	</a:t>
            </a:r>
            <a:r>
              <a:rPr sz="1600" b="1" spc="-6" dirty="0">
                <a:latin typeface="Arial"/>
                <a:cs typeface="Arial"/>
              </a:rPr>
              <a:t>-</a:t>
            </a:r>
            <a:r>
              <a:rPr sz="1600" b="1" spc="-17" dirty="0">
                <a:latin typeface="Arial"/>
                <a:cs typeface="Arial"/>
              </a:rPr>
              <a:t> </a:t>
            </a:r>
            <a:r>
              <a:rPr sz="1600" b="1" spc="-11" dirty="0">
                <a:latin typeface="Arial"/>
                <a:cs typeface="Arial"/>
              </a:rPr>
              <a:t>3</a:t>
            </a:r>
            <a:r>
              <a:rPr sz="1600" b="1" dirty="0">
                <a:latin typeface="Arial"/>
                <a:cs typeface="Arial"/>
              </a:rPr>
              <a:t>	</a:t>
            </a:r>
            <a:r>
              <a:rPr sz="1600" b="1" spc="-6" dirty="0">
                <a:latin typeface="Arial"/>
                <a:cs typeface="Arial"/>
              </a:rPr>
              <a:t>- </a:t>
            </a:r>
            <a:r>
              <a:rPr sz="1600" b="1" spc="-11" dirty="0">
                <a:latin typeface="Arial"/>
                <a:cs typeface="Arial"/>
              </a:rPr>
              <a:t>2</a:t>
            </a:r>
            <a:r>
              <a:rPr sz="1600" b="1" dirty="0">
                <a:latin typeface="Arial"/>
                <a:cs typeface="Arial"/>
              </a:rPr>
              <a:t>	</a:t>
            </a:r>
            <a:r>
              <a:rPr sz="1600" b="1" spc="-11" dirty="0">
                <a:latin typeface="Arial"/>
                <a:cs typeface="Arial"/>
              </a:rPr>
              <a:t>-1</a:t>
            </a:r>
            <a:r>
              <a:rPr sz="1600" b="1" dirty="0">
                <a:latin typeface="Arial"/>
                <a:cs typeface="Arial"/>
              </a:rPr>
              <a:t>	</a:t>
            </a:r>
            <a:r>
              <a:rPr sz="1600" b="1" spc="-11" dirty="0">
                <a:latin typeface="Arial"/>
                <a:cs typeface="Arial"/>
              </a:rPr>
              <a:t>0</a:t>
            </a:r>
            <a:r>
              <a:rPr sz="1600" b="1" dirty="0">
                <a:latin typeface="Arial"/>
                <a:cs typeface="Arial"/>
              </a:rPr>
              <a:t>	</a:t>
            </a:r>
            <a:r>
              <a:rPr sz="1600" b="1" spc="-11" dirty="0">
                <a:latin typeface="Arial"/>
                <a:cs typeface="Arial"/>
              </a:rPr>
              <a:t>1</a:t>
            </a:r>
            <a:r>
              <a:rPr sz="1600" b="1" dirty="0">
                <a:latin typeface="Arial"/>
                <a:cs typeface="Arial"/>
              </a:rPr>
              <a:t>	</a:t>
            </a:r>
            <a:r>
              <a:rPr sz="1600" b="1" spc="-11" dirty="0">
                <a:latin typeface="Arial"/>
                <a:cs typeface="Arial"/>
              </a:rPr>
              <a:t>2</a:t>
            </a:r>
            <a:r>
              <a:rPr sz="1600" b="1" dirty="0">
                <a:latin typeface="Arial"/>
                <a:cs typeface="Arial"/>
              </a:rPr>
              <a:t>	</a:t>
            </a:r>
            <a:r>
              <a:rPr sz="1600" b="1" spc="-11" dirty="0">
                <a:latin typeface="Arial"/>
                <a:cs typeface="Arial"/>
              </a:rPr>
              <a:t>3</a:t>
            </a:r>
            <a:endParaRPr sz="1600" dirty="0">
              <a:latin typeface="Arial"/>
              <a:cs typeface="Arial"/>
            </a:endParaRPr>
          </a:p>
        </p:txBody>
      </p:sp>
      <p:sp>
        <p:nvSpPr>
          <p:cNvPr id="24" name="object 24"/>
          <p:cNvSpPr txBox="1"/>
          <p:nvPr/>
        </p:nvSpPr>
        <p:spPr>
          <a:xfrm>
            <a:off x="497031" y="5787350"/>
            <a:ext cx="429127" cy="258943"/>
          </a:xfrm>
          <a:prstGeom prst="rect">
            <a:avLst/>
          </a:prstGeom>
        </p:spPr>
        <p:txBody>
          <a:bodyPr vert="horz" wrap="square" lIns="0" tIns="12599" rIns="0" bIns="0" rtlCol="0">
            <a:spAutoFit/>
          </a:bodyPr>
          <a:lstStyle/>
          <a:p>
            <a:pPr marL="13999">
              <a:spcBef>
                <a:spcPts val="99"/>
              </a:spcBef>
            </a:pPr>
            <a:r>
              <a:rPr sz="1600" b="1" spc="-22" dirty="0">
                <a:latin typeface="Arial"/>
                <a:cs typeface="Arial"/>
              </a:rPr>
              <a:t>F</a:t>
            </a:r>
            <a:r>
              <a:rPr sz="1600" b="1" spc="-17" dirty="0">
                <a:latin typeface="Arial"/>
                <a:cs typeface="Arial"/>
              </a:rPr>
              <a:t>SH</a:t>
            </a:r>
            <a:endParaRPr sz="1600" dirty="0">
              <a:latin typeface="Arial"/>
              <a:cs typeface="Arial"/>
            </a:endParaRPr>
          </a:p>
        </p:txBody>
      </p:sp>
      <p:sp>
        <p:nvSpPr>
          <p:cNvPr id="25" name="object 25"/>
          <p:cNvSpPr txBox="1"/>
          <p:nvPr/>
        </p:nvSpPr>
        <p:spPr>
          <a:xfrm>
            <a:off x="222613" y="4278216"/>
            <a:ext cx="640540" cy="258943"/>
          </a:xfrm>
          <a:prstGeom prst="rect">
            <a:avLst/>
          </a:prstGeom>
        </p:spPr>
        <p:txBody>
          <a:bodyPr vert="horz" wrap="square" lIns="0" tIns="12599" rIns="0" bIns="0" rtlCol="0">
            <a:spAutoFit/>
          </a:bodyPr>
          <a:lstStyle/>
          <a:p>
            <a:pPr marL="41998">
              <a:spcBef>
                <a:spcPts val="99"/>
              </a:spcBef>
            </a:pPr>
            <a:r>
              <a:rPr sz="1600" b="1" spc="-33" dirty="0">
                <a:latin typeface="Arial"/>
                <a:cs typeface="Arial"/>
              </a:rPr>
              <a:t>PGF</a:t>
            </a:r>
            <a:r>
              <a:rPr sz="1600" b="1" spc="-49" baseline="-29239" dirty="0">
                <a:latin typeface="Arial"/>
                <a:cs typeface="Arial"/>
              </a:rPr>
              <a:t>2</a:t>
            </a:r>
            <a:r>
              <a:rPr sz="1600" spc="-49" baseline="-29239" dirty="0">
                <a:latin typeface="Symbol"/>
                <a:cs typeface="Symbol"/>
              </a:rPr>
              <a:t></a:t>
            </a:r>
            <a:endParaRPr sz="1600" baseline="-29239" dirty="0">
              <a:latin typeface="Symbol"/>
              <a:cs typeface="Symbol"/>
            </a:endParaRPr>
          </a:p>
        </p:txBody>
      </p:sp>
      <p:sp>
        <p:nvSpPr>
          <p:cNvPr id="26" name="object 26"/>
          <p:cNvSpPr txBox="1"/>
          <p:nvPr/>
        </p:nvSpPr>
        <p:spPr>
          <a:xfrm>
            <a:off x="876454" y="4044425"/>
            <a:ext cx="888355" cy="258943"/>
          </a:xfrm>
          <a:prstGeom prst="rect">
            <a:avLst/>
          </a:prstGeom>
        </p:spPr>
        <p:txBody>
          <a:bodyPr vert="horz" wrap="square" lIns="0" tIns="12599" rIns="0" bIns="0" rtlCol="0">
            <a:spAutoFit/>
          </a:bodyPr>
          <a:lstStyle/>
          <a:p>
            <a:pPr marL="13999">
              <a:spcBef>
                <a:spcPts val="99"/>
              </a:spcBef>
            </a:pPr>
            <a:r>
              <a:rPr sz="1600" b="1" spc="-17" dirty="0">
                <a:solidFill>
                  <a:srgbClr val="0000FF"/>
                </a:solidFill>
                <a:latin typeface="Arial"/>
                <a:cs typeface="Arial"/>
              </a:rPr>
              <a:t>Estradiol</a:t>
            </a:r>
            <a:endParaRPr sz="1600" dirty="0">
              <a:latin typeface="Arial"/>
              <a:cs typeface="Arial"/>
            </a:endParaRPr>
          </a:p>
        </p:txBody>
      </p:sp>
      <p:sp>
        <p:nvSpPr>
          <p:cNvPr id="27" name="object 27"/>
          <p:cNvSpPr txBox="1"/>
          <p:nvPr/>
        </p:nvSpPr>
        <p:spPr>
          <a:xfrm>
            <a:off x="273017" y="3071467"/>
            <a:ext cx="1324482" cy="258943"/>
          </a:xfrm>
          <a:prstGeom prst="rect">
            <a:avLst/>
          </a:prstGeom>
        </p:spPr>
        <p:txBody>
          <a:bodyPr vert="horz" wrap="square" lIns="0" tIns="12599" rIns="0" bIns="0" rtlCol="0">
            <a:spAutoFit/>
          </a:bodyPr>
          <a:lstStyle/>
          <a:p>
            <a:pPr marL="13999">
              <a:spcBef>
                <a:spcPts val="99"/>
              </a:spcBef>
            </a:pPr>
            <a:r>
              <a:rPr sz="1600" b="1" spc="-17" dirty="0">
                <a:solidFill>
                  <a:srgbClr val="00CC00"/>
                </a:solidFill>
                <a:latin typeface="Arial"/>
                <a:cs typeface="Arial"/>
              </a:rPr>
              <a:t>Pr</a:t>
            </a:r>
            <a:r>
              <a:rPr sz="1600" b="1" spc="-28" dirty="0">
                <a:solidFill>
                  <a:srgbClr val="00CC00"/>
                </a:solidFill>
                <a:latin typeface="Arial"/>
                <a:cs typeface="Arial"/>
              </a:rPr>
              <a:t>o</a:t>
            </a:r>
            <a:r>
              <a:rPr sz="1600" b="1" spc="-17" dirty="0">
                <a:solidFill>
                  <a:srgbClr val="00CC00"/>
                </a:solidFill>
                <a:latin typeface="Arial"/>
                <a:cs typeface="Arial"/>
              </a:rPr>
              <a:t>ge</a:t>
            </a:r>
            <a:r>
              <a:rPr sz="1600" b="1" spc="-6" dirty="0">
                <a:solidFill>
                  <a:srgbClr val="00CC00"/>
                </a:solidFill>
                <a:latin typeface="Arial"/>
                <a:cs typeface="Arial"/>
              </a:rPr>
              <a:t>s</a:t>
            </a:r>
            <a:r>
              <a:rPr sz="1600" b="1" spc="-11" dirty="0">
                <a:solidFill>
                  <a:srgbClr val="00CC00"/>
                </a:solidFill>
                <a:latin typeface="Arial"/>
                <a:cs typeface="Arial"/>
              </a:rPr>
              <a:t>terone</a:t>
            </a:r>
            <a:endParaRPr sz="1600" dirty="0">
              <a:latin typeface="Arial"/>
              <a:cs typeface="Arial"/>
            </a:endParaRPr>
          </a:p>
        </p:txBody>
      </p:sp>
      <p:grpSp>
        <p:nvGrpSpPr>
          <p:cNvPr id="28" name="object 28"/>
          <p:cNvGrpSpPr/>
          <p:nvPr/>
        </p:nvGrpSpPr>
        <p:grpSpPr>
          <a:xfrm>
            <a:off x="310819" y="7222290"/>
            <a:ext cx="6347994" cy="243588"/>
            <a:chOff x="281940" y="6551930"/>
            <a:chExt cx="5758180" cy="220979"/>
          </a:xfrm>
        </p:grpSpPr>
        <p:sp>
          <p:nvSpPr>
            <p:cNvPr id="29" name="object 29"/>
            <p:cNvSpPr/>
            <p:nvPr/>
          </p:nvSpPr>
          <p:spPr>
            <a:xfrm>
              <a:off x="290830" y="6560820"/>
              <a:ext cx="5740400" cy="203200"/>
            </a:xfrm>
            <a:custGeom>
              <a:avLst/>
              <a:gdLst/>
              <a:ahLst/>
              <a:cxnLst/>
              <a:rect l="l" t="t" r="r" b="b"/>
              <a:pathLst>
                <a:path w="5740400" h="203200">
                  <a:moveTo>
                    <a:pt x="5740400" y="0"/>
                  </a:moveTo>
                  <a:lnTo>
                    <a:pt x="0" y="0"/>
                  </a:lnTo>
                  <a:lnTo>
                    <a:pt x="0" y="203199"/>
                  </a:lnTo>
                  <a:lnTo>
                    <a:pt x="5740400" y="203199"/>
                  </a:lnTo>
                  <a:lnTo>
                    <a:pt x="5740400" y="0"/>
                  </a:lnTo>
                  <a:close/>
                </a:path>
              </a:pathLst>
            </a:custGeom>
            <a:solidFill>
              <a:srgbClr val="FFFFFF"/>
            </a:solidFill>
          </p:spPr>
          <p:txBody>
            <a:bodyPr wrap="square" lIns="0" tIns="0" rIns="0" bIns="0" rtlCol="0"/>
            <a:lstStyle/>
            <a:p>
              <a:endParaRPr/>
            </a:p>
          </p:txBody>
        </p:sp>
        <p:sp>
          <p:nvSpPr>
            <p:cNvPr id="30" name="object 30"/>
            <p:cNvSpPr/>
            <p:nvPr/>
          </p:nvSpPr>
          <p:spPr>
            <a:xfrm>
              <a:off x="290830" y="6560820"/>
              <a:ext cx="5740400" cy="203200"/>
            </a:xfrm>
            <a:custGeom>
              <a:avLst/>
              <a:gdLst/>
              <a:ahLst/>
              <a:cxnLst/>
              <a:rect l="l" t="t" r="r" b="b"/>
              <a:pathLst>
                <a:path w="5740400" h="203200">
                  <a:moveTo>
                    <a:pt x="0" y="0"/>
                  </a:moveTo>
                  <a:lnTo>
                    <a:pt x="5740400" y="0"/>
                  </a:lnTo>
                  <a:lnTo>
                    <a:pt x="5740400" y="203199"/>
                  </a:lnTo>
                  <a:lnTo>
                    <a:pt x="0" y="203199"/>
                  </a:lnTo>
                  <a:lnTo>
                    <a:pt x="0" y="0"/>
                  </a:lnTo>
                  <a:close/>
                </a:path>
              </a:pathLst>
            </a:custGeom>
            <a:ln w="17780">
              <a:solidFill>
                <a:srgbClr val="000000"/>
              </a:solidFill>
            </a:ln>
          </p:spPr>
          <p:txBody>
            <a:bodyPr wrap="square" lIns="0" tIns="0" rIns="0" bIns="0" rtlCol="0"/>
            <a:lstStyle/>
            <a:p>
              <a:endParaRPr/>
            </a:p>
          </p:txBody>
        </p:sp>
      </p:grpSp>
      <p:sp>
        <p:nvSpPr>
          <p:cNvPr id="31" name="object 31"/>
          <p:cNvSpPr txBox="1"/>
          <p:nvPr/>
        </p:nvSpPr>
        <p:spPr>
          <a:xfrm>
            <a:off x="3846038" y="7241888"/>
            <a:ext cx="980061" cy="188907"/>
          </a:xfrm>
          <a:prstGeom prst="rect">
            <a:avLst/>
          </a:prstGeom>
          <a:solidFill>
            <a:srgbClr val="FFFFFF"/>
          </a:solidFill>
        </p:spPr>
        <p:txBody>
          <a:bodyPr vert="horz" wrap="square" lIns="0" tIns="4200" rIns="0" bIns="0" rtlCol="0">
            <a:spAutoFit/>
          </a:bodyPr>
          <a:lstStyle/>
          <a:p>
            <a:pPr marL="107094">
              <a:spcBef>
                <a:spcPts val="33"/>
              </a:spcBef>
            </a:pPr>
            <a:r>
              <a:rPr sz="1200" b="1" spc="6" dirty="0">
                <a:latin typeface="Arial"/>
                <a:cs typeface="Arial"/>
              </a:rPr>
              <a:t>Metestrus</a:t>
            </a:r>
            <a:endParaRPr sz="1200" dirty="0">
              <a:latin typeface="Arial"/>
              <a:cs typeface="Arial"/>
            </a:endParaRPr>
          </a:p>
        </p:txBody>
      </p:sp>
      <p:sp>
        <p:nvSpPr>
          <p:cNvPr id="32" name="object 32"/>
          <p:cNvSpPr txBox="1"/>
          <p:nvPr/>
        </p:nvSpPr>
        <p:spPr>
          <a:xfrm>
            <a:off x="4845701" y="7241888"/>
            <a:ext cx="1793511" cy="188907"/>
          </a:xfrm>
          <a:prstGeom prst="rect">
            <a:avLst/>
          </a:prstGeom>
          <a:solidFill>
            <a:srgbClr val="FFFFFF"/>
          </a:solidFill>
        </p:spPr>
        <p:txBody>
          <a:bodyPr vert="horz" wrap="square" lIns="0" tIns="4200" rIns="0" bIns="0" rtlCol="0">
            <a:spAutoFit/>
          </a:bodyPr>
          <a:lstStyle/>
          <a:p>
            <a:pPr marL="428376">
              <a:spcBef>
                <a:spcPts val="33"/>
              </a:spcBef>
            </a:pPr>
            <a:r>
              <a:rPr sz="1200" b="1" spc="6" dirty="0">
                <a:latin typeface="Arial"/>
                <a:cs typeface="Arial"/>
              </a:rPr>
              <a:t>Diestrus</a:t>
            </a:r>
            <a:endParaRPr sz="1200" dirty="0">
              <a:latin typeface="Arial"/>
              <a:cs typeface="Arial"/>
            </a:endParaRPr>
          </a:p>
        </p:txBody>
      </p:sp>
      <p:sp>
        <p:nvSpPr>
          <p:cNvPr id="33" name="object 33"/>
          <p:cNvSpPr txBox="1"/>
          <p:nvPr/>
        </p:nvSpPr>
        <p:spPr>
          <a:xfrm>
            <a:off x="2220538" y="7232088"/>
            <a:ext cx="1051464" cy="198802"/>
          </a:xfrm>
          <a:prstGeom prst="rect">
            <a:avLst/>
          </a:prstGeom>
          <a:solidFill>
            <a:srgbClr val="FFFFFF"/>
          </a:solidFill>
          <a:ln w="17779">
            <a:solidFill>
              <a:srgbClr val="000000"/>
            </a:solidFill>
          </a:ln>
        </p:spPr>
        <p:txBody>
          <a:bodyPr vert="horz" wrap="square" lIns="0" tIns="13999" rIns="0" bIns="0" rtlCol="0">
            <a:spAutoFit/>
          </a:bodyPr>
          <a:lstStyle/>
          <a:p>
            <a:pPr marL="55997">
              <a:spcBef>
                <a:spcPts val="110"/>
              </a:spcBef>
            </a:pPr>
            <a:r>
              <a:rPr sz="1200" b="1" spc="6" dirty="0">
                <a:latin typeface="Arial"/>
                <a:cs typeface="Arial"/>
              </a:rPr>
              <a:t>Proestrus</a:t>
            </a:r>
            <a:endParaRPr sz="1200" dirty="0">
              <a:latin typeface="Arial"/>
              <a:cs typeface="Arial"/>
            </a:endParaRPr>
          </a:p>
        </p:txBody>
      </p:sp>
      <p:sp>
        <p:nvSpPr>
          <p:cNvPr id="34" name="object 34"/>
          <p:cNvSpPr txBox="1"/>
          <p:nvPr/>
        </p:nvSpPr>
        <p:spPr>
          <a:xfrm>
            <a:off x="320619" y="7232088"/>
            <a:ext cx="1899917" cy="198802"/>
          </a:xfrm>
          <a:prstGeom prst="rect">
            <a:avLst/>
          </a:prstGeom>
          <a:solidFill>
            <a:srgbClr val="FFFFFF"/>
          </a:solidFill>
          <a:ln w="17779">
            <a:solidFill>
              <a:srgbClr val="000000"/>
            </a:solidFill>
          </a:ln>
        </p:spPr>
        <p:txBody>
          <a:bodyPr vert="horz" wrap="square" lIns="0" tIns="13999" rIns="0" bIns="0" rtlCol="0">
            <a:spAutoFit/>
          </a:bodyPr>
          <a:lstStyle/>
          <a:p>
            <a:pPr marL="614565">
              <a:spcBef>
                <a:spcPts val="110"/>
              </a:spcBef>
            </a:pPr>
            <a:r>
              <a:rPr sz="1200" b="1" spc="6" dirty="0">
                <a:latin typeface="Arial"/>
                <a:cs typeface="Arial"/>
              </a:rPr>
              <a:t>Diestrus</a:t>
            </a:r>
            <a:endParaRPr sz="1200" dirty="0">
              <a:latin typeface="Arial"/>
              <a:cs typeface="Arial"/>
            </a:endParaRPr>
          </a:p>
        </p:txBody>
      </p:sp>
      <p:sp>
        <p:nvSpPr>
          <p:cNvPr id="35" name="object 35"/>
          <p:cNvSpPr txBox="1"/>
          <p:nvPr/>
        </p:nvSpPr>
        <p:spPr>
          <a:xfrm>
            <a:off x="3281802" y="7241888"/>
            <a:ext cx="544634" cy="188907"/>
          </a:xfrm>
          <a:prstGeom prst="rect">
            <a:avLst/>
          </a:prstGeom>
          <a:solidFill>
            <a:srgbClr val="FFFFFF"/>
          </a:solidFill>
        </p:spPr>
        <p:txBody>
          <a:bodyPr vert="horz" wrap="square" lIns="0" tIns="4200" rIns="0" bIns="0" rtlCol="0">
            <a:spAutoFit/>
          </a:bodyPr>
          <a:lstStyle/>
          <a:p>
            <a:pPr marL="1400">
              <a:spcBef>
                <a:spcPts val="33"/>
              </a:spcBef>
            </a:pPr>
            <a:r>
              <a:rPr sz="1200" b="1" spc="6" dirty="0">
                <a:latin typeface="Arial"/>
                <a:cs typeface="Arial"/>
              </a:rPr>
              <a:t>Estrus</a:t>
            </a:r>
            <a:endParaRPr sz="1200" dirty="0">
              <a:latin typeface="Arial"/>
              <a:cs typeface="Arial"/>
            </a:endParaRPr>
          </a:p>
        </p:txBody>
      </p:sp>
      <p:grpSp>
        <p:nvGrpSpPr>
          <p:cNvPr id="36" name="object 36"/>
          <p:cNvGrpSpPr/>
          <p:nvPr/>
        </p:nvGrpSpPr>
        <p:grpSpPr>
          <a:xfrm>
            <a:off x="3809636" y="1723327"/>
            <a:ext cx="1047265" cy="5788751"/>
            <a:chOff x="3455670" y="1563371"/>
            <a:chExt cx="949960" cy="5251450"/>
          </a:xfrm>
        </p:grpSpPr>
        <p:sp>
          <p:nvSpPr>
            <p:cNvPr id="37" name="object 37"/>
            <p:cNvSpPr/>
            <p:nvPr/>
          </p:nvSpPr>
          <p:spPr>
            <a:xfrm>
              <a:off x="3464560" y="6570979"/>
              <a:ext cx="923290" cy="182880"/>
            </a:xfrm>
            <a:custGeom>
              <a:avLst/>
              <a:gdLst/>
              <a:ahLst/>
              <a:cxnLst/>
              <a:rect l="l" t="t" r="r" b="b"/>
              <a:pathLst>
                <a:path w="923289" h="182879">
                  <a:moveTo>
                    <a:pt x="0" y="182880"/>
                  </a:moveTo>
                  <a:lnTo>
                    <a:pt x="0" y="0"/>
                  </a:lnTo>
                </a:path>
                <a:path w="923289" h="182879">
                  <a:moveTo>
                    <a:pt x="923289" y="182880"/>
                  </a:moveTo>
                  <a:lnTo>
                    <a:pt x="923289" y="0"/>
                  </a:lnTo>
                </a:path>
              </a:pathLst>
            </a:custGeom>
            <a:ln w="17780">
              <a:solidFill>
                <a:srgbClr val="000000"/>
              </a:solidFill>
            </a:ln>
          </p:spPr>
          <p:txBody>
            <a:bodyPr wrap="square" lIns="0" tIns="0" rIns="0" bIns="0" rtlCol="0"/>
            <a:lstStyle/>
            <a:p>
              <a:endParaRPr/>
            </a:p>
          </p:txBody>
        </p:sp>
        <p:sp>
          <p:nvSpPr>
            <p:cNvPr id="38" name="object 38"/>
            <p:cNvSpPr/>
            <p:nvPr/>
          </p:nvSpPr>
          <p:spPr>
            <a:xfrm>
              <a:off x="3479800" y="1582419"/>
              <a:ext cx="906780" cy="5213350"/>
            </a:xfrm>
            <a:custGeom>
              <a:avLst/>
              <a:gdLst/>
              <a:ahLst/>
              <a:cxnLst/>
              <a:rect l="l" t="t" r="r" b="b"/>
              <a:pathLst>
                <a:path w="906779" h="5213350">
                  <a:moveTo>
                    <a:pt x="453389" y="5213350"/>
                  </a:moveTo>
                  <a:lnTo>
                    <a:pt x="0" y="5213350"/>
                  </a:lnTo>
                  <a:lnTo>
                    <a:pt x="0" y="0"/>
                  </a:lnTo>
                  <a:lnTo>
                    <a:pt x="906779" y="0"/>
                  </a:lnTo>
                  <a:lnTo>
                    <a:pt x="906779" y="5213350"/>
                  </a:lnTo>
                  <a:lnTo>
                    <a:pt x="453389" y="5213350"/>
                  </a:lnTo>
                  <a:close/>
                </a:path>
              </a:pathLst>
            </a:custGeom>
            <a:ln w="38097">
              <a:solidFill>
                <a:srgbClr val="FF0000"/>
              </a:solidFill>
            </a:ln>
          </p:spPr>
          <p:txBody>
            <a:bodyPr wrap="square" lIns="0" tIns="0" rIns="0" bIns="0" rtlCol="0"/>
            <a:lstStyle/>
            <a:p>
              <a:endParaRPr/>
            </a:p>
          </p:txBody>
        </p:sp>
      </p:grpSp>
      <p:sp>
        <p:nvSpPr>
          <p:cNvPr id="39" name="object 39"/>
          <p:cNvSpPr txBox="1"/>
          <p:nvPr/>
        </p:nvSpPr>
        <p:spPr>
          <a:xfrm>
            <a:off x="4572683" y="1098953"/>
            <a:ext cx="2058128" cy="449585"/>
          </a:xfrm>
          <a:prstGeom prst="rect">
            <a:avLst/>
          </a:prstGeom>
          <a:solidFill>
            <a:srgbClr val="CC0099"/>
          </a:solidFill>
          <a:ln w="12579">
            <a:solidFill>
              <a:srgbClr val="FFFFFF"/>
            </a:solidFill>
          </a:ln>
        </p:spPr>
        <p:txBody>
          <a:bodyPr vert="horz" wrap="square" lIns="0" tIns="48997" rIns="0" bIns="0" rtlCol="0">
            <a:spAutoFit/>
          </a:bodyPr>
          <a:lstStyle/>
          <a:p>
            <a:pPr marL="98694">
              <a:spcBef>
                <a:spcPts val="386"/>
              </a:spcBef>
            </a:pPr>
            <a:r>
              <a:rPr sz="2600" b="1" spc="-6" dirty="0">
                <a:solidFill>
                  <a:srgbClr val="FFFFFF"/>
                </a:solidFill>
                <a:latin typeface="Times New Roman"/>
                <a:cs typeface="Times New Roman"/>
              </a:rPr>
              <a:t>Luteal</a:t>
            </a:r>
            <a:r>
              <a:rPr sz="2600" b="1" spc="-44" dirty="0">
                <a:solidFill>
                  <a:srgbClr val="FFFFFF"/>
                </a:solidFill>
                <a:latin typeface="Times New Roman"/>
                <a:cs typeface="Times New Roman"/>
              </a:rPr>
              <a:t> </a:t>
            </a:r>
            <a:r>
              <a:rPr sz="2600" b="1" spc="-6" dirty="0">
                <a:solidFill>
                  <a:srgbClr val="FFFFFF"/>
                </a:solidFill>
                <a:latin typeface="Times New Roman"/>
                <a:cs typeface="Times New Roman"/>
              </a:rPr>
              <a:t>Phase</a:t>
            </a:r>
            <a:endParaRPr sz="2600" dirty="0">
              <a:latin typeface="Times New Roman"/>
              <a:cs typeface="Times New Roman"/>
            </a:endParaRPr>
          </a:p>
        </p:txBody>
      </p:sp>
      <p:sp>
        <p:nvSpPr>
          <p:cNvPr id="40" name="object 40"/>
          <p:cNvSpPr txBox="1">
            <a:spLocks noGrp="1"/>
          </p:cNvSpPr>
          <p:nvPr>
            <p:ph type="title"/>
          </p:nvPr>
        </p:nvSpPr>
        <p:spPr>
          <a:xfrm>
            <a:off x="183411" y="1124749"/>
            <a:ext cx="2058128" cy="449585"/>
          </a:xfrm>
          <a:prstGeom prst="rect">
            <a:avLst/>
          </a:prstGeom>
          <a:solidFill>
            <a:srgbClr val="CC0099"/>
          </a:solidFill>
          <a:ln w="12579">
            <a:solidFill>
              <a:srgbClr val="FFFFFF"/>
            </a:solidFill>
          </a:ln>
        </p:spPr>
        <p:txBody>
          <a:bodyPr vert="horz" wrap="square" lIns="0" tIns="48997" rIns="0" bIns="0" rtlCol="0">
            <a:spAutoFit/>
          </a:bodyPr>
          <a:lstStyle/>
          <a:p>
            <a:pPr marL="99394">
              <a:lnSpc>
                <a:spcPct val="100000"/>
              </a:lnSpc>
              <a:spcBef>
                <a:spcPts val="386"/>
              </a:spcBef>
            </a:pPr>
            <a:r>
              <a:rPr sz="2600" spc="-6" dirty="0">
                <a:solidFill>
                  <a:srgbClr val="FFFFFF"/>
                </a:solidFill>
              </a:rPr>
              <a:t>Luteal</a:t>
            </a:r>
            <a:r>
              <a:rPr sz="2600" spc="-39" dirty="0">
                <a:solidFill>
                  <a:srgbClr val="FFFFFF"/>
                </a:solidFill>
              </a:rPr>
              <a:t> </a:t>
            </a:r>
            <a:r>
              <a:rPr sz="2600" spc="-6" dirty="0">
                <a:solidFill>
                  <a:srgbClr val="FFFFFF"/>
                </a:solidFill>
              </a:rPr>
              <a:t>Phase</a:t>
            </a:r>
            <a:endParaRPr sz="2600" dirty="0"/>
          </a:p>
        </p:txBody>
      </p:sp>
      <p:sp>
        <p:nvSpPr>
          <p:cNvPr id="41" name="object 41"/>
          <p:cNvSpPr txBox="1"/>
          <p:nvPr/>
        </p:nvSpPr>
        <p:spPr>
          <a:xfrm>
            <a:off x="6726017" y="1528267"/>
            <a:ext cx="3003886" cy="2449320"/>
          </a:xfrm>
          <a:prstGeom prst="rect">
            <a:avLst/>
          </a:prstGeom>
        </p:spPr>
        <p:txBody>
          <a:bodyPr vert="horz" wrap="square" lIns="0" tIns="149792" rIns="0" bIns="0" rtlCol="0">
            <a:spAutoFit/>
          </a:bodyPr>
          <a:lstStyle/>
          <a:p>
            <a:pPr marL="13999">
              <a:spcBef>
                <a:spcPts val="1179"/>
              </a:spcBef>
            </a:pPr>
            <a:r>
              <a:rPr sz="2600" b="1" spc="-6" dirty="0">
                <a:latin typeface="Times New Roman"/>
                <a:cs typeface="Times New Roman"/>
              </a:rPr>
              <a:t>Metestrus</a:t>
            </a:r>
            <a:endParaRPr sz="2600" dirty="0">
              <a:latin typeface="Times New Roman"/>
              <a:cs typeface="Times New Roman"/>
            </a:endParaRPr>
          </a:p>
          <a:p>
            <a:pPr marL="397578" indent="-139992">
              <a:spcBef>
                <a:spcPts val="805"/>
              </a:spcBef>
              <a:buFont typeface="Times New Roman"/>
              <a:buChar char="•"/>
              <a:tabLst>
                <a:tab pos="397578" algn="l"/>
              </a:tabLst>
            </a:pPr>
            <a:r>
              <a:rPr sz="2000" b="1" spc="-6" dirty="0">
                <a:solidFill>
                  <a:srgbClr val="FFFFFF"/>
                </a:solidFill>
                <a:latin typeface="Times New Roman"/>
                <a:cs typeface="Times New Roman"/>
              </a:rPr>
              <a:t>Estrogen</a:t>
            </a:r>
            <a:r>
              <a:rPr sz="2000" b="1" spc="-11" dirty="0">
                <a:solidFill>
                  <a:srgbClr val="FFFFFF"/>
                </a:solidFill>
                <a:latin typeface="Times New Roman"/>
                <a:cs typeface="Times New Roman"/>
              </a:rPr>
              <a:t> </a:t>
            </a:r>
            <a:r>
              <a:rPr sz="2000" b="1" spc="-6" dirty="0">
                <a:solidFill>
                  <a:srgbClr val="FFFFFF"/>
                </a:solidFill>
                <a:latin typeface="Times New Roman"/>
                <a:cs typeface="Times New Roman"/>
              </a:rPr>
              <a:t>low</a:t>
            </a:r>
            <a:endParaRPr sz="2000" dirty="0">
              <a:latin typeface="Times New Roman"/>
              <a:cs typeface="Times New Roman"/>
            </a:endParaRPr>
          </a:p>
          <a:p>
            <a:pPr marL="397578" indent="-139992">
              <a:spcBef>
                <a:spcPts val="794"/>
              </a:spcBef>
              <a:buFont typeface="Times New Roman"/>
              <a:buChar char="•"/>
              <a:tabLst>
                <a:tab pos="397578" algn="l"/>
              </a:tabLst>
            </a:pPr>
            <a:r>
              <a:rPr sz="2000" b="1" spc="-6" dirty="0">
                <a:solidFill>
                  <a:srgbClr val="FFFFFF"/>
                </a:solidFill>
                <a:latin typeface="Times New Roman"/>
                <a:cs typeface="Times New Roman"/>
              </a:rPr>
              <a:t>Ovulation in </a:t>
            </a:r>
            <a:r>
              <a:rPr sz="2000" b="1" dirty="0">
                <a:solidFill>
                  <a:srgbClr val="FFFFFF"/>
                </a:solidFill>
                <a:latin typeface="Times New Roman"/>
                <a:cs typeface="Times New Roman"/>
              </a:rPr>
              <a:t>cow</a:t>
            </a:r>
            <a:endParaRPr sz="2000" dirty="0">
              <a:latin typeface="Times New Roman"/>
              <a:cs typeface="Times New Roman"/>
            </a:endParaRPr>
          </a:p>
          <a:p>
            <a:pPr marL="397578" marR="5600" indent="-139992">
              <a:lnSpc>
                <a:spcPts val="2116"/>
              </a:lnSpc>
              <a:spcBef>
                <a:spcPts val="1086"/>
              </a:spcBef>
              <a:buFont typeface="Times New Roman"/>
              <a:buChar char="•"/>
              <a:tabLst>
                <a:tab pos="397578" algn="l"/>
              </a:tabLst>
            </a:pPr>
            <a:r>
              <a:rPr sz="2000" b="1" spc="-6" dirty="0">
                <a:solidFill>
                  <a:srgbClr val="FFFFFF"/>
                </a:solidFill>
                <a:latin typeface="Times New Roman"/>
                <a:cs typeface="Times New Roman"/>
              </a:rPr>
              <a:t>Corpus </a:t>
            </a:r>
            <a:r>
              <a:rPr sz="2000" b="1" spc="-11" dirty="0">
                <a:solidFill>
                  <a:srgbClr val="FFFFFF"/>
                </a:solidFill>
                <a:latin typeface="Times New Roman"/>
                <a:cs typeface="Times New Roman"/>
              </a:rPr>
              <a:t>hemorrhagicum  </a:t>
            </a:r>
            <a:r>
              <a:rPr sz="2000" b="1" spc="-6" dirty="0">
                <a:solidFill>
                  <a:srgbClr val="FFFFFF"/>
                </a:solidFill>
                <a:latin typeface="Times New Roman"/>
                <a:cs typeface="Times New Roman"/>
              </a:rPr>
              <a:t>present</a:t>
            </a:r>
            <a:endParaRPr sz="2000" dirty="0">
              <a:latin typeface="Times New Roman"/>
              <a:cs typeface="Times New Roman"/>
            </a:endParaRPr>
          </a:p>
          <a:p>
            <a:pPr marL="397578" indent="-139992">
              <a:spcBef>
                <a:spcPts val="777"/>
              </a:spcBef>
              <a:buFont typeface="Times New Roman"/>
              <a:buChar char="•"/>
              <a:tabLst>
                <a:tab pos="397578" algn="l"/>
              </a:tabLst>
            </a:pPr>
            <a:r>
              <a:rPr sz="2000" b="1" spc="-6" dirty="0">
                <a:solidFill>
                  <a:srgbClr val="FFFFFF"/>
                </a:solidFill>
                <a:latin typeface="Times New Roman"/>
                <a:cs typeface="Times New Roman"/>
              </a:rPr>
              <a:t>Uterus</a:t>
            </a:r>
            <a:endParaRPr sz="2000" dirty="0">
              <a:latin typeface="Times New Roman"/>
              <a:cs typeface="Times New Roman"/>
            </a:endParaRPr>
          </a:p>
        </p:txBody>
      </p:sp>
      <p:sp>
        <p:nvSpPr>
          <p:cNvPr id="42" name="object 42"/>
          <p:cNvSpPr txBox="1"/>
          <p:nvPr/>
        </p:nvSpPr>
        <p:spPr>
          <a:xfrm>
            <a:off x="6924830" y="3926831"/>
            <a:ext cx="228914" cy="834058"/>
          </a:xfrm>
          <a:prstGeom prst="rect">
            <a:avLst/>
          </a:prstGeom>
        </p:spPr>
        <p:txBody>
          <a:bodyPr vert="horz" wrap="square" lIns="0" tIns="114792" rIns="0" bIns="0" rtlCol="0">
            <a:spAutoFit/>
          </a:bodyPr>
          <a:lstStyle/>
          <a:p>
            <a:pPr marL="13999">
              <a:spcBef>
                <a:spcPts val="903"/>
              </a:spcBef>
            </a:pPr>
            <a:r>
              <a:rPr sz="2000" spc="-408" dirty="0">
                <a:solidFill>
                  <a:srgbClr val="006900"/>
                </a:solidFill>
                <a:latin typeface="UnDotum"/>
                <a:cs typeface="UnDotum"/>
              </a:rPr>
              <a:t></a:t>
            </a:r>
            <a:endParaRPr sz="2000" dirty="0">
              <a:latin typeface="UnDotum"/>
              <a:cs typeface="UnDotum"/>
            </a:endParaRPr>
          </a:p>
          <a:p>
            <a:pPr marL="13999">
              <a:spcBef>
                <a:spcPts val="794"/>
              </a:spcBef>
            </a:pPr>
            <a:r>
              <a:rPr sz="2000" spc="-408" dirty="0">
                <a:solidFill>
                  <a:srgbClr val="006900"/>
                </a:solidFill>
                <a:latin typeface="UnDotum"/>
                <a:cs typeface="UnDotum"/>
              </a:rPr>
              <a:t></a:t>
            </a:r>
            <a:endParaRPr sz="2000" dirty="0">
              <a:latin typeface="UnDotum"/>
              <a:cs typeface="UnDotum"/>
            </a:endParaRPr>
          </a:p>
        </p:txBody>
      </p:sp>
      <p:sp>
        <p:nvSpPr>
          <p:cNvPr id="43" name="object 43"/>
          <p:cNvSpPr txBox="1"/>
          <p:nvPr/>
        </p:nvSpPr>
        <p:spPr>
          <a:xfrm>
            <a:off x="6924830" y="5372968"/>
            <a:ext cx="228914" cy="330386"/>
          </a:xfrm>
          <a:prstGeom prst="rect">
            <a:avLst/>
          </a:prstGeom>
        </p:spPr>
        <p:txBody>
          <a:bodyPr vert="horz" wrap="square" lIns="0" tIns="13999" rIns="0" bIns="0" rtlCol="0">
            <a:spAutoFit/>
          </a:bodyPr>
          <a:lstStyle/>
          <a:p>
            <a:pPr marL="13999">
              <a:spcBef>
                <a:spcPts val="110"/>
              </a:spcBef>
            </a:pPr>
            <a:r>
              <a:rPr sz="2000" spc="-408" dirty="0">
                <a:solidFill>
                  <a:srgbClr val="006900"/>
                </a:solidFill>
                <a:latin typeface="UnDotum"/>
                <a:cs typeface="UnDotum"/>
              </a:rPr>
              <a:t></a:t>
            </a:r>
            <a:endParaRPr sz="2000" dirty="0">
              <a:latin typeface="UnDotum"/>
              <a:cs typeface="UnDotum"/>
            </a:endParaRPr>
          </a:p>
        </p:txBody>
      </p:sp>
      <p:sp>
        <p:nvSpPr>
          <p:cNvPr id="44" name="object 44"/>
          <p:cNvSpPr txBox="1"/>
          <p:nvPr/>
        </p:nvSpPr>
        <p:spPr>
          <a:xfrm>
            <a:off x="7312653" y="3952029"/>
            <a:ext cx="2656665" cy="1796886"/>
          </a:xfrm>
          <a:prstGeom prst="rect">
            <a:avLst/>
          </a:prstGeom>
        </p:spPr>
        <p:txBody>
          <a:bodyPr vert="horz" wrap="square" lIns="0" tIns="114792" rIns="0" bIns="0" rtlCol="0">
            <a:spAutoFit/>
          </a:bodyPr>
          <a:lstStyle/>
          <a:p>
            <a:pPr marL="13999">
              <a:spcBef>
                <a:spcPts val="903"/>
              </a:spcBef>
            </a:pPr>
            <a:r>
              <a:rPr sz="2000" b="1" spc="-6" dirty="0">
                <a:solidFill>
                  <a:srgbClr val="FFFFFF"/>
                </a:solidFill>
                <a:latin typeface="Times New Roman"/>
                <a:cs typeface="Times New Roman"/>
              </a:rPr>
              <a:t>Contractions</a:t>
            </a:r>
            <a:r>
              <a:rPr sz="2000" b="1" spc="-17" dirty="0">
                <a:solidFill>
                  <a:srgbClr val="FFFFFF"/>
                </a:solidFill>
                <a:latin typeface="Times New Roman"/>
                <a:cs typeface="Times New Roman"/>
              </a:rPr>
              <a:t> </a:t>
            </a:r>
            <a:r>
              <a:rPr sz="2000" b="1" spc="-11" dirty="0">
                <a:solidFill>
                  <a:srgbClr val="FFFFFF"/>
                </a:solidFill>
                <a:latin typeface="Times New Roman"/>
                <a:cs typeface="Times New Roman"/>
              </a:rPr>
              <a:t>subside</a:t>
            </a:r>
            <a:endParaRPr sz="2000" dirty="0">
              <a:latin typeface="Times New Roman"/>
              <a:cs typeface="Times New Roman"/>
            </a:endParaRPr>
          </a:p>
          <a:p>
            <a:pPr marL="13999" marR="354180">
              <a:lnSpc>
                <a:spcPct val="89100"/>
              </a:lnSpc>
              <a:spcBef>
                <a:spcPts val="1053"/>
              </a:spcBef>
            </a:pPr>
            <a:r>
              <a:rPr sz="2000" b="1" spc="-6" dirty="0">
                <a:solidFill>
                  <a:srgbClr val="FFFFFF"/>
                </a:solidFill>
                <a:latin typeface="Times New Roman"/>
                <a:cs typeface="Times New Roman"/>
              </a:rPr>
              <a:t>Endometrial glands  continue </a:t>
            </a:r>
            <a:r>
              <a:rPr sz="2000" b="1" dirty="0">
                <a:solidFill>
                  <a:srgbClr val="FFFFFF"/>
                </a:solidFill>
                <a:latin typeface="Times New Roman"/>
                <a:cs typeface="Times New Roman"/>
              </a:rPr>
              <a:t>to </a:t>
            </a:r>
            <a:r>
              <a:rPr sz="2000" b="1" spc="-6" dirty="0">
                <a:solidFill>
                  <a:srgbClr val="FFFFFF"/>
                </a:solidFill>
                <a:latin typeface="Times New Roman"/>
                <a:cs typeface="Times New Roman"/>
              </a:rPr>
              <a:t>grow and  become </a:t>
            </a:r>
            <a:r>
              <a:rPr sz="2000" b="1" dirty="0">
                <a:solidFill>
                  <a:srgbClr val="FFFFFF"/>
                </a:solidFill>
                <a:latin typeface="Times New Roman"/>
                <a:cs typeface="Times New Roman"/>
              </a:rPr>
              <a:t>coiled</a:t>
            </a:r>
            <a:endParaRPr sz="2000" dirty="0">
              <a:latin typeface="Times New Roman"/>
              <a:cs typeface="Times New Roman"/>
            </a:endParaRPr>
          </a:p>
          <a:p>
            <a:pPr marL="13999">
              <a:spcBef>
                <a:spcPts val="794"/>
              </a:spcBef>
            </a:pPr>
            <a:r>
              <a:rPr sz="2000" b="1" spc="-6" dirty="0">
                <a:solidFill>
                  <a:srgbClr val="FFFFFF"/>
                </a:solidFill>
                <a:latin typeface="Times New Roman"/>
                <a:cs typeface="Times New Roman"/>
              </a:rPr>
              <a:t>In cattle bleeding</a:t>
            </a:r>
            <a:r>
              <a:rPr sz="2000" b="1" spc="-44" dirty="0">
                <a:solidFill>
                  <a:srgbClr val="FFFFFF"/>
                </a:solidFill>
                <a:latin typeface="Times New Roman"/>
                <a:cs typeface="Times New Roman"/>
              </a:rPr>
              <a:t> </a:t>
            </a:r>
            <a:r>
              <a:rPr sz="2000" b="1" dirty="0">
                <a:solidFill>
                  <a:srgbClr val="FFFFFF"/>
                </a:solidFill>
                <a:latin typeface="Times New Roman"/>
                <a:cs typeface="Times New Roman"/>
              </a:rPr>
              <a:t>occurs</a:t>
            </a:r>
            <a:endParaRPr sz="2000" dirty="0">
              <a:latin typeface="Times New Roman"/>
              <a:cs typeface="Times New Roman"/>
            </a:endParaRPr>
          </a:p>
        </p:txBody>
      </p:sp>
      <p:sp>
        <p:nvSpPr>
          <p:cNvPr id="45" name="object 45"/>
          <p:cNvSpPr txBox="1"/>
          <p:nvPr/>
        </p:nvSpPr>
        <p:spPr>
          <a:xfrm>
            <a:off x="6969631" y="5801349"/>
            <a:ext cx="1703906" cy="330386"/>
          </a:xfrm>
          <a:prstGeom prst="rect">
            <a:avLst/>
          </a:prstGeom>
        </p:spPr>
        <p:txBody>
          <a:bodyPr vert="horz" wrap="square" lIns="0" tIns="13999" rIns="0" bIns="0" rtlCol="0">
            <a:spAutoFit/>
          </a:bodyPr>
          <a:lstStyle/>
          <a:p>
            <a:pPr marL="153991" indent="-139992">
              <a:spcBef>
                <a:spcPts val="110"/>
              </a:spcBef>
              <a:buFont typeface="Times New Roman"/>
              <a:buChar char="•"/>
              <a:tabLst>
                <a:tab pos="153991" algn="l"/>
              </a:tabLst>
            </a:pPr>
            <a:r>
              <a:rPr sz="2000" b="1" dirty="0">
                <a:solidFill>
                  <a:srgbClr val="FFFFFF"/>
                </a:solidFill>
                <a:latin typeface="Times New Roman"/>
                <a:cs typeface="Times New Roman"/>
              </a:rPr>
              <a:t>FSH</a:t>
            </a:r>
            <a:r>
              <a:rPr sz="2000" b="1" spc="-66" dirty="0">
                <a:solidFill>
                  <a:srgbClr val="FFFFFF"/>
                </a:solidFill>
                <a:latin typeface="Times New Roman"/>
                <a:cs typeface="Times New Roman"/>
              </a:rPr>
              <a:t> </a:t>
            </a:r>
            <a:r>
              <a:rPr sz="2000" b="1" spc="-6" dirty="0">
                <a:solidFill>
                  <a:srgbClr val="FFFFFF"/>
                </a:solidFill>
                <a:latin typeface="Times New Roman"/>
                <a:cs typeface="Times New Roman"/>
              </a:rPr>
              <a:t>increases</a:t>
            </a:r>
            <a:endParaRPr sz="2000" dirty="0">
              <a:latin typeface="Times New Roman"/>
              <a:cs typeface="Times New Roman"/>
            </a:endParaRPr>
          </a:p>
        </p:txBody>
      </p:sp>
      <p:sp>
        <p:nvSpPr>
          <p:cNvPr id="46" name="object 46"/>
          <p:cNvSpPr txBox="1"/>
          <p:nvPr/>
        </p:nvSpPr>
        <p:spPr>
          <a:xfrm>
            <a:off x="6924830" y="6179333"/>
            <a:ext cx="228914" cy="330386"/>
          </a:xfrm>
          <a:prstGeom prst="rect">
            <a:avLst/>
          </a:prstGeom>
        </p:spPr>
        <p:txBody>
          <a:bodyPr vert="horz" wrap="square" lIns="0" tIns="13999" rIns="0" bIns="0" rtlCol="0">
            <a:spAutoFit/>
          </a:bodyPr>
          <a:lstStyle/>
          <a:p>
            <a:pPr marL="13999">
              <a:spcBef>
                <a:spcPts val="110"/>
              </a:spcBef>
            </a:pPr>
            <a:r>
              <a:rPr sz="2000" spc="-408" dirty="0">
                <a:solidFill>
                  <a:srgbClr val="006900"/>
                </a:solidFill>
                <a:latin typeface="UnDotum"/>
                <a:cs typeface="UnDotum"/>
              </a:rPr>
              <a:t></a:t>
            </a:r>
            <a:endParaRPr sz="2000" dirty="0">
              <a:latin typeface="UnDotum"/>
              <a:cs typeface="UnDotum"/>
            </a:endParaRPr>
          </a:p>
        </p:txBody>
      </p:sp>
      <p:sp>
        <p:nvSpPr>
          <p:cNvPr id="47" name="object 47"/>
          <p:cNvSpPr txBox="1"/>
          <p:nvPr/>
        </p:nvSpPr>
        <p:spPr>
          <a:xfrm>
            <a:off x="7312652" y="6204533"/>
            <a:ext cx="2300343" cy="588791"/>
          </a:xfrm>
          <a:prstGeom prst="rect">
            <a:avLst/>
          </a:prstGeom>
        </p:spPr>
        <p:txBody>
          <a:bodyPr vert="horz" wrap="square" lIns="0" tIns="49697" rIns="0" bIns="0" rtlCol="0">
            <a:spAutoFit/>
          </a:bodyPr>
          <a:lstStyle/>
          <a:p>
            <a:pPr marL="13999" marR="5600">
              <a:lnSpc>
                <a:spcPts val="2127"/>
              </a:lnSpc>
              <a:spcBef>
                <a:spcPts val="391"/>
              </a:spcBef>
            </a:pPr>
            <a:r>
              <a:rPr sz="2000" b="1" spc="-6" dirty="0">
                <a:solidFill>
                  <a:srgbClr val="FFFFFF"/>
                </a:solidFill>
                <a:latin typeface="Times New Roman"/>
                <a:cs typeface="Times New Roman"/>
              </a:rPr>
              <a:t>Triggering </a:t>
            </a:r>
            <a:r>
              <a:rPr sz="2000" b="1" dirty="0">
                <a:solidFill>
                  <a:srgbClr val="FFFFFF"/>
                </a:solidFill>
                <a:latin typeface="Times New Roman"/>
                <a:cs typeface="Times New Roman"/>
              </a:rPr>
              <a:t>growth</a:t>
            </a:r>
            <a:r>
              <a:rPr sz="2000" b="1" spc="-55" dirty="0">
                <a:solidFill>
                  <a:srgbClr val="FFFFFF"/>
                </a:solidFill>
                <a:latin typeface="Times New Roman"/>
                <a:cs typeface="Times New Roman"/>
              </a:rPr>
              <a:t> </a:t>
            </a:r>
            <a:r>
              <a:rPr sz="2000" b="1" dirty="0">
                <a:solidFill>
                  <a:srgbClr val="FFFFFF"/>
                </a:solidFill>
                <a:latin typeface="Times New Roman"/>
                <a:cs typeface="Times New Roman"/>
              </a:rPr>
              <a:t>of  follicles</a:t>
            </a:r>
            <a:endParaRPr sz="2000" dirty="0">
              <a:latin typeface="Times New Roman"/>
              <a:cs typeface="Times New Roman"/>
            </a:endParaRPr>
          </a:p>
        </p:txBody>
      </p:sp>
      <p:grpSp>
        <p:nvGrpSpPr>
          <p:cNvPr id="48" name="object 48"/>
          <p:cNvGrpSpPr/>
          <p:nvPr/>
        </p:nvGrpSpPr>
        <p:grpSpPr>
          <a:xfrm>
            <a:off x="166677" y="226856"/>
            <a:ext cx="729445" cy="727969"/>
            <a:chOff x="151190" y="205800"/>
            <a:chExt cx="661670" cy="660400"/>
          </a:xfrm>
        </p:grpSpPr>
        <p:sp>
          <p:nvSpPr>
            <p:cNvPr id="49" name="object 49"/>
            <p:cNvSpPr/>
            <p:nvPr/>
          </p:nvSpPr>
          <p:spPr>
            <a:xfrm>
              <a:off x="157479" y="212090"/>
              <a:ext cx="648970" cy="647700"/>
            </a:xfrm>
            <a:custGeom>
              <a:avLst/>
              <a:gdLst/>
              <a:ahLst/>
              <a:cxnLst/>
              <a:rect l="l" t="t" r="r" b="b"/>
              <a:pathLst>
                <a:path w="648970" h="647700">
                  <a:moveTo>
                    <a:pt x="499110" y="0"/>
                  </a:moveTo>
                  <a:lnTo>
                    <a:pt x="149860" y="0"/>
                  </a:lnTo>
                  <a:lnTo>
                    <a:pt x="0" y="149859"/>
                  </a:lnTo>
                  <a:lnTo>
                    <a:pt x="0" y="497839"/>
                  </a:lnTo>
                  <a:lnTo>
                    <a:pt x="149860" y="647699"/>
                  </a:lnTo>
                  <a:lnTo>
                    <a:pt x="499110" y="647699"/>
                  </a:lnTo>
                  <a:lnTo>
                    <a:pt x="648970" y="497839"/>
                  </a:lnTo>
                  <a:lnTo>
                    <a:pt x="648970" y="149859"/>
                  </a:lnTo>
                  <a:lnTo>
                    <a:pt x="499110" y="0"/>
                  </a:lnTo>
                  <a:close/>
                </a:path>
              </a:pathLst>
            </a:custGeom>
            <a:solidFill>
              <a:srgbClr val="00FF00"/>
            </a:solidFill>
          </p:spPr>
          <p:txBody>
            <a:bodyPr wrap="square" lIns="0" tIns="0" rIns="0" bIns="0" rtlCol="0"/>
            <a:lstStyle/>
            <a:p>
              <a:endParaRPr/>
            </a:p>
          </p:txBody>
        </p:sp>
        <p:sp>
          <p:nvSpPr>
            <p:cNvPr id="50" name="object 50"/>
            <p:cNvSpPr/>
            <p:nvPr/>
          </p:nvSpPr>
          <p:spPr>
            <a:xfrm>
              <a:off x="157479" y="212090"/>
              <a:ext cx="648970" cy="647700"/>
            </a:xfrm>
            <a:custGeom>
              <a:avLst/>
              <a:gdLst/>
              <a:ahLst/>
              <a:cxnLst/>
              <a:rect l="l" t="t" r="r" b="b"/>
              <a:pathLst>
                <a:path w="648970" h="647700">
                  <a:moveTo>
                    <a:pt x="149860" y="0"/>
                  </a:moveTo>
                  <a:lnTo>
                    <a:pt x="499110" y="0"/>
                  </a:lnTo>
                  <a:lnTo>
                    <a:pt x="648970" y="149859"/>
                  </a:lnTo>
                  <a:lnTo>
                    <a:pt x="648970" y="497839"/>
                  </a:lnTo>
                  <a:lnTo>
                    <a:pt x="499110" y="647699"/>
                  </a:lnTo>
                  <a:lnTo>
                    <a:pt x="149860" y="647699"/>
                  </a:lnTo>
                  <a:lnTo>
                    <a:pt x="0" y="497839"/>
                  </a:lnTo>
                  <a:lnTo>
                    <a:pt x="0" y="149859"/>
                  </a:lnTo>
                  <a:lnTo>
                    <a:pt x="149860" y="0"/>
                  </a:lnTo>
                  <a:close/>
                </a:path>
                <a:path w="648970" h="647700">
                  <a:moveTo>
                    <a:pt x="0" y="0"/>
                  </a:moveTo>
                  <a:lnTo>
                    <a:pt x="0" y="0"/>
                  </a:lnTo>
                </a:path>
                <a:path w="648970" h="647700">
                  <a:moveTo>
                    <a:pt x="648970" y="647699"/>
                  </a:moveTo>
                  <a:lnTo>
                    <a:pt x="648970" y="647699"/>
                  </a:lnTo>
                </a:path>
              </a:pathLst>
            </a:custGeom>
            <a:ln w="12579">
              <a:solidFill>
                <a:srgbClr val="FFFFFF"/>
              </a:solidFill>
            </a:ln>
          </p:spPr>
          <p:txBody>
            <a:bodyPr wrap="square" lIns="0" tIns="0" rIns="0" bIns="0" rtlCol="0"/>
            <a:lstStyle/>
            <a:p>
              <a:endParaRPr/>
            </a:p>
          </p:txBody>
        </p:sp>
      </p:grpSp>
      <p:sp>
        <p:nvSpPr>
          <p:cNvPr id="51" name="object 51"/>
          <p:cNvSpPr txBox="1"/>
          <p:nvPr/>
        </p:nvSpPr>
        <p:spPr>
          <a:xfrm>
            <a:off x="432626" y="354184"/>
            <a:ext cx="196012" cy="414245"/>
          </a:xfrm>
          <a:prstGeom prst="rect">
            <a:avLst/>
          </a:prstGeom>
        </p:spPr>
        <p:txBody>
          <a:bodyPr vert="horz" wrap="square" lIns="0" tIns="13999" rIns="0" bIns="0" rtlCol="0">
            <a:spAutoFit/>
          </a:bodyPr>
          <a:lstStyle/>
          <a:p>
            <a:pPr marL="13999">
              <a:spcBef>
                <a:spcPts val="110"/>
              </a:spcBef>
            </a:pPr>
            <a:r>
              <a:rPr sz="2600" b="1" dirty="0">
                <a:solidFill>
                  <a:srgbClr val="FFFFFF"/>
                </a:solidFill>
                <a:latin typeface="Times New Roman"/>
                <a:cs typeface="Times New Roman"/>
              </a:rPr>
              <a:t>4</a:t>
            </a:r>
            <a:endParaRPr sz="2600" dirty="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80625" cy="7559675"/>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0099"/>
          </a:solidFill>
        </p:spPr>
        <p:txBody>
          <a:bodyPr wrap="square" lIns="0" tIns="0" rIns="0" bIns="0" rtlCol="0"/>
          <a:lstStyle/>
          <a:p>
            <a:endParaRPr/>
          </a:p>
        </p:txBody>
      </p:sp>
      <p:grpSp>
        <p:nvGrpSpPr>
          <p:cNvPr id="3" name="object 3"/>
          <p:cNvGrpSpPr/>
          <p:nvPr/>
        </p:nvGrpSpPr>
        <p:grpSpPr>
          <a:xfrm>
            <a:off x="124607" y="1696028"/>
            <a:ext cx="6562207" cy="5736253"/>
            <a:chOff x="113029" y="1538605"/>
            <a:chExt cx="5952490" cy="5203825"/>
          </a:xfrm>
        </p:grpSpPr>
        <p:sp>
          <p:nvSpPr>
            <p:cNvPr id="4" name="object 4"/>
            <p:cNvSpPr/>
            <p:nvPr/>
          </p:nvSpPr>
          <p:spPr>
            <a:xfrm>
              <a:off x="113029" y="1543050"/>
              <a:ext cx="5952490" cy="5199380"/>
            </a:xfrm>
            <a:custGeom>
              <a:avLst/>
              <a:gdLst/>
              <a:ahLst/>
              <a:cxnLst/>
              <a:rect l="l" t="t" r="r" b="b"/>
              <a:pathLst>
                <a:path w="5952490" h="5199380">
                  <a:moveTo>
                    <a:pt x="5952490" y="0"/>
                  </a:moveTo>
                  <a:lnTo>
                    <a:pt x="0" y="0"/>
                  </a:lnTo>
                  <a:lnTo>
                    <a:pt x="0" y="5199380"/>
                  </a:lnTo>
                  <a:lnTo>
                    <a:pt x="5952490" y="5199380"/>
                  </a:lnTo>
                  <a:lnTo>
                    <a:pt x="5952490" y="0"/>
                  </a:lnTo>
                  <a:close/>
                </a:path>
              </a:pathLst>
            </a:custGeom>
            <a:solidFill>
              <a:srgbClr val="FFC1EF"/>
            </a:solidFill>
          </p:spPr>
          <p:txBody>
            <a:bodyPr wrap="square" lIns="0" tIns="0" rIns="0" bIns="0" rtlCol="0"/>
            <a:lstStyle/>
            <a:p>
              <a:endParaRPr/>
            </a:p>
          </p:txBody>
        </p:sp>
        <p:sp>
          <p:nvSpPr>
            <p:cNvPr id="5" name="object 5"/>
            <p:cNvSpPr/>
            <p:nvPr/>
          </p:nvSpPr>
          <p:spPr>
            <a:xfrm>
              <a:off x="955040" y="4210050"/>
              <a:ext cx="4898390" cy="1642110"/>
            </a:xfrm>
            <a:custGeom>
              <a:avLst/>
              <a:gdLst/>
              <a:ahLst/>
              <a:cxnLst/>
              <a:rect l="l" t="t" r="r" b="b"/>
              <a:pathLst>
                <a:path w="4898390" h="1642110">
                  <a:moveTo>
                    <a:pt x="0" y="1642110"/>
                  </a:moveTo>
                  <a:lnTo>
                    <a:pt x="0" y="1642110"/>
                  </a:lnTo>
                  <a:lnTo>
                    <a:pt x="720090" y="1642110"/>
                  </a:lnTo>
                  <a:lnTo>
                    <a:pt x="852170" y="1631950"/>
                  </a:lnTo>
                  <a:lnTo>
                    <a:pt x="994410" y="1611630"/>
                  </a:lnTo>
                  <a:lnTo>
                    <a:pt x="1165860" y="1560830"/>
                  </a:lnTo>
                  <a:lnTo>
                    <a:pt x="1338580" y="1501140"/>
                  </a:lnTo>
                  <a:lnTo>
                    <a:pt x="1490980" y="1430020"/>
                  </a:lnTo>
                  <a:lnTo>
                    <a:pt x="1612899" y="1358900"/>
                  </a:lnTo>
                  <a:lnTo>
                    <a:pt x="1724660" y="1318260"/>
                  </a:lnTo>
                  <a:lnTo>
                    <a:pt x="1804670" y="1277620"/>
                  </a:lnTo>
                  <a:lnTo>
                    <a:pt x="1865629" y="1236980"/>
                  </a:lnTo>
                  <a:lnTo>
                    <a:pt x="1906270" y="1186180"/>
                  </a:lnTo>
                  <a:lnTo>
                    <a:pt x="1936750" y="1125220"/>
                  </a:lnTo>
                  <a:lnTo>
                    <a:pt x="1967229" y="932180"/>
                  </a:lnTo>
                  <a:lnTo>
                    <a:pt x="1967229" y="801369"/>
                  </a:lnTo>
                  <a:lnTo>
                    <a:pt x="1977389" y="638810"/>
                  </a:lnTo>
                  <a:lnTo>
                    <a:pt x="2018029" y="243839"/>
                  </a:lnTo>
                  <a:lnTo>
                    <a:pt x="2038350" y="81280"/>
                  </a:lnTo>
                  <a:lnTo>
                    <a:pt x="2078989" y="0"/>
                  </a:lnTo>
                  <a:lnTo>
                    <a:pt x="2119629" y="10160"/>
                  </a:lnTo>
                  <a:lnTo>
                    <a:pt x="2139950" y="40639"/>
                  </a:lnTo>
                  <a:lnTo>
                    <a:pt x="2170429" y="91439"/>
                  </a:lnTo>
                  <a:lnTo>
                    <a:pt x="2231390" y="334010"/>
                  </a:lnTo>
                  <a:lnTo>
                    <a:pt x="2231390" y="405130"/>
                  </a:lnTo>
                  <a:lnTo>
                    <a:pt x="2241550" y="496569"/>
                  </a:lnTo>
                  <a:lnTo>
                    <a:pt x="2272029" y="720089"/>
                  </a:lnTo>
                  <a:lnTo>
                    <a:pt x="2292350" y="932180"/>
                  </a:lnTo>
                  <a:lnTo>
                    <a:pt x="2332990" y="1074420"/>
                  </a:lnTo>
                  <a:lnTo>
                    <a:pt x="2434590" y="1267460"/>
                  </a:lnTo>
                  <a:lnTo>
                    <a:pt x="2595880" y="1450340"/>
                  </a:lnTo>
                  <a:lnTo>
                    <a:pt x="2687320" y="1501140"/>
                  </a:lnTo>
                  <a:lnTo>
                    <a:pt x="2799080" y="1541780"/>
                  </a:lnTo>
                  <a:lnTo>
                    <a:pt x="3012440" y="1560830"/>
                  </a:lnTo>
                  <a:lnTo>
                    <a:pt x="3124200" y="1560830"/>
                  </a:lnTo>
                  <a:lnTo>
                    <a:pt x="3185160" y="1551940"/>
                  </a:lnTo>
                  <a:lnTo>
                    <a:pt x="3265170" y="1551940"/>
                  </a:lnTo>
                  <a:lnTo>
                    <a:pt x="3376930" y="1531620"/>
                  </a:lnTo>
                  <a:lnTo>
                    <a:pt x="3407410" y="1531620"/>
                  </a:lnTo>
                  <a:lnTo>
                    <a:pt x="3417570" y="1531620"/>
                  </a:lnTo>
                  <a:lnTo>
                    <a:pt x="3437890" y="1531620"/>
                  </a:lnTo>
                </a:path>
                <a:path w="4898390" h="1642110">
                  <a:moveTo>
                    <a:pt x="3448050" y="1541780"/>
                  </a:moveTo>
                  <a:lnTo>
                    <a:pt x="3437890" y="1531620"/>
                  </a:lnTo>
                </a:path>
                <a:path w="4898390" h="1642110">
                  <a:moveTo>
                    <a:pt x="3427730" y="1541780"/>
                  </a:moveTo>
                  <a:lnTo>
                    <a:pt x="3448050" y="1541780"/>
                  </a:lnTo>
                  <a:lnTo>
                    <a:pt x="3488690" y="1531620"/>
                  </a:lnTo>
                  <a:lnTo>
                    <a:pt x="3641090" y="1490980"/>
                  </a:lnTo>
                  <a:lnTo>
                    <a:pt x="3803650" y="1460500"/>
                  </a:lnTo>
                  <a:lnTo>
                    <a:pt x="3935730" y="1450340"/>
                  </a:lnTo>
                  <a:lnTo>
                    <a:pt x="4086860" y="1460500"/>
                  </a:lnTo>
                  <a:lnTo>
                    <a:pt x="4249420" y="1490980"/>
                  </a:lnTo>
                  <a:lnTo>
                    <a:pt x="4401820" y="1511300"/>
                  </a:lnTo>
                  <a:lnTo>
                    <a:pt x="4533900" y="1531620"/>
                  </a:lnTo>
                  <a:lnTo>
                    <a:pt x="4645660" y="1541780"/>
                  </a:lnTo>
                  <a:lnTo>
                    <a:pt x="4716780" y="1570990"/>
                  </a:lnTo>
                  <a:lnTo>
                    <a:pt x="4756150" y="1581150"/>
                  </a:lnTo>
                  <a:lnTo>
                    <a:pt x="4817110" y="1601470"/>
                  </a:lnTo>
                  <a:lnTo>
                    <a:pt x="4867910" y="1611630"/>
                  </a:lnTo>
                  <a:lnTo>
                    <a:pt x="4888230" y="1611630"/>
                  </a:lnTo>
                </a:path>
                <a:path w="4898390" h="1642110">
                  <a:moveTo>
                    <a:pt x="4898390" y="1621790"/>
                  </a:moveTo>
                  <a:lnTo>
                    <a:pt x="4888230" y="1611630"/>
                  </a:lnTo>
                </a:path>
              </a:pathLst>
            </a:custGeom>
            <a:ln w="17780">
              <a:solidFill>
                <a:srgbClr val="FF0000"/>
              </a:solidFill>
            </a:ln>
          </p:spPr>
          <p:txBody>
            <a:bodyPr wrap="square" lIns="0" tIns="0" rIns="0" bIns="0" rtlCol="0"/>
            <a:lstStyle/>
            <a:p>
              <a:endParaRPr/>
            </a:p>
          </p:txBody>
        </p:sp>
        <p:sp>
          <p:nvSpPr>
            <p:cNvPr id="6" name="object 6"/>
            <p:cNvSpPr/>
            <p:nvPr/>
          </p:nvSpPr>
          <p:spPr>
            <a:xfrm>
              <a:off x="944879" y="4828539"/>
              <a:ext cx="4857750" cy="720090"/>
            </a:xfrm>
            <a:custGeom>
              <a:avLst/>
              <a:gdLst/>
              <a:ahLst/>
              <a:cxnLst/>
              <a:rect l="l" t="t" r="r" b="b"/>
              <a:pathLst>
                <a:path w="4857750" h="720089">
                  <a:moveTo>
                    <a:pt x="3407409" y="618490"/>
                  </a:moveTo>
                  <a:lnTo>
                    <a:pt x="3427729" y="618490"/>
                  </a:lnTo>
                  <a:lnTo>
                    <a:pt x="3488690" y="628650"/>
                  </a:lnTo>
                  <a:lnTo>
                    <a:pt x="3671570" y="648970"/>
                  </a:lnTo>
                  <a:lnTo>
                    <a:pt x="3874770" y="669290"/>
                  </a:lnTo>
                  <a:lnTo>
                    <a:pt x="4046220" y="679450"/>
                  </a:lnTo>
                  <a:lnTo>
                    <a:pt x="4218940" y="669290"/>
                  </a:lnTo>
                  <a:lnTo>
                    <a:pt x="4279900" y="659130"/>
                  </a:lnTo>
                  <a:lnTo>
                    <a:pt x="4330700" y="638810"/>
                  </a:lnTo>
                  <a:lnTo>
                    <a:pt x="4452620" y="496570"/>
                  </a:lnTo>
                  <a:lnTo>
                    <a:pt x="4554220" y="293370"/>
                  </a:lnTo>
                  <a:lnTo>
                    <a:pt x="4686300" y="142240"/>
                  </a:lnTo>
                  <a:lnTo>
                    <a:pt x="4726940" y="132080"/>
                  </a:lnTo>
                  <a:lnTo>
                    <a:pt x="4776470" y="152400"/>
                  </a:lnTo>
                  <a:lnTo>
                    <a:pt x="4827270" y="162560"/>
                  </a:lnTo>
                  <a:lnTo>
                    <a:pt x="4847590" y="172720"/>
                  </a:lnTo>
                </a:path>
                <a:path w="4857750" h="720089">
                  <a:moveTo>
                    <a:pt x="4857750" y="193040"/>
                  </a:moveTo>
                  <a:lnTo>
                    <a:pt x="4847590" y="172720"/>
                  </a:lnTo>
                </a:path>
                <a:path w="4857750" h="720089">
                  <a:moveTo>
                    <a:pt x="0" y="496570"/>
                  </a:moveTo>
                  <a:lnTo>
                    <a:pt x="20319" y="486410"/>
                  </a:lnTo>
                  <a:lnTo>
                    <a:pt x="81279" y="445770"/>
                  </a:lnTo>
                  <a:lnTo>
                    <a:pt x="152400" y="405130"/>
                  </a:lnTo>
                  <a:lnTo>
                    <a:pt x="213359" y="354330"/>
                  </a:lnTo>
                  <a:lnTo>
                    <a:pt x="284479" y="254000"/>
                  </a:lnTo>
                  <a:lnTo>
                    <a:pt x="354329" y="172720"/>
                  </a:lnTo>
                  <a:lnTo>
                    <a:pt x="415289" y="121920"/>
                  </a:lnTo>
                  <a:lnTo>
                    <a:pt x="486409" y="111760"/>
                  </a:lnTo>
                  <a:lnTo>
                    <a:pt x="516889" y="121920"/>
                  </a:lnTo>
                  <a:lnTo>
                    <a:pt x="547369" y="152400"/>
                  </a:lnTo>
                  <a:lnTo>
                    <a:pt x="628650" y="223520"/>
                  </a:lnTo>
                  <a:lnTo>
                    <a:pt x="760730" y="384810"/>
                  </a:lnTo>
                  <a:lnTo>
                    <a:pt x="831850" y="435610"/>
                  </a:lnTo>
                  <a:lnTo>
                    <a:pt x="933450" y="455930"/>
                  </a:lnTo>
                  <a:lnTo>
                    <a:pt x="1033780" y="466090"/>
                  </a:lnTo>
                  <a:lnTo>
                    <a:pt x="1125220" y="506730"/>
                  </a:lnTo>
                  <a:lnTo>
                    <a:pt x="1297939" y="567690"/>
                  </a:lnTo>
                  <a:lnTo>
                    <a:pt x="1460500" y="628650"/>
                  </a:lnTo>
                  <a:lnTo>
                    <a:pt x="1541780" y="659130"/>
                  </a:lnTo>
                  <a:lnTo>
                    <a:pt x="1653539" y="699770"/>
                  </a:lnTo>
                  <a:lnTo>
                    <a:pt x="1765300" y="720090"/>
                  </a:lnTo>
                  <a:lnTo>
                    <a:pt x="1845309" y="699770"/>
                  </a:lnTo>
                  <a:lnTo>
                    <a:pt x="1906270" y="618490"/>
                  </a:lnTo>
                  <a:lnTo>
                    <a:pt x="1977389" y="455930"/>
                  </a:lnTo>
                  <a:lnTo>
                    <a:pt x="2028189" y="274320"/>
                  </a:lnTo>
                  <a:lnTo>
                    <a:pt x="2038350" y="142240"/>
                  </a:lnTo>
                  <a:lnTo>
                    <a:pt x="2058670" y="50800"/>
                  </a:lnTo>
                  <a:lnTo>
                    <a:pt x="2099310" y="0"/>
                  </a:lnTo>
                  <a:lnTo>
                    <a:pt x="2150110" y="20320"/>
                  </a:lnTo>
                  <a:lnTo>
                    <a:pt x="2200910" y="121920"/>
                  </a:lnTo>
                  <a:lnTo>
                    <a:pt x="2231390" y="264160"/>
                  </a:lnTo>
                  <a:lnTo>
                    <a:pt x="2251710" y="384810"/>
                  </a:lnTo>
                  <a:lnTo>
                    <a:pt x="2322830" y="537210"/>
                  </a:lnTo>
                  <a:lnTo>
                    <a:pt x="2424430" y="598170"/>
                  </a:lnTo>
                  <a:lnTo>
                    <a:pt x="2485390" y="588010"/>
                  </a:lnTo>
                  <a:lnTo>
                    <a:pt x="2534920" y="547370"/>
                  </a:lnTo>
                  <a:lnTo>
                    <a:pt x="2595880" y="405130"/>
                  </a:lnTo>
                  <a:lnTo>
                    <a:pt x="2687320" y="233680"/>
                  </a:lnTo>
                  <a:lnTo>
                    <a:pt x="2748280" y="172720"/>
                  </a:lnTo>
                  <a:lnTo>
                    <a:pt x="2819399" y="152400"/>
                  </a:lnTo>
                  <a:lnTo>
                    <a:pt x="2880360" y="172720"/>
                  </a:lnTo>
                  <a:lnTo>
                    <a:pt x="2910840" y="203200"/>
                  </a:lnTo>
                  <a:lnTo>
                    <a:pt x="2941320" y="254000"/>
                  </a:lnTo>
                  <a:lnTo>
                    <a:pt x="3042920" y="435610"/>
                  </a:lnTo>
                  <a:lnTo>
                    <a:pt x="3114040" y="506730"/>
                  </a:lnTo>
                  <a:lnTo>
                    <a:pt x="3225799" y="567690"/>
                  </a:lnTo>
                  <a:lnTo>
                    <a:pt x="3285490" y="598170"/>
                  </a:lnTo>
                  <a:lnTo>
                    <a:pt x="3346450" y="618490"/>
                  </a:lnTo>
                  <a:lnTo>
                    <a:pt x="3407409" y="628650"/>
                  </a:lnTo>
                </a:path>
                <a:path w="4857750" h="720089">
                  <a:moveTo>
                    <a:pt x="3417570" y="638810"/>
                  </a:moveTo>
                  <a:lnTo>
                    <a:pt x="3407409" y="628650"/>
                  </a:lnTo>
                </a:path>
              </a:pathLst>
            </a:custGeom>
            <a:ln w="17780">
              <a:solidFill>
                <a:srgbClr val="000000"/>
              </a:solidFill>
            </a:ln>
          </p:spPr>
          <p:txBody>
            <a:bodyPr wrap="square" lIns="0" tIns="0" rIns="0" bIns="0" rtlCol="0"/>
            <a:lstStyle/>
            <a:p>
              <a:endParaRPr/>
            </a:p>
          </p:txBody>
        </p:sp>
        <p:sp>
          <p:nvSpPr>
            <p:cNvPr id="7" name="object 7"/>
            <p:cNvSpPr/>
            <p:nvPr/>
          </p:nvSpPr>
          <p:spPr>
            <a:xfrm>
              <a:off x="169544" y="1619885"/>
              <a:ext cx="5753734" cy="242633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891790" y="1538605"/>
              <a:ext cx="3041650" cy="683895"/>
            </a:xfrm>
            <a:prstGeom prst="rect">
              <a:avLst/>
            </a:prstGeom>
            <a:blipFill>
              <a:blip r:embed="rId3" cstate="print"/>
              <a:stretch>
                <a:fillRect/>
              </a:stretch>
            </a:blipFill>
          </p:spPr>
          <p:txBody>
            <a:bodyPr wrap="square" lIns="0" tIns="0" rIns="0" bIns="0" rtlCol="0"/>
            <a:lstStyle/>
            <a:p>
              <a:endParaRPr/>
            </a:p>
          </p:txBody>
        </p:sp>
      </p:grpSp>
      <p:sp>
        <p:nvSpPr>
          <p:cNvPr id="9" name="object 9"/>
          <p:cNvSpPr txBox="1"/>
          <p:nvPr/>
        </p:nvSpPr>
        <p:spPr>
          <a:xfrm>
            <a:off x="5936369" y="2458295"/>
            <a:ext cx="709144" cy="258943"/>
          </a:xfrm>
          <a:prstGeom prst="rect">
            <a:avLst/>
          </a:prstGeom>
        </p:spPr>
        <p:txBody>
          <a:bodyPr vert="horz" wrap="square" lIns="0" tIns="12599" rIns="0" bIns="0" rtlCol="0">
            <a:spAutoFit/>
          </a:bodyPr>
          <a:lstStyle/>
          <a:p>
            <a:pPr marL="13999">
              <a:spcBef>
                <a:spcPts val="99"/>
              </a:spcBef>
            </a:pPr>
            <a:r>
              <a:rPr sz="1600" b="1" spc="-17" dirty="0">
                <a:latin typeface="Arial"/>
                <a:cs typeface="Arial"/>
              </a:rPr>
              <a:t>Atresia</a:t>
            </a:r>
            <a:endParaRPr sz="1600" dirty="0">
              <a:latin typeface="Arial"/>
              <a:cs typeface="Arial"/>
            </a:endParaRPr>
          </a:p>
        </p:txBody>
      </p:sp>
      <p:sp>
        <p:nvSpPr>
          <p:cNvPr id="10" name="object 10"/>
          <p:cNvSpPr txBox="1"/>
          <p:nvPr/>
        </p:nvSpPr>
        <p:spPr>
          <a:xfrm>
            <a:off x="121807" y="1742924"/>
            <a:ext cx="296818" cy="258943"/>
          </a:xfrm>
          <a:prstGeom prst="rect">
            <a:avLst/>
          </a:prstGeom>
        </p:spPr>
        <p:txBody>
          <a:bodyPr vert="horz" wrap="square" lIns="0" tIns="12599" rIns="0" bIns="0" rtlCol="0">
            <a:spAutoFit/>
          </a:bodyPr>
          <a:lstStyle/>
          <a:p>
            <a:pPr marL="13999">
              <a:spcBef>
                <a:spcPts val="99"/>
              </a:spcBef>
            </a:pPr>
            <a:r>
              <a:rPr sz="1600" b="1" spc="-17" dirty="0">
                <a:latin typeface="Arial"/>
                <a:cs typeface="Arial"/>
              </a:rPr>
              <a:t>CL</a:t>
            </a:r>
            <a:endParaRPr sz="1600" dirty="0">
              <a:latin typeface="Arial"/>
              <a:cs typeface="Arial"/>
            </a:endParaRPr>
          </a:p>
        </p:txBody>
      </p:sp>
      <p:sp>
        <p:nvSpPr>
          <p:cNvPr id="11" name="object 11"/>
          <p:cNvSpPr txBox="1"/>
          <p:nvPr/>
        </p:nvSpPr>
        <p:spPr>
          <a:xfrm>
            <a:off x="2368946" y="3207262"/>
            <a:ext cx="319220" cy="258943"/>
          </a:xfrm>
          <a:prstGeom prst="rect">
            <a:avLst/>
          </a:prstGeom>
        </p:spPr>
        <p:txBody>
          <a:bodyPr vert="horz" wrap="square" lIns="0" tIns="12599" rIns="0" bIns="0" rtlCol="0">
            <a:spAutoFit/>
          </a:bodyPr>
          <a:lstStyle/>
          <a:p>
            <a:pPr marL="13999">
              <a:spcBef>
                <a:spcPts val="99"/>
              </a:spcBef>
            </a:pPr>
            <a:r>
              <a:rPr sz="1600" b="1" spc="-17" dirty="0">
                <a:latin typeface="Arial"/>
                <a:cs typeface="Arial"/>
              </a:rPr>
              <a:t>CA</a:t>
            </a:r>
            <a:endParaRPr sz="1600" dirty="0">
              <a:latin typeface="Arial"/>
              <a:cs typeface="Arial"/>
            </a:endParaRPr>
          </a:p>
        </p:txBody>
      </p:sp>
      <p:sp>
        <p:nvSpPr>
          <p:cNvPr id="12" name="object 12"/>
          <p:cNvSpPr txBox="1"/>
          <p:nvPr/>
        </p:nvSpPr>
        <p:spPr>
          <a:xfrm>
            <a:off x="3666827" y="2447095"/>
            <a:ext cx="955559" cy="258943"/>
          </a:xfrm>
          <a:prstGeom prst="rect">
            <a:avLst/>
          </a:prstGeom>
        </p:spPr>
        <p:txBody>
          <a:bodyPr vert="horz" wrap="square" lIns="0" tIns="12599" rIns="0" bIns="0" rtlCol="0">
            <a:spAutoFit/>
          </a:bodyPr>
          <a:lstStyle/>
          <a:p>
            <a:pPr marL="13999">
              <a:spcBef>
                <a:spcPts val="99"/>
              </a:spcBef>
            </a:pPr>
            <a:r>
              <a:rPr sz="1600" b="1" spc="-17" dirty="0">
                <a:latin typeface="Arial"/>
                <a:cs typeface="Arial"/>
              </a:rPr>
              <a:t>Ovulation</a:t>
            </a:r>
            <a:endParaRPr sz="1600" dirty="0">
              <a:latin typeface="Arial"/>
              <a:cs typeface="Arial"/>
            </a:endParaRPr>
          </a:p>
        </p:txBody>
      </p:sp>
      <p:sp>
        <p:nvSpPr>
          <p:cNvPr id="13" name="object 13"/>
          <p:cNvSpPr txBox="1"/>
          <p:nvPr/>
        </p:nvSpPr>
        <p:spPr>
          <a:xfrm>
            <a:off x="5433737" y="1709326"/>
            <a:ext cx="295418" cy="258943"/>
          </a:xfrm>
          <a:prstGeom prst="rect">
            <a:avLst/>
          </a:prstGeom>
        </p:spPr>
        <p:txBody>
          <a:bodyPr vert="horz" wrap="square" lIns="0" tIns="12599" rIns="0" bIns="0" rtlCol="0">
            <a:spAutoFit/>
          </a:bodyPr>
          <a:lstStyle/>
          <a:p>
            <a:pPr marL="13999">
              <a:spcBef>
                <a:spcPts val="99"/>
              </a:spcBef>
            </a:pPr>
            <a:r>
              <a:rPr sz="1600" b="1" spc="-28" dirty="0">
                <a:latin typeface="Arial"/>
                <a:cs typeface="Arial"/>
              </a:rPr>
              <a:t>C</a:t>
            </a:r>
            <a:r>
              <a:rPr sz="1600" b="1" spc="-11" dirty="0">
                <a:latin typeface="Arial"/>
                <a:cs typeface="Arial"/>
              </a:rPr>
              <a:t>L</a:t>
            </a:r>
            <a:endParaRPr sz="1600" dirty="0">
              <a:latin typeface="Arial"/>
              <a:cs typeface="Arial"/>
            </a:endParaRPr>
          </a:p>
        </p:txBody>
      </p:sp>
      <p:grpSp>
        <p:nvGrpSpPr>
          <p:cNvPr id="14" name="object 14"/>
          <p:cNvGrpSpPr/>
          <p:nvPr/>
        </p:nvGrpSpPr>
        <p:grpSpPr>
          <a:xfrm>
            <a:off x="317820" y="3546048"/>
            <a:ext cx="6221986" cy="3205862"/>
            <a:chOff x="288290" y="3216910"/>
            <a:chExt cx="5643880" cy="2908300"/>
          </a:xfrm>
        </p:grpSpPr>
        <p:sp>
          <p:nvSpPr>
            <p:cNvPr id="15" name="object 15"/>
            <p:cNvSpPr/>
            <p:nvPr/>
          </p:nvSpPr>
          <p:spPr>
            <a:xfrm>
              <a:off x="802640" y="3225800"/>
              <a:ext cx="5040630" cy="862330"/>
            </a:xfrm>
            <a:custGeom>
              <a:avLst/>
              <a:gdLst/>
              <a:ahLst/>
              <a:cxnLst/>
              <a:rect l="l" t="t" r="r" b="b"/>
              <a:pathLst>
                <a:path w="5040630" h="862329">
                  <a:moveTo>
                    <a:pt x="0" y="852169"/>
                  </a:moveTo>
                  <a:lnTo>
                    <a:pt x="872490" y="831850"/>
                  </a:lnTo>
                  <a:lnTo>
                    <a:pt x="933449" y="628650"/>
                  </a:lnTo>
                  <a:lnTo>
                    <a:pt x="1014729" y="770889"/>
                  </a:lnTo>
                  <a:lnTo>
                    <a:pt x="1055370" y="447039"/>
                  </a:lnTo>
                  <a:lnTo>
                    <a:pt x="1156970" y="648969"/>
                  </a:lnTo>
                  <a:lnTo>
                    <a:pt x="1176020" y="243839"/>
                  </a:lnTo>
                  <a:lnTo>
                    <a:pt x="1277620" y="447039"/>
                  </a:lnTo>
                  <a:lnTo>
                    <a:pt x="1338580" y="20320"/>
                  </a:lnTo>
                  <a:lnTo>
                    <a:pt x="1399540" y="284479"/>
                  </a:lnTo>
                  <a:lnTo>
                    <a:pt x="1480820" y="0"/>
                  </a:lnTo>
                  <a:lnTo>
                    <a:pt x="1562099" y="852169"/>
                  </a:lnTo>
                  <a:lnTo>
                    <a:pt x="5030470" y="852169"/>
                  </a:lnTo>
                  <a:lnTo>
                    <a:pt x="5010150" y="852169"/>
                  </a:lnTo>
                </a:path>
                <a:path w="5040630" h="862329">
                  <a:moveTo>
                    <a:pt x="10159" y="862330"/>
                  </a:moveTo>
                  <a:lnTo>
                    <a:pt x="882649" y="842010"/>
                  </a:lnTo>
                  <a:lnTo>
                    <a:pt x="943610" y="638810"/>
                  </a:lnTo>
                  <a:lnTo>
                    <a:pt x="1024890" y="781050"/>
                  </a:lnTo>
                  <a:lnTo>
                    <a:pt x="1065530" y="457200"/>
                  </a:lnTo>
                  <a:lnTo>
                    <a:pt x="1167130" y="659130"/>
                  </a:lnTo>
                  <a:lnTo>
                    <a:pt x="1186180" y="254000"/>
                  </a:lnTo>
                  <a:lnTo>
                    <a:pt x="1287780" y="457200"/>
                  </a:lnTo>
                  <a:lnTo>
                    <a:pt x="1348740" y="30479"/>
                  </a:lnTo>
                  <a:lnTo>
                    <a:pt x="1409699" y="294639"/>
                  </a:lnTo>
                  <a:lnTo>
                    <a:pt x="1490980" y="10160"/>
                  </a:lnTo>
                  <a:lnTo>
                    <a:pt x="1572260" y="862330"/>
                  </a:lnTo>
                  <a:lnTo>
                    <a:pt x="5040630" y="862330"/>
                  </a:lnTo>
                  <a:lnTo>
                    <a:pt x="5020310" y="862330"/>
                  </a:lnTo>
                </a:path>
              </a:pathLst>
            </a:custGeom>
            <a:ln w="17780">
              <a:solidFill>
                <a:srgbClr val="000000"/>
              </a:solidFill>
            </a:ln>
          </p:spPr>
          <p:txBody>
            <a:bodyPr wrap="square" lIns="0" tIns="0" rIns="0" bIns="0" rtlCol="0"/>
            <a:lstStyle/>
            <a:p>
              <a:endParaRPr/>
            </a:p>
          </p:txBody>
        </p:sp>
        <p:sp>
          <p:nvSpPr>
            <p:cNvPr id="16" name="object 16"/>
            <p:cNvSpPr/>
            <p:nvPr/>
          </p:nvSpPr>
          <p:spPr>
            <a:xfrm>
              <a:off x="306070" y="4138930"/>
              <a:ext cx="5608320" cy="1855470"/>
            </a:xfrm>
            <a:custGeom>
              <a:avLst/>
              <a:gdLst/>
              <a:ahLst/>
              <a:cxnLst/>
              <a:rect l="l" t="t" r="r" b="b"/>
              <a:pathLst>
                <a:path w="5608320" h="1855470">
                  <a:moveTo>
                    <a:pt x="30479" y="0"/>
                  </a:moveTo>
                  <a:lnTo>
                    <a:pt x="5608320" y="0"/>
                  </a:lnTo>
                </a:path>
                <a:path w="5608320" h="1855470">
                  <a:moveTo>
                    <a:pt x="0" y="1855470"/>
                  </a:moveTo>
                  <a:lnTo>
                    <a:pt x="5577840" y="1855470"/>
                  </a:lnTo>
                </a:path>
              </a:pathLst>
            </a:custGeom>
            <a:ln w="35560">
              <a:solidFill>
                <a:srgbClr val="000000"/>
              </a:solidFill>
            </a:ln>
          </p:spPr>
          <p:txBody>
            <a:bodyPr wrap="square" lIns="0" tIns="0" rIns="0" bIns="0" rtlCol="0"/>
            <a:lstStyle/>
            <a:p>
              <a:endParaRPr/>
            </a:p>
          </p:txBody>
        </p:sp>
        <p:sp>
          <p:nvSpPr>
            <p:cNvPr id="17" name="object 17"/>
            <p:cNvSpPr/>
            <p:nvPr/>
          </p:nvSpPr>
          <p:spPr>
            <a:xfrm>
              <a:off x="3074669" y="5994400"/>
              <a:ext cx="355600" cy="111760"/>
            </a:xfrm>
            <a:custGeom>
              <a:avLst/>
              <a:gdLst/>
              <a:ahLst/>
              <a:cxnLst/>
              <a:rect l="l" t="t" r="r" b="b"/>
              <a:pathLst>
                <a:path w="355600" h="111760">
                  <a:moveTo>
                    <a:pt x="0" y="111759"/>
                  </a:moveTo>
                  <a:lnTo>
                    <a:pt x="0" y="0"/>
                  </a:lnTo>
                </a:path>
                <a:path w="355600" h="111760">
                  <a:moveTo>
                    <a:pt x="355600" y="111759"/>
                  </a:moveTo>
                  <a:lnTo>
                    <a:pt x="355600" y="0"/>
                  </a:lnTo>
                </a:path>
              </a:pathLst>
            </a:custGeom>
            <a:ln w="17780">
              <a:solidFill>
                <a:srgbClr val="000000"/>
              </a:solidFill>
            </a:ln>
          </p:spPr>
          <p:txBody>
            <a:bodyPr wrap="square" lIns="0" tIns="0" rIns="0" bIns="0" rtlCol="0"/>
            <a:lstStyle/>
            <a:p>
              <a:endParaRPr/>
            </a:p>
          </p:txBody>
        </p:sp>
        <p:sp>
          <p:nvSpPr>
            <p:cNvPr id="18" name="object 18"/>
            <p:cNvSpPr/>
            <p:nvPr/>
          </p:nvSpPr>
          <p:spPr>
            <a:xfrm>
              <a:off x="3775710" y="5994400"/>
              <a:ext cx="17780" cy="111760"/>
            </a:xfrm>
            <a:custGeom>
              <a:avLst/>
              <a:gdLst/>
              <a:ahLst/>
              <a:cxnLst/>
              <a:rect l="l" t="t" r="r" b="b"/>
              <a:pathLst>
                <a:path w="17779" h="111760">
                  <a:moveTo>
                    <a:pt x="17780" y="0"/>
                  </a:moveTo>
                  <a:lnTo>
                    <a:pt x="0" y="0"/>
                  </a:lnTo>
                  <a:lnTo>
                    <a:pt x="0" y="111760"/>
                  </a:lnTo>
                  <a:lnTo>
                    <a:pt x="17780" y="111760"/>
                  </a:lnTo>
                  <a:lnTo>
                    <a:pt x="17780" y="0"/>
                  </a:lnTo>
                  <a:close/>
                </a:path>
              </a:pathLst>
            </a:custGeom>
            <a:solidFill>
              <a:srgbClr val="000000"/>
            </a:solidFill>
          </p:spPr>
          <p:txBody>
            <a:bodyPr wrap="square" lIns="0" tIns="0" rIns="0" bIns="0" rtlCol="0"/>
            <a:lstStyle/>
            <a:p>
              <a:endParaRPr/>
            </a:p>
          </p:txBody>
        </p:sp>
        <p:sp>
          <p:nvSpPr>
            <p:cNvPr id="19" name="object 19"/>
            <p:cNvSpPr/>
            <p:nvPr/>
          </p:nvSpPr>
          <p:spPr>
            <a:xfrm>
              <a:off x="609600" y="5994400"/>
              <a:ext cx="5284470" cy="121920"/>
            </a:xfrm>
            <a:custGeom>
              <a:avLst/>
              <a:gdLst/>
              <a:ahLst/>
              <a:cxnLst/>
              <a:rect l="l" t="t" r="r" b="b"/>
              <a:pathLst>
                <a:path w="5284470" h="121920">
                  <a:moveTo>
                    <a:pt x="3530600" y="111759"/>
                  </a:moveTo>
                  <a:lnTo>
                    <a:pt x="3530600" y="0"/>
                  </a:lnTo>
                </a:path>
                <a:path w="5284470" h="121920">
                  <a:moveTo>
                    <a:pt x="3884929" y="121920"/>
                  </a:moveTo>
                  <a:lnTo>
                    <a:pt x="3884929" y="10159"/>
                  </a:lnTo>
                </a:path>
                <a:path w="5284470" h="121920">
                  <a:moveTo>
                    <a:pt x="4240530" y="121920"/>
                  </a:moveTo>
                  <a:lnTo>
                    <a:pt x="4240530" y="10159"/>
                  </a:lnTo>
                </a:path>
                <a:path w="5284470" h="121920">
                  <a:moveTo>
                    <a:pt x="4594860" y="121920"/>
                  </a:moveTo>
                  <a:lnTo>
                    <a:pt x="4594860" y="10159"/>
                  </a:lnTo>
                </a:path>
                <a:path w="5284470" h="121920">
                  <a:moveTo>
                    <a:pt x="4950460" y="111759"/>
                  </a:moveTo>
                  <a:lnTo>
                    <a:pt x="4950460" y="0"/>
                  </a:lnTo>
                </a:path>
                <a:path w="5284470" h="121920">
                  <a:moveTo>
                    <a:pt x="5284470" y="111759"/>
                  </a:moveTo>
                  <a:lnTo>
                    <a:pt x="5284470" y="0"/>
                  </a:lnTo>
                </a:path>
                <a:path w="5284470" h="121920">
                  <a:moveTo>
                    <a:pt x="0" y="111759"/>
                  </a:moveTo>
                  <a:lnTo>
                    <a:pt x="0" y="0"/>
                  </a:lnTo>
                </a:path>
                <a:path w="5284470" h="121920">
                  <a:moveTo>
                    <a:pt x="355600" y="111759"/>
                  </a:moveTo>
                  <a:lnTo>
                    <a:pt x="355600" y="0"/>
                  </a:lnTo>
                </a:path>
                <a:path w="5284470" h="121920">
                  <a:moveTo>
                    <a:pt x="709930" y="111759"/>
                  </a:moveTo>
                  <a:lnTo>
                    <a:pt x="709930" y="0"/>
                  </a:lnTo>
                </a:path>
                <a:path w="5284470" h="121920">
                  <a:moveTo>
                    <a:pt x="1065530" y="121920"/>
                  </a:moveTo>
                  <a:lnTo>
                    <a:pt x="1065530" y="10159"/>
                  </a:lnTo>
                </a:path>
                <a:path w="5284470" h="121920">
                  <a:moveTo>
                    <a:pt x="1419860" y="121920"/>
                  </a:moveTo>
                  <a:lnTo>
                    <a:pt x="1419860" y="10159"/>
                  </a:lnTo>
                </a:path>
                <a:path w="5284470" h="121920">
                  <a:moveTo>
                    <a:pt x="1765300" y="121920"/>
                  </a:moveTo>
                  <a:lnTo>
                    <a:pt x="1765300" y="10159"/>
                  </a:lnTo>
                </a:path>
                <a:path w="5284470" h="121920">
                  <a:moveTo>
                    <a:pt x="2129790" y="111759"/>
                  </a:moveTo>
                  <a:lnTo>
                    <a:pt x="2129790" y="0"/>
                  </a:lnTo>
                </a:path>
              </a:pathLst>
            </a:custGeom>
            <a:ln w="17780">
              <a:solidFill>
                <a:srgbClr val="000000"/>
              </a:solidFill>
            </a:ln>
          </p:spPr>
          <p:txBody>
            <a:bodyPr wrap="square" lIns="0" tIns="0" rIns="0" bIns="0" rtlCol="0"/>
            <a:lstStyle/>
            <a:p>
              <a:endParaRPr/>
            </a:p>
          </p:txBody>
        </p:sp>
      </p:grpSp>
      <p:sp>
        <p:nvSpPr>
          <p:cNvPr id="20" name="object 20"/>
          <p:cNvSpPr txBox="1"/>
          <p:nvPr/>
        </p:nvSpPr>
        <p:spPr>
          <a:xfrm>
            <a:off x="513832" y="6268929"/>
            <a:ext cx="6053975" cy="923228"/>
          </a:xfrm>
          <a:prstGeom prst="rect">
            <a:avLst/>
          </a:prstGeom>
        </p:spPr>
        <p:txBody>
          <a:bodyPr vert="horz" wrap="square" lIns="0" tIns="12599" rIns="0" bIns="0" rtlCol="0">
            <a:spAutoFit/>
          </a:bodyPr>
          <a:lstStyle/>
          <a:p>
            <a:pPr marL="168690">
              <a:spcBef>
                <a:spcPts val="99"/>
              </a:spcBef>
            </a:pPr>
            <a:r>
              <a:rPr sz="1600" b="1" spc="-17" dirty="0">
                <a:solidFill>
                  <a:srgbClr val="FF0000"/>
                </a:solidFill>
                <a:latin typeface="Arial"/>
                <a:cs typeface="Arial"/>
              </a:rPr>
              <a:t>LH</a:t>
            </a:r>
            <a:endParaRPr sz="1600" dirty="0">
              <a:latin typeface="Arial"/>
              <a:cs typeface="Arial"/>
            </a:endParaRPr>
          </a:p>
          <a:p>
            <a:pPr>
              <a:spcBef>
                <a:spcPts val="50"/>
              </a:spcBef>
            </a:pPr>
            <a:endParaRPr sz="1400" dirty="0">
              <a:latin typeface="Arial"/>
              <a:cs typeface="Arial"/>
            </a:endParaRPr>
          </a:p>
          <a:p>
            <a:pPr algn="ctr">
              <a:lnSpc>
                <a:spcPts val="1659"/>
              </a:lnSpc>
              <a:tabLst>
                <a:tab pos="345081" algn="l"/>
                <a:tab pos="748258" algn="l"/>
                <a:tab pos="1530814" algn="l"/>
                <a:tab pos="1910191" algn="l"/>
                <a:tab pos="2358167" algn="l"/>
                <a:tab pos="2804742" algn="l"/>
                <a:tab pos="3185520" algn="l"/>
                <a:tab pos="3598497" algn="l"/>
                <a:tab pos="3979275" algn="l"/>
                <a:tab pos="4358654" algn="l"/>
                <a:tab pos="4761831" algn="l"/>
                <a:tab pos="5141210" algn="l"/>
                <a:tab pos="5544387" algn="l"/>
                <a:tab pos="5912566" algn="l"/>
              </a:tabLst>
            </a:pPr>
            <a:r>
              <a:rPr sz="1600" b="1" spc="-22" dirty="0">
                <a:latin typeface="Arial"/>
                <a:cs typeface="Arial"/>
              </a:rPr>
              <a:t>-</a:t>
            </a:r>
            <a:r>
              <a:rPr sz="1600" b="1" spc="-11" dirty="0">
                <a:latin typeface="Arial"/>
                <a:cs typeface="Arial"/>
              </a:rPr>
              <a:t>7</a:t>
            </a:r>
            <a:r>
              <a:rPr sz="1600" b="1" dirty="0">
                <a:latin typeface="Arial"/>
                <a:cs typeface="Arial"/>
              </a:rPr>
              <a:t>	</a:t>
            </a:r>
            <a:r>
              <a:rPr sz="1600" b="1" spc="-6" dirty="0">
                <a:latin typeface="Arial"/>
                <a:cs typeface="Arial"/>
              </a:rPr>
              <a:t>- </a:t>
            </a:r>
            <a:r>
              <a:rPr sz="1600" b="1" spc="-11" dirty="0">
                <a:latin typeface="Arial"/>
                <a:cs typeface="Arial"/>
              </a:rPr>
              <a:t>6</a:t>
            </a:r>
            <a:r>
              <a:rPr sz="1600" b="1" dirty="0">
                <a:latin typeface="Arial"/>
                <a:cs typeface="Arial"/>
              </a:rPr>
              <a:t>	</a:t>
            </a:r>
            <a:r>
              <a:rPr sz="1600" b="1" spc="-6" dirty="0">
                <a:latin typeface="Arial"/>
                <a:cs typeface="Arial"/>
              </a:rPr>
              <a:t>-</a:t>
            </a:r>
            <a:r>
              <a:rPr sz="1600" b="1" spc="-17" dirty="0">
                <a:latin typeface="Arial"/>
                <a:cs typeface="Arial"/>
              </a:rPr>
              <a:t> </a:t>
            </a:r>
            <a:r>
              <a:rPr sz="1600" b="1" spc="-11" dirty="0">
                <a:latin typeface="Arial"/>
                <a:cs typeface="Arial"/>
              </a:rPr>
              <a:t>5</a:t>
            </a:r>
            <a:r>
              <a:rPr sz="1600" b="1" dirty="0">
                <a:latin typeface="Arial"/>
                <a:cs typeface="Arial"/>
              </a:rPr>
              <a:t> </a:t>
            </a:r>
            <a:r>
              <a:rPr sz="1600" b="1" spc="171" dirty="0">
                <a:latin typeface="Arial"/>
                <a:cs typeface="Arial"/>
              </a:rPr>
              <a:t> </a:t>
            </a:r>
            <a:r>
              <a:rPr sz="1600" b="1" spc="-6" dirty="0">
                <a:latin typeface="Arial"/>
                <a:cs typeface="Arial"/>
              </a:rPr>
              <a:t>- </a:t>
            </a:r>
            <a:r>
              <a:rPr sz="1600" b="1" spc="-11" dirty="0">
                <a:latin typeface="Arial"/>
                <a:cs typeface="Arial"/>
              </a:rPr>
              <a:t>4</a:t>
            </a:r>
            <a:r>
              <a:rPr sz="1600" b="1" dirty="0">
                <a:latin typeface="Arial"/>
                <a:cs typeface="Arial"/>
              </a:rPr>
              <a:t>	</a:t>
            </a:r>
            <a:r>
              <a:rPr sz="1600" b="1" spc="-6" dirty="0">
                <a:latin typeface="Arial"/>
                <a:cs typeface="Arial"/>
              </a:rPr>
              <a:t>- </a:t>
            </a:r>
            <a:r>
              <a:rPr sz="1600" b="1" spc="-11" dirty="0">
                <a:latin typeface="Arial"/>
                <a:cs typeface="Arial"/>
              </a:rPr>
              <a:t>3</a:t>
            </a:r>
            <a:r>
              <a:rPr sz="1600" b="1" dirty="0">
                <a:latin typeface="Arial"/>
                <a:cs typeface="Arial"/>
              </a:rPr>
              <a:t>	</a:t>
            </a:r>
            <a:r>
              <a:rPr sz="1600" b="1" spc="-6" dirty="0">
                <a:latin typeface="Arial"/>
                <a:cs typeface="Arial"/>
              </a:rPr>
              <a:t>-</a:t>
            </a:r>
            <a:r>
              <a:rPr sz="1600" b="1" dirty="0">
                <a:latin typeface="Arial"/>
                <a:cs typeface="Arial"/>
              </a:rPr>
              <a:t> </a:t>
            </a:r>
            <a:r>
              <a:rPr sz="1600" b="1" spc="-11" dirty="0">
                <a:latin typeface="Arial"/>
                <a:cs typeface="Arial"/>
              </a:rPr>
              <a:t>2</a:t>
            </a:r>
            <a:r>
              <a:rPr sz="1600" b="1" dirty="0">
                <a:latin typeface="Arial"/>
                <a:cs typeface="Arial"/>
              </a:rPr>
              <a:t>	</a:t>
            </a:r>
            <a:r>
              <a:rPr sz="1600" b="1" spc="-11" dirty="0">
                <a:latin typeface="Arial"/>
                <a:cs typeface="Arial"/>
              </a:rPr>
              <a:t>-1</a:t>
            </a:r>
            <a:r>
              <a:rPr sz="1600" b="1" dirty="0">
                <a:latin typeface="Arial"/>
                <a:cs typeface="Arial"/>
              </a:rPr>
              <a:t>	</a:t>
            </a:r>
            <a:r>
              <a:rPr sz="1600" b="1" spc="-11" dirty="0">
                <a:latin typeface="Arial"/>
                <a:cs typeface="Arial"/>
              </a:rPr>
              <a:t>0</a:t>
            </a:r>
            <a:r>
              <a:rPr sz="1600" b="1" dirty="0">
                <a:latin typeface="Arial"/>
                <a:cs typeface="Arial"/>
              </a:rPr>
              <a:t>	</a:t>
            </a:r>
            <a:r>
              <a:rPr sz="1600" b="1" spc="-11" dirty="0">
                <a:latin typeface="Arial"/>
                <a:cs typeface="Arial"/>
              </a:rPr>
              <a:t>1</a:t>
            </a:r>
            <a:r>
              <a:rPr sz="1600" b="1" dirty="0">
                <a:latin typeface="Arial"/>
                <a:cs typeface="Arial"/>
              </a:rPr>
              <a:t>	</a:t>
            </a:r>
            <a:r>
              <a:rPr sz="1600" b="1" spc="-11" dirty="0">
                <a:latin typeface="Arial"/>
                <a:cs typeface="Arial"/>
              </a:rPr>
              <a:t>2</a:t>
            </a:r>
            <a:r>
              <a:rPr sz="1600" b="1" dirty="0">
                <a:latin typeface="Arial"/>
                <a:cs typeface="Arial"/>
              </a:rPr>
              <a:t>	</a:t>
            </a:r>
            <a:r>
              <a:rPr sz="1600" b="1" spc="-11" dirty="0">
                <a:latin typeface="Arial"/>
                <a:cs typeface="Arial"/>
              </a:rPr>
              <a:t>3</a:t>
            </a:r>
            <a:r>
              <a:rPr sz="1600" b="1" dirty="0">
                <a:latin typeface="Arial"/>
                <a:cs typeface="Arial"/>
              </a:rPr>
              <a:t>	</a:t>
            </a:r>
            <a:r>
              <a:rPr sz="1600" b="1" spc="-11" dirty="0">
                <a:latin typeface="Arial"/>
                <a:cs typeface="Arial"/>
              </a:rPr>
              <a:t>4</a:t>
            </a:r>
            <a:r>
              <a:rPr sz="1600" b="1" dirty="0">
                <a:latin typeface="Arial"/>
                <a:cs typeface="Arial"/>
              </a:rPr>
              <a:t>	</a:t>
            </a:r>
            <a:r>
              <a:rPr sz="1600" b="1" spc="-11" dirty="0">
                <a:latin typeface="Arial"/>
                <a:cs typeface="Arial"/>
              </a:rPr>
              <a:t>5</a:t>
            </a:r>
            <a:r>
              <a:rPr sz="1600" b="1" dirty="0">
                <a:latin typeface="Arial"/>
                <a:cs typeface="Arial"/>
              </a:rPr>
              <a:t>	</a:t>
            </a:r>
            <a:r>
              <a:rPr sz="1600" b="1" spc="-11" dirty="0">
                <a:latin typeface="Arial"/>
                <a:cs typeface="Arial"/>
              </a:rPr>
              <a:t>6</a:t>
            </a:r>
            <a:r>
              <a:rPr sz="1600" b="1" dirty="0">
                <a:latin typeface="Arial"/>
                <a:cs typeface="Arial"/>
              </a:rPr>
              <a:t>	</a:t>
            </a:r>
            <a:r>
              <a:rPr sz="1600" b="1" spc="-11" dirty="0">
                <a:latin typeface="Arial"/>
                <a:cs typeface="Arial"/>
              </a:rPr>
              <a:t>7</a:t>
            </a:r>
            <a:r>
              <a:rPr sz="1600" b="1" dirty="0">
                <a:latin typeface="Arial"/>
                <a:cs typeface="Arial"/>
              </a:rPr>
              <a:t>	</a:t>
            </a:r>
            <a:r>
              <a:rPr sz="1600" b="1" spc="-11" dirty="0">
                <a:latin typeface="Arial"/>
                <a:cs typeface="Arial"/>
              </a:rPr>
              <a:t>8</a:t>
            </a:r>
            <a:endParaRPr sz="1600" dirty="0">
              <a:latin typeface="Arial"/>
              <a:cs typeface="Arial"/>
            </a:endParaRPr>
          </a:p>
          <a:p>
            <a:pPr marR="128093" algn="ctr">
              <a:lnSpc>
                <a:spcPts val="1659"/>
              </a:lnSpc>
            </a:pPr>
            <a:r>
              <a:rPr sz="1600" b="1" spc="-17" dirty="0">
                <a:latin typeface="Arial"/>
                <a:cs typeface="Arial"/>
              </a:rPr>
              <a:t>Days Relative </a:t>
            </a:r>
            <a:r>
              <a:rPr sz="1600" b="1" spc="-11" dirty="0">
                <a:latin typeface="Arial"/>
                <a:cs typeface="Arial"/>
              </a:rPr>
              <a:t>to the </a:t>
            </a:r>
            <a:r>
              <a:rPr sz="1600" b="1" spc="-17" dirty="0">
                <a:latin typeface="Arial"/>
                <a:cs typeface="Arial"/>
              </a:rPr>
              <a:t>Gonadotropin</a:t>
            </a:r>
            <a:r>
              <a:rPr sz="1600" b="1" spc="50" dirty="0">
                <a:latin typeface="Arial"/>
                <a:cs typeface="Arial"/>
              </a:rPr>
              <a:t> </a:t>
            </a:r>
            <a:r>
              <a:rPr sz="1600" b="1" spc="-17" dirty="0">
                <a:latin typeface="Arial"/>
                <a:cs typeface="Arial"/>
              </a:rPr>
              <a:t>Surge</a:t>
            </a:r>
            <a:endParaRPr sz="1600" dirty="0">
              <a:latin typeface="Arial"/>
              <a:cs typeface="Arial"/>
            </a:endParaRPr>
          </a:p>
        </p:txBody>
      </p:sp>
      <p:sp>
        <p:nvSpPr>
          <p:cNvPr id="21" name="object 21"/>
          <p:cNvSpPr txBox="1"/>
          <p:nvPr/>
        </p:nvSpPr>
        <p:spPr>
          <a:xfrm>
            <a:off x="527833" y="5732754"/>
            <a:ext cx="415126" cy="258943"/>
          </a:xfrm>
          <a:prstGeom prst="rect">
            <a:avLst/>
          </a:prstGeom>
        </p:spPr>
        <p:txBody>
          <a:bodyPr vert="horz" wrap="square" lIns="0" tIns="12599" rIns="0" bIns="0" rtlCol="0">
            <a:spAutoFit/>
          </a:bodyPr>
          <a:lstStyle/>
          <a:p>
            <a:pPr>
              <a:spcBef>
                <a:spcPts val="99"/>
              </a:spcBef>
            </a:pPr>
            <a:r>
              <a:rPr sz="1600" b="1" spc="-22" dirty="0">
                <a:latin typeface="Arial"/>
                <a:cs typeface="Arial"/>
              </a:rPr>
              <a:t>F</a:t>
            </a:r>
            <a:r>
              <a:rPr sz="1600" b="1" spc="-17" dirty="0">
                <a:latin typeface="Arial"/>
                <a:cs typeface="Arial"/>
              </a:rPr>
              <a:t>SH</a:t>
            </a:r>
            <a:endParaRPr sz="1600" dirty="0">
              <a:latin typeface="Arial"/>
              <a:cs typeface="Arial"/>
            </a:endParaRPr>
          </a:p>
        </p:txBody>
      </p:sp>
      <p:sp>
        <p:nvSpPr>
          <p:cNvPr id="22" name="object 22"/>
          <p:cNvSpPr txBox="1"/>
          <p:nvPr/>
        </p:nvSpPr>
        <p:spPr>
          <a:xfrm>
            <a:off x="239415" y="4223619"/>
            <a:ext cx="640540" cy="258943"/>
          </a:xfrm>
          <a:prstGeom prst="rect">
            <a:avLst/>
          </a:prstGeom>
        </p:spPr>
        <p:txBody>
          <a:bodyPr vert="horz" wrap="square" lIns="0" tIns="12599" rIns="0" bIns="0" rtlCol="0">
            <a:spAutoFit/>
          </a:bodyPr>
          <a:lstStyle/>
          <a:p>
            <a:pPr marL="41998">
              <a:spcBef>
                <a:spcPts val="99"/>
              </a:spcBef>
            </a:pPr>
            <a:r>
              <a:rPr sz="1600" b="1" spc="-33" dirty="0">
                <a:latin typeface="Arial"/>
                <a:cs typeface="Arial"/>
              </a:rPr>
              <a:t>PGF</a:t>
            </a:r>
            <a:r>
              <a:rPr sz="1600" b="1" spc="-49" baseline="-29239" dirty="0">
                <a:latin typeface="Arial"/>
                <a:cs typeface="Arial"/>
              </a:rPr>
              <a:t>2</a:t>
            </a:r>
            <a:r>
              <a:rPr sz="1600" spc="-49" baseline="-29239" dirty="0">
                <a:latin typeface="Symbol"/>
                <a:cs typeface="Symbol"/>
              </a:rPr>
              <a:t></a:t>
            </a:r>
            <a:endParaRPr sz="1600" baseline="-29239" dirty="0">
              <a:latin typeface="Symbol"/>
              <a:cs typeface="Symbol"/>
            </a:endParaRPr>
          </a:p>
        </p:txBody>
      </p:sp>
      <p:sp>
        <p:nvSpPr>
          <p:cNvPr id="23" name="object 23"/>
          <p:cNvSpPr txBox="1"/>
          <p:nvPr/>
        </p:nvSpPr>
        <p:spPr>
          <a:xfrm>
            <a:off x="893255" y="3989829"/>
            <a:ext cx="888355" cy="258943"/>
          </a:xfrm>
          <a:prstGeom prst="rect">
            <a:avLst/>
          </a:prstGeom>
        </p:spPr>
        <p:txBody>
          <a:bodyPr vert="horz" wrap="square" lIns="0" tIns="12599" rIns="0" bIns="0" rtlCol="0">
            <a:spAutoFit/>
          </a:bodyPr>
          <a:lstStyle/>
          <a:p>
            <a:pPr marL="13999">
              <a:spcBef>
                <a:spcPts val="99"/>
              </a:spcBef>
            </a:pPr>
            <a:r>
              <a:rPr sz="1600" b="1" spc="-17" dirty="0">
                <a:solidFill>
                  <a:srgbClr val="0000FF"/>
                </a:solidFill>
                <a:latin typeface="Arial"/>
                <a:cs typeface="Arial"/>
              </a:rPr>
              <a:t>Estradiol</a:t>
            </a:r>
            <a:endParaRPr sz="1600" dirty="0">
              <a:latin typeface="Arial"/>
              <a:cs typeface="Arial"/>
            </a:endParaRPr>
          </a:p>
        </p:txBody>
      </p:sp>
      <p:sp>
        <p:nvSpPr>
          <p:cNvPr id="24" name="object 24"/>
          <p:cNvSpPr txBox="1"/>
          <p:nvPr/>
        </p:nvSpPr>
        <p:spPr>
          <a:xfrm>
            <a:off x="289818" y="3016870"/>
            <a:ext cx="1325882" cy="258943"/>
          </a:xfrm>
          <a:prstGeom prst="rect">
            <a:avLst/>
          </a:prstGeom>
        </p:spPr>
        <p:txBody>
          <a:bodyPr vert="horz" wrap="square" lIns="0" tIns="12599" rIns="0" bIns="0" rtlCol="0">
            <a:spAutoFit/>
          </a:bodyPr>
          <a:lstStyle/>
          <a:p>
            <a:pPr marL="13999">
              <a:spcBef>
                <a:spcPts val="99"/>
              </a:spcBef>
            </a:pPr>
            <a:r>
              <a:rPr sz="1600" b="1" spc="-17" dirty="0">
                <a:solidFill>
                  <a:srgbClr val="00CC00"/>
                </a:solidFill>
                <a:latin typeface="Arial"/>
                <a:cs typeface="Arial"/>
              </a:rPr>
              <a:t>P</a:t>
            </a:r>
            <a:r>
              <a:rPr sz="1600" b="1" dirty="0">
                <a:solidFill>
                  <a:srgbClr val="00CC00"/>
                </a:solidFill>
                <a:latin typeface="Arial"/>
                <a:cs typeface="Arial"/>
              </a:rPr>
              <a:t>r</a:t>
            </a:r>
            <a:r>
              <a:rPr sz="1600" b="1" spc="-22" dirty="0">
                <a:solidFill>
                  <a:srgbClr val="00CC00"/>
                </a:solidFill>
                <a:latin typeface="Arial"/>
                <a:cs typeface="Arial"/>
              </a:rPr>
              <a:t>o</a:t>
            </a:r>
            <a:r>
              <a:rPr sz="1600" b="1" spc="-17" dirty="0">
                <a:solidFill>
                  <a:srgbClr val="00CC00"/>
                </a:solidFill>
                <a:latin typeface="Arial"/>
                <a:cs typeface="Arial"/>
              </a:rPr>
              <a:t>gestero</a:t>
            </a:r>
            <a:r>
              <a:rPr sz="1600" b="1" spc="-6" dirty="0">
                <a:solidFill>
                  <a:srgbClr val="00CC00"/>
                </a:solidFill>
                <a:latin typeface="Arial"/>
                <a:cs typeface="Arial"/>
              </a:rPr>
              <a:t>n</a:t>
            </a:r>
            <a:r>
              <a:rPr sz="1600" b="1" spc="-11" dirty="0">
                <a:solidFill>
                  <a:srgbClr val="00CC00"/>
                </a:solidFill>
                <a:latin typeface="Arial"/>
                <a:cs typeface="Arial"/>
              </a:rPr>
              <a:t>e</a:t>
            </a:r>
            <a:endParaRPr sz="1600" dirty="0">
              <a:latin typeface="Arial"/>
              <a:cs typeface="Arial"/>
            </a:endParaRPr>
          </a:p>
        </p:txBody>
      </p:sp>
      <p:grpSp>
        <p:nvGrpSpPr>
          <p:cNvPr id="25" name="object 25"/>
          <p:cNvGrpSpPr/>
          <p:nvPr/>
        </p:nvGrpSpPr>
        <p:grpSpPr>
          <a:xfrm>
            <a:off x="327619" y="7167693"/>
            <a:ext cx="6347994" cy="243588"/>
            <a:chOff x="297179" y="6502400"/>
            <a:chExt cx="5758180" cy="220979"/>
          </a:xfrm>
        </p:grpSpPr>
        <p:sp>
          <p:nvSpPr>
            <p:cNvPr id="26" name="object 26"/>
            <p:cNvSpPr/>
            <p:nvPr/>
          </p:nvSpPr>
          <p:spPr>
            <a:xfrm>
              <a:off x="306069" y="6511289"/>
              <a:ext cx="5740400" cy="203200"/>
            </a:xfrm>
            <a:custGeom>
              <a:avLst/>
              <a:gdLst/>
              <a:ahLst/>
              <a:cxnLst/>
              <a:rect l="l" t="t" r="r" b="b"/>
              <a:pathLst>
                <a:path w="5740400" h="203200">
                  <a:moveTo>
                    <a:pt x="5740400" y="0"/>
                  </a:moveTo>
                  <a:lnTo>
                    <a:pt x="0" y="0"/>
                  </a:lnTo>
                  <a:lnTo>
                    <a:pt x="0" y="203199"/>
                  </a:lnTo>
                  <a:lnTo>
                    <a:pt x="5740400" y="203199"/>
                  </a:lnTo>
                  <a:lnTo>
                    <a:pt x="5740400" y="0"/>
                  </a:lnTo>
                  <a:close/>
                </a:path>
              </a:pathLst>
            </a:custGeom>
            <a:solidFill>
              <a:srgbClr val="FFFFFF"/>
            </a:solidFill>
          </p:spPr>
          <p:txBody>
            <a:bodyPr wrap="square" lIns="0" tIns="0" rIns="0" bIns="0" rtlCol="0"/>
            <a:lstStyle/>
            <a:p>
              <a:endParaRPr/>
            </a:p>
          </p:txBody>
        </p:sp>
        <p:sp>
          <p:nvSpPr>
            <p:cNvPr id="27" name="object 27"/>
            <p:cNvSpPr/>
            <p:nvPr/>
          </p:nvSpPr>
          <p:spPr>
            <a:xfrm>
              <a:off x="306069" y="6511289"/>
              <a:ext cx="5740400" cy="203200"/>
            </a:xfrm>
            <a:custGeom>
              <a:avLst/>
              <a:gdLst/>
              <a:ahLst/>
              <a:cxnLst/>
              <a:rect l="l" t="t" r="r" b="b"/>
              <a:pathLst>
                <a:path w="5740400" h="203200">
                  <a:moveTo>
                    <a:pt x="0" y="0"/>
                  </a:moveTo>
                  <a:lnTo>
                    <a:pt x="5740400" y="0"/>
                  </a:lnTo>
                  <a:lnTo>
                    <a:pt x="5740400" y="203199"/>
                  </a:lnTo>
                  <a:lnTo>
                    <a:pt x="0" y="203199"/>
                  </a:lnTo>
                  <a:lnTo>
                    <a:pt x="0" y="0"/>
                  </a:lnTo>
                  <a:close/>
                </a:path>
              </a:pathLst>
            </a:custGeom>
            <a:ln w="17780">
              <a:solidFill>
                <a:srgbClr val="000000"/>
              </a:solidFill>
            </a:ln>
          </p:spPr>
          <p:txBody>
            <a:bodyPr wrap="square" lIns="0" tIns="0" rIns="0" bIns="0" rtlCol="0"/>
            <a:lstStyle/>
            <a:p>
              <a:endParaRPr/>
            </a:p>
          </p:txBody>
        </p:sp>
      </p:grpSp>
      <p:sp>
        <p:nvSpPr>
          <p:cNvPr id="28" name="object 28"/>
          <p:cNvSpPr txBox="1"/>
          <p:nvPr/>
        </p:nvSpPr>
        <p:spPr>
          <a:xfrm>
            <a:off x="3818737" y="7187291"/>
            <a:ext cx="1036764" cy="188907"/>
          </a:xfrm>
          <a:prstGeom prst="rect">
            <a:avLst/>
          </a:prstGeom>
          <a:solidFill>
            <a:srgbClr val="FFFFFF"/>
          </a:solidFill>
        </p:spPr>
        <p:txBody>
          <a:bodyPr vert="horz" wrap="square" lIns="0" tIns="4200" rIns="0" bIns="0" rtlCol="0">
            <a:spAutoFit/>
          </a:bodyPr>
          <a:lstStyle/>
          <a:p>
            <a:pPr marL="151891">
              <a:spcBef>
                <a:spcPts val="33"/>
              </a:spcBef>
            </a:pPr>
            <a:r>
              <a:rPr sz="1200" b="1" spc="6" dirty="0">
                <a:latin typeface="Arial"/>
                <a:cs typeface="Arial"/>
              </a:rPr>
              <a:t>Metestrus</a:t>
            </a:r>
            <a:endParaRPr sz="1200" dirty="0">
              <a:latin typeface="Arial"/>
              <a:cs typeface="Arial"/>
            </a:endParaRPr>
          </a:p>
        </p:txBody>
      </p:sp>
      <p:sp>
        <p:nvSpPr>
          <p:cNvPr id="29" name="object 29"/>
          <p:cNvSpPr txBox="1"/>
          <p:nvPr/>
        </p:nvSpPr>
        <p:spPr>
          <a:xfrm>
            <a:off x="4875102" y="7187291"/>
            <a:ext cx="1785111" cy="193192"/>
          </a:xfrm>
          <a:prstGeom prst="rect">
            <a:avLst/>
          </a:prstGeom>
          <a:solidFill>
            <a:srgbClr val="FFFFFF"/>
          </a:solidFill>
        </p:spPr>
        <p:txBody>
          <a:bodyPr vert="horz" wrap="square" lIns="0" tIns="4200" rIns="0" bIns="0" rtlCol="0">
            <a:spAutoFit/>
          </a:bodyPr>
          <a:lstStyle/>
          <a:p>
            <a:pPr marL="415077">
              <a:spcBef>
                <a:spcPts val="33"/>
              </a:spcBef>
            </a:pPr>
            <a:r>
              <a:rPr sz="1200" b="1" spc="6" dirty="0">
                <a:latin typeface="Arial"/>
                <a:cs typeface="Arial"/>
              </a:rPr>
              <a:t>Diestrus</a:t>
            </a:r>
            <a:endParaRPr sz="1200" dirty="0">
              <a:latin typeface="Arial"/>
              <a:cs typeface="Arial"/>
            </a:endParaRPr>
          </a:p>
        </p:txBody>
      </p:sp>
      <p:sp>
        <p:nvSpPr>
          <p:cNvPr id="30" name="object 30"/>
          <p:cNvSpPr txBox="1"/>
          <p:nvPr/>
        </p:nvSpPr>
        <p:spPr>
          <a:xfrm>
            <a:off x="2269540" y="7187291"/>
            <a:ext cx="1009461" cy="188907"/>
          </a:xfrm>
          <a:prstGeom prst="rect">
            <a:avLst/>
          </a:prstGeom>
          <a:solidFill>
            <a:srgbClr val="FFFFFF"/>
          </a:solidFill>
        </p:spPr>
        <p:txBody>
          <a:bodyPr vert="horz" wrap="square" lIns="0" tIns="4200" rIns="0" bIns="0" rtlCol="0">
            <a:spAutoFit/>
          </a:bodyPr>
          <a:lstStyle/>
          <a:p>
            <a:pPr marL="23799">
              <a:spcBef>
                <a:spcPts val="33"/>
              </a:spcBef>
            </a:pPr>
            <a:r>
              <a:rPr sz="1200" b="1" spc="6" dirty="0">
                <a:latin typeface="Arial"/>
                <a:cs typeface="Arial"/>
              </a:rPr>
              <a:t>Proestrus</a:t>
            </a:r>
            <a:endParaRPr sz="1200" dirty="0">
              <a:latin typeface="Arial"/>
              <a:cs typeface="Arial"/>
            </a:endParaRPr>
          </a:p>
        </p:txBody>
      </p:sp>
      <p:sp>
        <p:nvSpPr>
          <p:cNvPr id="31" name="object 31"/>
          <p:cNvSpPr txBox="1"/>
          <p:nvPr/>
        </p:nvSpPr>
        <p:spPr>
          <a:xfrm>
            <a:off x="393422" y="7187291"/>
            <a:ext cx="1834114" cy="193192"/>
          </a:xfrm>
          <a:prstGeom prst="rect">
            <a:avLst/>
          </a:prstGeom>
          <a:solidFill>
            <a:srgbClr val="FFFFFF"/>
          </a:solidFill>
        </p:spPr>
        <p:txBody>
          <a:bodyPr vert="horz" wrap="square" lIns="0" tIns="4200" rIns="0" bIns="0" rtlCol="0">
            <a:spAutoFit/>
          </a:bodyPr>
          <a:lstStyle/>
          <a:p>
            <a:pPr marL="558568">
              <a:spcBef>
                <a:spcPts val="33"/>
              </a:spcBef>
            </a:pPr>
            <a:r>
              <a:rPr sz="1200" b="1" spc="6" dirty="0">
                <a:latin typeface="Arial"/>
                <a:cs typeface="Arial"/>
              </a:rPr>
              <a:t>Diestrus</a:t>
            </a:r>
            <a:endParaRPr sz="1200" dirty="0">
              <a:latin typeface="Arial"/>
              <a:cs typeface="Arial"/>
            </a:endParaRPr>
          </a:p>
        </p:txBody>
      </p:sp>
      <p:sp>
        <p:nvSpPr>
          <p:cNvPr id="32" name="object 32"/>
          <p:cNvSpPr/>
          <p:nvPr/>
        </p:nvSpPr>
        <p:spPr>
          <a:xfrm>
            <a:off x="2237339" y="7188691"/>
            <a:ext cx="0" cy="201591"/>
          </a:xfrm>
          <a:custGeom>
            <a:avLst/>
            <a:gdLst/>
            <a:ahLst/>
            <a:cxnLst/>
            <a:rect l="l" t="t" r="r" b="b"/>
            <a:pathLst>
              <a:path h="182879">
                <a:moveTo>
                  <a:pt x="0" y="182880"/>
                </a:moveTo>
                <a:lnTo>
                  <a:pt x="0" y="0"/>
                </a:lnTo>
              </a:path>
            </a:pathLst>
          </a:custGeom>
          <a:ln w="17780">
            <a:solidFill>
              <a:srgbClr val="000000"/>
            </a:solidFill>
          </a:ln>
        </p:spPr>
        <p:txBody>
          <a:bodyPr wrap="square" lIns="0" tIns="0" rIns="0" bIns="0" rtlCol="0"/>
          <a:lstStyle/>
          <a:p>
            <a:endParaRPr/>
          </a:p>
        </p:txBody>
      </p:sp>
      <p:sp>
        <p:nvSpPr>
          <p:cNvPr id="33" name="object 33"/>
          <p:cNvSpPr txBox="1"/>
          <p:nvPr/>
        </p:nvSpPr>
        <p:spPr>
          <a:xfrm>
            <a:off x="3288803" y="7177492"/>
            <a:ext cx="520132" cy="198802"/>
          </a:xfrm>
          <a:prstGeom prst="rect">
            <a:avLst/>
          </a:prstGeom>
          <a:solidFill>
            <a:srgbClr val="FFFFFF"/>
          </a:solidFill>
          <a:ln w="17779">
            <a:solidFill>
              <a:srgbClr val="000000"/>
            </a:solidFill>
          </a:ln>
        </p:spPr>
        <p:txBody>
          <a:bodyPr vert="horz" wrap="square" lIns="0" tIns="13999" rIns="0" bIns="0" rtlCol="0">
            <a:spAutoFit/>
          </a:bodyPr>
          <a:lstStyle/>
          <a:p>
            <a:pPr marL="10499">
              <a:spcBef>
                <a:spcPts val="110"/>
              </a:spcBef>
            </a:pPr>
            <a:r>
              <a:rPr sz="1200" b="1" spc="6" dirty="0">
                <a:latin typeface="Arial"/>
                <a:cs typeface="Arial"/>
              </a:rPr>
              <a:t>Estrus</a:t>
            </a:r>
            <a:endParaRPr sz="1200" dirty="0">
              <a:latin typeface="Arial"/>
              <a:cs typeface="Arial"/>
            </a:endParaRPr>
          </a:p>
        </p:txBody>
      </p:sp>
      <p:grpSp>
        <p:nvGrpSpPr>
          <p:cNvPr id="34" name="object 34"/>
          <p:cNvGrpSpPr/>
          <p:nvPr/>
        </p:nvGrpSpPr>
        <p:grpSpPr>
          <a:xfrm>
            <a:off x="351423" y="1668729"/>
            <a:ext cx="6339593" cy="5773352"/>
            <a:chOff x="318771" y="1513841"/>
            <a:chExt cx="5750560" cy="5237480"/>
          </a:xfrm>
        </p:grpSpPr>
        <p:sp>
          <p:nvSpPr>
            <p:cNvPr id="35" name="object 35"/>
            <p:cNvSpPr/>
            <p:nvPr/>
          </p:nvSpPr>
          <p:spPr>
            <a:xfrm>
              <a:off x="3479800" y="6521450"/>
              <a:ext cx="923290" cy="182880"/>
            </a:xfrm>
            <a:custGeom>
              <a:avLst/>
              <a:gdLst/>
              <a:ahLst/>
              <a:cxnLst/>
              <a:rect l="l" t="t" r="r" b="b"/>
              <a:pathLst>
                <a:path w="923289" h="182879">
                  <a:moveTo>
                    <a:pt x="0" y="182880"/>
                  </a:moveTo>
                  <a:lnTo>
                    <a:pt x="0" y="0"/>
                  </a:lnTo>
                </a:path>
                <a:path w="923289" h="182879">
                  <a:moveTo>
                    <a:pt x="923289" y="182880"/>
                  </a:moveTo>
                  <a:lnTo>
                    <a:pt x="923289" y="0"/>
                  </a:lnTo>
                </a:path>
              </a:pathLst>
            </a:custGeom>
            <a:ln w="17780">
              <a:solidFill>
                <a:srgbClr val="000000"/>
              </a:solidFill>
            </a:ln>
          </p:spPr>
          <p:txBody>
            <a:bodyPr wrap="square" lIns="0" tIns="0" rIns="0" bIns="0" rtlCol="0"/>
            <a:lstStyle/>
            <a:p>
              <a:endParaRPr/>
            </a:p>
          </p:txBody>
        </p:sp>
        <p:sp>
          <p:nvSpPr>
            <p:cNvPr id="36" name="object 36"/>
            <p:cNvSpPr/>
            <p:nvPr/>
          </p:nvSpPr>
          <p:spPr>
            <a:xfrm>
              <a:off x="337819" y="1532890"/>
              <a:ext cx="5712460" cy="5199380"/>
            </a:xfrm>
            <a:custGeom>
              <a:avLst/>
              <a:gdLst/>
              <a:ahLst/>
              <a:cxnLst/>
              <a:rect l="l" t="t" r="r" b="b"/>
              <a:pathLst>
                <a:path w="5712460" h="5199380">
                  <a:moveTo>
                    <a:pt x="850900" y="5180330"/>
                  </a:moveTo>
                  <a:lnTo>
                    <a:pt x="0" y="5180330"/>
                  </a:lnTo>
                  <a:lnTo>
                    <a:pt x="0" y="2539"/>
                  </a:lnTo>
                  <a:lnTo>
                    <a:pt x="1701800" y="2539"/>
                  </a:lnTo>
                  <a:lnTo>
                    <a:pt x="1701800" y="5180330"/>
                  </a:lnTo>
                  <a:lnTo>
                    <a:pt x="850900" y="5180330"/>
                  </a:lnTo>
                  <a:close/>
                </a:path>
                <a:path w="5712460" h="5199380">
                  <a:moveTo>
                    <a:pt x="4894580" y="5199380"/>
                  </a:moveTo>
                  <a:lnTo>
                    <a:pt x="4075429" y="5199380"/>
                  </a:lnTo>
                  <a:lnTo>
                    <a:pt x="4075429" y="0"/>
                  </a:lnTo>
                  <a:lnTo>
                    <a:pt x="5712459" y="0"/>
                  </a:lnTo>
                  <a:lnTo>
                    <a:pt x="5712459" y="5199380"/>
                  </a:lnTo>
                  <a:lnTo>
                    <a:pt x="4894580" y="5199380"/>
                  </a:lnTo>
                  <a:close/>
                </a:path>
              </a:pathLst>
            </a:custGeom>
            <a:ln w="38097">
              <a:solidFill>
                <a:srgbClr val="FF0000"/>
              </a:solidFill>
            </a:ln>
          </p:spPr>
          <p:txBody>
            <a:bodyPr wrap="square" lIns="0" tIns="0" rIns="0" bIns="0" rtlCol="0"/>
            <a:lstStyle/>
            <a:p>
              <a:endParaRPr/>
            </a:p>
          </p:txBody>
        </p:sp>
      </p:grpSp>
      <p:sp>
        <p:nvSpPr>
          <p:cNvPr id="37" name="object 37"/>
          <p:cNvSpPr txBox="1"/>
          <p:nvPr/>
        </p:nvSpPr>
        <p:spPr>
          <a:xfrm>
            <a:off x="4684690" y="1033156"/>
            <a:ext cx="1929320" cy="449585"/>
          </a:xfrm>
          <a:prstGeom prst="rect">
            <a:avLst/>
          </a:prstGeom>
          <a:solidFill>
            <a:srgbClr val="CC0099"/>
          </a:solidFill>
          <a:ln w="12579">
            <a:solidFill>
              <a:srgbClr val="FFFFFF"/>
            </a:solidFill>
          </a:ln>
        </p:spPr>
        <p:txBody>
          <a:bodyPr vert="horz" wrap="square" lIns="0" tIns="48997" rIns="0" bIns="0" rtlCol="0">
            <a:spAutoFit/>
          </a:bodyPr>
          <a:lstStyle/>
          <a:p>
            <a:pPr marL="98694">
              <a:spcBef>
                <a:spcPts val="386"/>
              </a:spcBef>
            </a:pPr>
            <a:r>
              <a:rPr sz="2600" dirty="0">
                <a:solidFill>
                  <a:srgbClr val="FFFFFF"/>
                </a:solidFill>
                <a:latin typeface="Times New Roman"/>
                <a:cs typeface="Times New Roman"/>
              </a:rPr>
              <a:t>Luteal</a:t>
            </a:r>
            <a:r>
              <a:rPr sz="2600" spc="-44" dirty="0">
                <a:solidFill>
                  <a:srgbClr val="FFFFFF"/>
                </a:solidFill>
                <a:latin typeface="Times New Roman"/>
                <a:cs typeface="Times New Roman"/>
              </a:rPr>
              <a:t> </a:t>
            </a:r>
            <a:r>
              <a:rPr sz="2600" spc="-6" dirty="0">
                <a:solidFill>
                  <a:srgbClr val="FFFFFF"/>
                </a:solidFill>
                <a:latin typeface="Times New Roman"/>
                <a:cs typeface="Times New Roman"/>
              </a:rPr>
              <a:t>Phase</a:t>
            </a:r>
            <a:endParaRPr sz="2600" dirty="0">
              <a:latin typeface="Times New Roman"/>
              <a:cs typeface="Times New Roman"/>
            </a:endParaRPr>
          </a:p>
        </p:txBody>
      </p:sp>
      <p:sp>
        <p:nvSpPr>
          <p:cNvPr id="38" name="object 38"/>
          <p:cNvSpPr txBox="1">
            <a:spLocks noGrp="1"/>
          </p:cNvSpPr>
          <p:nvPr>
            <p:ph type="title"/>
          </p:nvPr>
        </p:nvSpPr>
        <p:spPr>
          <a:xfrm>
            <a:off x="259016" y="1058952"/>
            <a:ext cx="1929320" cy="449585"/>
          </a:xfrm>
          <a:prstGeom prst="rect">
            <a:avLst/>
          </a:prstGeom>
          <a:solidFill>
            <a:srgbClr val="CC0099"/>
          </a:solidFill>
          <a:ln w="12579">
            <a:solidFill>
              <a:srgbClr val="FFFFFF"/>
            </a:solidFill>
          </a:ln>
        </p:spPr>
        <p:txBody>
          <a:bodyPr vert="horz" wrap="square" lIns="0" tIns="48997" rIns="0" bIns="0" rtlCol="0">
            <a:spAutoFit/>
          </a:bodyPr>
          <a:lstStyle/>
          <a:p>
            <a:pPr marL="100094">
              <a:lnSpc>
                <a:spcPct val="100000"/>
              </a:lnSpc>
              <a:spcBef>
                <a:spcPts val="386"/>
              </a:spcBef>
            </a:pPr>
            <a:r>
              <a:rPr sz="2600" spc="-6" dirty="0">
                <a:solidFill>
                  <a:srgbClr val="FFFFFF"/>
                </a:solidFill>
                <a:latin typeface="Times New Roman"/>
                <a:cs typeface="Times New Roman"/>
              </a:rPr>
              <a:t>Luteal</a:t>
            </a:r>
            <a:r>
              <a:rPr sz="2600" spc="-33" dirty="0">
                <a:solidFill>
                  <a:srgbClr val="FFFFFF"/>
                </a:solidFill>
                <a:latin typeface="Times New Roman"/>
                <a:cs typeface="Times New Roman"/>
              </a:rPr>
              <a:t> </a:t>
            </a:r>
            <a:r>
              <a:rPr sz="2600" spc="-6" dirty="0">
                <a:solidFill>
                  <a:srgbClr val="FFFFFF"/>
                </a:solidFill>
                <a:latin typeface="Times New Roman"/>
                <a:cs typeface="Times New Roman"/>
              </a:rPr>
              <a:t>Phase</a:t>
            </a:r>
            <a:endParaRPr sz="2600" dirty="0">
              <a:latin typeface="Times New Roman"/>
              <a:cs typeface="Times New Roman"/>
            </a:endParaRPr>
          </a:p>
        </p:txBody>
      </p:sp>
      <p:sp>
        <p:nvSpPr>
          <p:cNvPr id="39" name="object 39"/>
          <p:cNvSpPr txBox="1"/>
          <p:nvPr/>
        </p:nvSpPr>
        <p:spPr>
          <a:xfrm>
            <a:off x="6772220" y="1495135"/>
            <a:ext cx="3114493" cy="5307663"/>
          </a:xfrm>
          <a:prstGeom prst="rect">
            <a:avLst/>
          </a:prstGeom>
        </p:spPr>
        <p:txBody>
          <a:bodyPr vert="horz" wrap="square" lIns="0" tIns="148392" rIns="0" bIns="0" rtlCol="0">
            <a:spAutoFit/>
          </a:bodyPr>
          <a:lstStyle/>
          <a:p>
            <a:pPr marL="41998">
              <a:spcBef>
                <a:spcPts val="1168"/>
              </a:spcBef>
            </a:pPr>
            <a:r>
              <a:rPr sz="2600" b="1" spc="-6" dirty="0">
                <a:latin typeface="Times New Roman"/>
                <a:cs typeface="Times New Roman"/>
              </a:rPr>
              <a:t>Diestrus</a:t>
            </a:r>
            <a:endParaRPr sz="2600" dirty="0">
              <a:latin typeface="Times New Roman"/>
              <a:cs typeface="Times New Roman"/>
            </a:endParaRPr>
          </a:p>
          <a:p>
            <a:pPr marL="226787" indent="-140692">
              <a:spcBef>
                <a:spcPts val="794"/>
              </a:spcBef>
              <a:buChar char="•"/>
              <a:tabLst>
                <a:tab pos="226787" algn="l"/>
              </a:tabLst>
            </a:pPr>
            <a:r>
              <a:rPr sz="2000" spc="-6" dirty="0">
                <a:solidFill>
                  <a:srgbClr val="FFFFFF"/>
                </a:solidFill>
                <a:latin typeface="Times New Roman"/>
                <a:cs typeface="Times New Roman"/>
              </a:rPr>
              <a:t>Progesterone</a:t>
            </a:r>
            <a:r>
              <a:rPr sz="2000" dirty="0">
                <a:solidFill>
                  <a:srgbClr val="FFFFFF"/>
                </a:solidFill>
                <a:latin typeface="Times New Roman"/>
                <a:cs typeface="Times New Roman"/>
              </a:rPr>
              <a:t> high</a:t>
            </a:r>
            <a:endParaRPr sz="2000" dirty="0">
              <a:latin typeface="Times New Roman"/>
              <a:cs typeface="Times New Roman"/>
            </a:endParaRPr>
          </a:p>
          <a:p>
            <a:pPr marL="226787" indent="-140692">
              <a:spcBef>
                <a:spcPts val="805"/>
              </a:spcBef>
              <a:buChar char="•"/>
              <a:tabLst>
                <a:tab pos="226787" algn="l"/>
              </a:tabLst>
            </a:pPr>
            <a:r>
              <a:rPr sz="2000" spc="-6" dirty="0">
                <a:solidFill>
                  <a:srgbClr val="FFFFFF"/>
                </a:solidFill>
                <a:latin typeface="Times New Roman"/>
                <a:cs typeface="Times New Roman"/>
              </a:rPr>
              <a:t>FSH</a:t>
            </a:r>
            <a:endParaRPr sz="2000" dirty="0">
              <a:latin typeface="Times New Roman"/>
              <a:cs typeface="Times New Roman"/>
            </a:endParaRPr>
          </a:p>
          <a:p>
            <a:pPr marL="716060" marR="209988" lvl="1" indent="-244986">
              <a:lnSpc>
                <a:spcPts val="2116"/>
              </a:lnSpc>
              <a:spcBef>
                <a:spcPts val="1086"/>
              </a:spcBef>
              <a:buFont typeface="UnDotum"/>
              <a:buChar char=""/>
              <a:tabLst>
                <a:tab pos="716760" algn="l"/>
              </a:tabLst>
            </a:pPr>
            <a:r>
              <a:rPr sz="2000" dirty="0">
                <a:solidFill>
                  <a:srgbClr val="FFFFFF"/>
                </a:solidFill>
                <a:latin typeface="Times New Roman"/>
                <a:cs typeface="Times New Roman"/>
              </a:rPr>
              <a:t>Increases </a:t>
            </a:r>
            <a:r>
              <a:rPr sz="2000" spc="-6" dirty="0">
                <a:solidFill>
                  <a:srgbClr val="FFFFFF"/>
                </a:solidFill>
                <a:latin typeface="Times New Roman"/>
                <a:cs typeface="Times New Roman"/>
              </a:rPr>
              <a:t>at some  </a:t>
            </a:r>
            <a:r>
              <a:rPr sz="2000" dirty="0">
                <a:solidFill>
                  <a:srgbClr val="FFFFFF"/>
                </a:solidFill>
                <a:latin typeface="Times New Roman"/>
                <a:cs typeface="Times New Roman"/>
              </a:rPr>
              <a:t>point </a:t>
            </a:r>
            <a:r>
              <a:rPr sz="2000" spc="-6" dirty="0">
                <a:solidFill>
                  <a:srgbClr val="FFFFFF"/>
                </a:solidFill>
                <a:latin typeface="Times New Roman"/>
                <a:cs typeface="Times New Roman"/>
              </a:rPr>
              <a:t>to cause</a:t>
            </a:r>
            <a:r>
              <a:rPr sz="2000" spc="-72" dirty="0">
                <a:solidFill>
                  <a:srgbClr val="FFFFFF"/>
                </a:solidFill>
                <a:latin typeface="Times New Roman"/>
                <a:cs typeface="Times New Roman"/>
              </a:rPr>
              <a:t> </a:t>
            </a:r>
            <a:r>
              <a:rPr sz="2000" dirty="0">
                <a:solidFill>
                  <a:srgbClr val="FFFFFF"/>
                </a:solidFill>
                <a:latin typeface="Times New Roman"/>
                <a:cs typeface="Times New Roman"/>
              </a:rPr>
              <a:t>growth  of </a:t>
            </a:r>
            <a:r>
              <a:rPr sz="2000" spc="-6" dirty="0">
                <a:solidFill>
                  <a:srgbClr val="FFFFFF"/>
                </a:solidFill>
                <a:latin typeface="Times New Roman"/>
                <a:cs typeface="Times New Roman"/>
              </a:rPr>
              <a:t>ovulatory</a:t>
            </a:r>
            <a:r>
              <a:rPr sz="2000" spc="17" dirty="0">
                <a:solidFill>
                  <a:srgbClr val="FFFFFF"/>
                </a:solidFill>
                <a:latin typeface="Times New Roman"/>
                <a:cs typeface="Times New Roman"/>
              </a:rPr>
              <a:t> </a:t>
            </a:r>
            <a:r>
              <a:rPr sz="2000" spc="-6" dirty="0">
                <a:solidFill>
                  <a:srgbClr val="FFFFFF"/>
                </a:solidFill>
                <a:latin typeface="Times New Roman"/>
                <a:cs typeface="Times New Roman"/>
              </a:rPr>
              <a:t>follicle</a:t>
            </a:r>
            <a:endParaRPr sz="2000" dirty="0">
              <a:latin typeface="Times New Roman"/>
              <a:cs typeface="Times New Roman"/>
            </a:endParaRPr>
          </a:p>
          <a:p>
            <a:pPr marL="226787" indent="-140692">
              <a:spcBef>
                <a:spcPts val="777"/>
              </a:spcBef>
              <a:buChar char="•"/>
              <a:tabLst>
                <a:tab pos="226787" algn="l"/>
              </a:tabLst>
            </a:pPr>
            <a:r>
              <a:rPr sz="2000" dirty="0">
                <a:solidFill>
                  <a:srgbClr val="FFFFFF"/>
                </a:solidFill>
                <a:latin typeface="Times New Roman"/>
                <a:cs typeface="Times New Roman"/>
              </a:rPr>
              <a:t>Uterus</a:t>
            </a:r>
            <a:endParaRPr sz="2000" dirty="0">
              <a:latin typeface="Times New Roman"/>
              <a:cs typeface="Times New Roman"/>
            </a:endParaRPr>
          </a:p>
          <a:p>
            <a:pPr marL="716060" marR="615965" lvl="1" indent="-244986">
              <a:lnSpc>
                <a:spcPts val="2116"/>
              </a:lnSpc>
              <a:spcBef>
                <a:spcPts val="1086"/>
              </a:spcBef>
              <a:buFont typeface="UnDotum"/>
              <a:buChar char=""/>
              <a:tabLst>
                <a:tab pos="716760" algn="l"/>
              </a:tabLst>
            </a:pPr>
            <a:r>
              <a:rPr sz="2000" dirty="0">
                <a:solidFill>
                  <a:srgbClr val="FFFFFF"/>
                </a:solidFill>
                <a:latin typeface="Times New Roman"/>
                <a:cs typeface="Times New Roman"/>
              </a:rPr>
              <a:t>Secrets fluid but  </a:t>
            </a:r>
            <a:r>
              <a:rPr sz="2000" spc="-6" dirty="0">
                <a:solidFill>
                  <a:srgbClr val="FFFFFF"/>
                </a:solidFill>
                <a:latin typeface="Times New Roman"/>
                <a:cs typeface="Times New Roman"/>
              </a:rPr>
              <a:t>volume gradually  decreases</a:t>
            </a:r>
            <a:endParaRPr sz="2000" dirty="0">
              <a:latin typeface="Times New Roman"/>
              <a:cs typeface="Times New Roman"/>
            </a:endParaRPr>
          </a:p>
          <a:p>
            <a:pPr marL="716760" lvl="1" indent="-245686">
              <a:spcBef>
                <a:spcPts val="777"/>
              </a:spcBef>
              <a:buFont typeface="UnDotum"/>
              <a:buChar char=""/>
              <a:tabLst>
                <a:tab pos="716760" algn="l"/>
              </a:tabLst>
            </a:pPr>
            <a:r>
              <a:rPr sz="2000" spc="-6" dirty="0">
                <a:solidFill>
                  <a:srgbClr val="FFFFFF"/>
                </a:solidFill>
                <a:latin typeface="Times New Roman"/>
                <a:cs typeface="Times New Roman"/>
              </a:rPr>
              <a:t>Contraction</a:t>
            </a:r>
            <a:r>
              <a:rPr sz="2000" dirty="0">
                <a:solidFill>
                  <a:srgbClr val="FFFFFF"/>
                </a:solidFill>
                <a:latin typeface="Times New Roman"/>
                <a:cs typeface="Times New Roman"/>
              </a:rPr>
              <a:t> </a:t>
            </a:r>
            <a:r>
              <a:rPr sz="2000" spc="-6" dirty="0">
                <a:solidFill>
                  <a:srgbClr val="FFFFFF"/>
                </a:solidFill>
                <a:latin typeface="Times New Roman"/>
                <a:cs typeface="Times New Roman"/>
              </a:rPr>
              <a:t>stop</a:t>
            </a:r>
            <a:endParaRPr sz="2000" dirty="0">
              <a:latin typeface="Times New Roman"/>
              <a:cs typeface="Times New Roman"/>
            </a:endParaRPr>
          </a:p>
          <a:p>
            <a:pPr marL="716060" marR="33598" lvl="1" indent="-244986">
              <a:lnSpc>
                <a:spcPts val="2116"/>
              </a:lnSpc>
              <a:spcBef>
                <a:spcPts val="1086"/>
              </a:spcBef>
              <a:buFont typeface="UnDotum"/>
              <a:buChar char=""/>
              <a:tabLst>
                <a:tab pos="716760" algn="l"/>
              </a:tabLst>
            </a:pPr>
            <a:r>
              <a:rPr sz="2000" spc="-6" dirty="0">
                <a:solidFill>
                  <a:srgbClr val="FFFFFF"/>
                </a:solidFill>
                <a:latin typeface="Times New Roman"/>
                <a:cs typeface="Times New Roman"/>
              </a:rPr>
              <a:t>CL </a:t>
            </a:r>
            <a:r>
              <a:rPr sz="2000" dirty="0">
                <a:solidFill>
                  <a:srgbClr val="FFFFFF"/>
                </a:solidFill>
                <a:latin typeface="Times New Roman"/>
                <a:cs typeface="Times New Roman"/>
              </a:rPr>
              <a:t>regresses </a:t>
            </a:r>
            <a:r>
              <a:rPr sz="2000" spc="-6" dirty="0">
                <a:solidFill>
                  <a:srgbClr val="FFFFFF"/>
                </a:solidFill>
                <a:latin typeface="Times New Roman"/>
                <a:cs typeface="Times New Roman"/>
              </a:rPr>
              <a:t>at </a:t>
            </a:r>
            <a:r>
              <a:rPr sz="2000" dirty="0">
                <a:solidFill>
                  <a:srgbClr val="FFFFFF"/>
                </a:solidFill>
                <a:latin typeface="Times New Roman"/>
                <a:cs typeface="Times New Roman"/>
              </a:rPr>
              <a:t>the</a:t>
            </a:r>
            <a:r>
              <a:rPr sz="2000" spc="-72" dirty="0">
                <a:solidFill>
                  <a:srgbClr val="FFFFFF"/>
                </a:solidFill>
                <a:latin typeface="Times New Roman"/>
                <a:cs typeface="Times New Roman"/>
              </a:rPr>
              <a:t> </a:t>
            </a:r>
            <a:r>
              <a:rPr sz="2000" spc="-6" dirty="0">
                <a:solidFill>
                  <a:srgbClr val="FFFFFF"/>
                </a:solidFill>
                <a:latin typeface="Times New Roman"/>
                <a:cs typeface="Times New Roman"/>
              </a:rPr>
              <a:t>end  </a:t>
            </a:r>
            <a:r>
              <a:rPr sz="2000" dirty="0">
                <a:solidFill>
                  <a:srgbClr val="FFFFFF"/>
                </a:solidFill>
                <a:latin typeface="Times New Roman"/>
                <a:cs typeface="Times New Roman"/>
              </a:rPr>
              <a:t>of </a:t>
            </a:r>
            <a:r>
              <a:rPr sz="2000" spc="-6" dirty="0">
                <a:solidFill>
                  <a:srgbClr val="FFFFFF"/>
                </a:solidFill>
                <a:latin typeface="Times New Roman"/>
                <a:cs typeface="Times New Roman"/>
              </a:rPr>
              <a:t>this </a:t>
            </a:r>
            <a:r>
              <a:rPr sz="2000" dirty="0">
                <a:solidFill>
                  <a:srgbClr val="FFFFFF"/>
                </a:solidFill>
                <a:latin typeface="Times New Roman"/>
                <a:cs typeface="Times New Roman"/>
              </a:rPr>
              <a:t>period if </a:t>
            </a:r>
            <a:r>
              <a:rPr sz="2000" spc="-6" dirty="0">
                <a:solidFill>
                  <a:srgbClr val="FFFFFF"/>
                </a:solidFill>
                <a:latin typeface="Times New Roman"/>
                <a:cs typeface="Times New Roman"/>
              </a:rPr>
              <a:t>female  </a:t>
            </a:r>
            <a:r>
              <a:rPr sz="2000" dirty="0">
                <a:solidFill>
                  <a:srgbClr val="FFFFFF"/>
                </a:solidFill>
                <a:latin typeface="Times New Roman"/>
                <a:cs typeface="Times New Roman"/>
              </a:rPr>
              <a:t>is not pregnant due </a:t>
            </a:r>
            <a:r>
              <a:rPr sz="2000" spc="-6" dirty="0">
                <a:solidFill>
                  <a:srgbClr val="FFFFFF"/>
                </a:solidFill>
                <a:latin typeface="Times New Roman"/>
                <a:cs typeface="Times New Roman"/>
              </a:rPr>
              <a:t>to  PGF</a:t>
            </a:r>
            <a:r>
              <a:rPr sz="2000" spc="-11" dirty="0">
                <a:solidFill>
                  <a:srgbClr val="FFFFFF"/>
                </a:solidFill>
                <a:latin typeface="Times New Roman"/>
                <a:cs typeface="Times New Roman"/>
              </a:rPr>
              <a:t> </a:t>
            </a:r>
            <a:r>
              <a:rPr sz="2000" spc="-6" dirty="0">
                <a:solidFill>
                  <a:srgbClr val="FFFFFF"/>
                </a:solidFill>
                <a:latin typeface="Times New Roman"/>
                <a:cs typeface="Times New Roman"/>
              </a:rPr>
              <a:t>release</a:t>
            </a:r>
            <a:endParaRPr sz="2000" dirty="0">
              <a:latin typeface="Times New Roman"/>
              <a:cs typeface="Times New Roman"/>
            </a:endParaRPr>
          </a:p>
        </p:txBody>
      </p:sp>
      <p:grpSp>
        <p:nvGrpSpPr>
          <p:cNvPr id="40" name="object 40"/>
          <p:cNvGrpSpPr/>
          <p:nvPr/>
        </p:nvGrpSpPr>
        <p:grpSpPr>
          <a:xfrm>
            <a:off x="189078" y="135860"/>
            <a:ext cx="729445" cy="729369"/>
            <a:chOff x="171510" y="123250"/>
            <a:chExt cx="661670" cy="661670"/>
          </a:xfrm>
        </p:grpSpPr>
        <p:sp>
          <p:nvSpPr>
            <p:cNvPr id="41" name="object 41"/>
            <p:cNvSpPr/>
            <p:nvPr/>
          </p:nvSpPr>
          <p:spPr>
            <a:xfrm>
              <a:off x="177800" y="129540"/>
              <a:ext cx="648970" cy="648970"/>
            </a:xfrm>
            <a:custGeom>
              <a:avLst/>
              <a:gdLst/>
              <a:ahLst/>
              <a:cxnLst/>
              <a:rect l="l" t="t" r="r" b="b"/>
              <a:pathLst>
                <a:path w="648969" h="648970">
                  <a:moveTo>
                    <a:pt x="499109" y="0"/>
                  </a:moveTo>
                  <a:lnTo>
                    <a:pt x="149860" y="0"/>
                  </a:lnTo>
                  <a:lnTo>
                    <a:pt x="0" y="149859"/>
                  </a:lnTo>
                  <a:lnTo>
                    <a:pt x="0" y="497839"/>
                  </a:lnTo>
                  <a:lnTo>
                    <a:pt x="149860" y="648969"/>
                  </a:lnTo>
                  <a:lnTo>
                    <a:pt x="499109" y="648969"/>
                  </a:lnTo>
                  <a:lnTo>
                    <a:pt x="648969" y="497839"/>
                  </a:lnTo>
                  <a:lnTo>
                    <a:pt x="648969" y="149859"/>
                  </a:lnTo>
                  <a:lnTo>
                    <a:pt x="499109" y="0"/>
                  </a:lnTo>
                  <a:close/>
                </a:path>
              </a:pathLst>
            </a:custGeom>
            <a:solidFill>
              <a:srgbClr val="00FF00"/>
            </a:solidFill>
          </p:spPr>
          <p:txBody>
            <a:bodyPr wrap="square" lIns="0" tIns="0" rIns="0" bIns="0" rtlCol="0"/>
            <a:lstStyle/>
            <a:p>
              <a:endParaRPr/>
            </a:p>
          </p:txBody>
        </p:sp>
        <p:sp>
          <p:nvSpPr>
            <p:cNvPr id="42" name="object 42"/>
            <p:cNvSpPr/>
            <p:nvPr/>
          </p:nvSpPr>
          <p:spPr>
            <a:xfrm>
              <a:off x="177800" y="129540"/>
              <a:ext cx="648970" cy="648970"/>
            </a:xfrm>
            <a:custGeom>
              <a:avLst/>
              <a:gdLst/>
              <a:ahLst/>
              <a:cxnLst/>
              <a:rect l="l" t="t" r="r" b="b"/>
              <a:pathLst>
                <a:path w="648969" h="648970">
                  <a:moveTo>
                    <a:pt x="149860" y="0"/>
                  </a:moveTo>
                  <a:lnTo>
                    <a:pt x="499109" y="0"/>
                  </a:lnTo>
                  <a:lnTo>
                    <a:pt x="648969" y="149859"/>
                  </a:lnTo>
                  <a:lnTo>
                    <a:pt x="648969" y="497839"/>
                  </a:lnTo>
                  <a:lnTo>
                    <a:pt x="499109" y="648969"/>
                  </a:lnTo>
                  <a:lnTo>
                    <a:pt x="149860" y="648969"/>
                  </a:lnTo>
                  <a:lnTo>
                    <a:pt x="0" y="497839"/>
                  </a:lnTo>
                  <a:lnTo>
                    <a:pt x="0" y="149859"/>
                  </a:lnTo>
                  <a:lnTo>
                    <a:pt x="149860" y="0"/>
                  </a:lnTo>
                  <a:close/>
                </a:path>
                <a:path w="648969" h="648970">
                  <a:moveTo>
                    <a:pt x="0" y="0"/>
                  </a:moveTo>
                  <a:lnTo>
                    <a:pt x="0" y="0"/>
                  </a:lnTo>
                </a:path>
                <a:path w="648969" h="648970">
                  <a:moveTo>
                    <a:pt x="648969" y="648969"/>
                  </a:moveTo>
                  <a:lnTo>
                    <a:pt x="648969" y="648969"/>
                  </a:lnTo>
                </a:path>
              </a:pathLst>
            </a:custGeom>
            <a:ln w="12579">
              <a:solidFill>
                <a:srgbClr val="FFFFFF"/>
              </a:solidFill>
            </a:ln>
          </p:spPr>
          <p:txBody>
            <a:bodyPr wrap="square" lIns="0" tIns="0" rIns="0" bIns="0" rtlCol="0"/>
            <a:lstStyle/>
            <a:p>
              <a:endParaRPr/>
            </a:p>
          </p:txBody>
        </p:sp>
      </p:grpSp>
      <p:sp>
        <p:nvSpPr>
          <p:cNvPr id="43" name="object 43"/>
          <p:cNvSpPr txBox="1"/>
          <p:nvPr/>
        </p:nvSpPr>
        <p:spPr>
          <a:xfrm>
            <a:off x="455028" y="263188"/>
            <a:ext cx="196012" cy="414245"/>
          </a:xfrm>
          <a:prstGeom prst="rect">
            <a:avLst/>
          </a:prstGeom>
        </p:spPr>
        <p:txBody>
          <a:bodyPr vert="horz" wrap="square" lIns="0" tIns="13999" rIns="0" bIns="0" rtlCol="0">
            <a:spAutoFit/>
          </a:bodyPr>
          <a:lstStyle/>
          <a:p>
            <a:pPr marL="13999">
              <a:spcBef>
                <a:spcPts val="110"/>
              </a:spcBef>
            </a:pPr>
            <a:r>
              <a:rPr sz="2600" b="1" dirty="0">
                <a:solidFill>
                  <a:srgbClr val="FFFFFF"/>
                </a:solidFill>
                <a:latin typeface="Times New Roman"/>
                <a:cs typeface="Times New Roman"/>
              </a:rPr>
              <a:t>5</a:t>
            </a:r>
            <a:endParaRPr sz="2600" dirty="0">
              <a:latin typeface="Times New Roman"/>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80625" cy="7559675"/>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0099"/>
          </a:solidFill>
        </p:spPr>
        <p:txBody>
          <a:bodyPr wrap="square" lIns="0" tIns="0" rIns="0" bIns="0" rtlCol="0"/>
          <a:lstStyle/>
          <a:p>
            <a:endParaRPr/>
          </a:p>
        </p:txBody>
      </p:sp>
      <p:grpSp>
        <p:nvGrpSpPr>
          <p:cNvPr id="3" name="object 3"/>
          <p:cNvGrpSpPr/>
          <p:nvPr/>
        </p:nvGrpSpPr>
        <p:grpSpPr>
          <a:xfrm>
            <a:off x="270666" y="3251110"/>
            <a:ext cx="9267875" cy="315686"/>
            <a:chOff x="245517" y="2949347"/>
            <a:chExt cx="8406765" cy="286385"/>
          </a:xfrm>
        </p:grpSpPr>
        <p:sp>
          <p:nvSpPr>
            <p:cNvPr id="4" name="object 4"/>
            <p:cNvSpPr/>
            <p:nvPr/>
          </p:nvSpPr>
          <p:spPr>
            <a:xfrm>
              <a:off x="250189" y="2954020"/>
              <a:ext cx="8397240" cy="276860"/>
            </a:xfrm>
            <a:custGeom>
              <a:avLst/>
              <a:gdLst/>
              <a:ahLst/>
              <a:cxnLst/>
              <a:rect l="l" t="t" r="r" b="b"/>
              <a:pathLst>
                <a:path w="8397240" h="276860">
                  <a:moveTo>
                    <a:pt x="8397240" y="0"/>
                  </a:moveTo>
                  <a:lnTo>
                    <a:pt x="0" y="0"/>
                  </a:lnTo>
                  <a:lnTo>
                    <a:pt x="0" y="276859"/>
                  </a:lnTo>
                  <a:lnTo>
                    <a:pt x="8397240" y="276859"/>
                  </a:lnTo>
                  <a:close/>
                </a:path>
              </a:pathLst>
            </a:custGeom>
            <a:solidFill>
              <a:srgbClr val="FFCCFF"/>
            </a:solidFill>
          </p:spPr>
          <p:txBody>
            <a:bodyPr wrap="square" lIns="0" tIns="0" rIns="0" bIns="0" rtlCol="0"/>
            <a:lstStyle/>
            <a:p>
              <a:endParaRPr/>
            </a:p>
          </p:txBody>
        </p:sp>
        <p:sp>
          <p:nvSpPr>
            <p:cNvPr id="5" name="object 5"/>
            <p:cNvSpPr/>
            <p:nvPr/>
          </p:nvSpPr>
          <p:spPr>
            <a:xfrm>
              <a:off x="250189" y="2954020"/>
              <a:ext cx="8397240" cy="276860"/>
            </a:xfrm>
            <a:custGeom>
              <a:avLst/>
              <a:gdLst/>
              <a:ahLst/>
              <a:cxnLst/>
              <a:rect l="l" t="t" r="r" b="b"/>
              <a:pathLst>
                <a:path w="8397240" h="276860">
                  <a:moveTo>
                    <a:pt x="4198620" y="276859"/>
                  </a:moveTo>
                  <a:lnTo>
                    <a:pt x="0" y="276859"/>
                  </a:lnTo>
                  <a:lnTo>
                    <a:pt x="0" y="0"/>
                  </a:lnTo>
                  <a:lnTo>
                    <a:pt x="8397240" y="0"/>
                  </a:lnTo>
                  <a:lnTo>
                    <a:pt x="8397240" y="276859"/>
                  </a:lnTo>
                  <a:lnTo>
                    <a:pt x="4198620" y="276859"/>
                  </a:lnTo>
                  <a:close/>
                </a:path>
              </a:pathLst>
            </a:custGeom>
            <a:ln w="9344">
              <a:solidFill>
                <a:srgbClr val="FFFFFF"/>
              </a:solidFill>
            </a:ln>
          </p:spPr>
          <p:txBody>
            <a:bodyPr wrap="square" lIns="0" tIns="0" rIns="0" bIns="0" rtlCol="0"/>
            <a:lstStyle/>
            <a:p>
              <a:endParaRPr/>
            </a:p>
          </p:txBody>
        </p:sp>
      </p:grpSp>
      <p:grpSp>
        <p:nvGrpSpPr>
          <p:cNvPr id="6" name="object 6"/>
          <p:cNvGrpSpPr/>
          <p:nvPr/>
        </p:nvGrpSpPr>
        <p:grpSpPr>
          <a:xfrm>
            <a:off x="285968" y="3627594"/>
            <a:ext cx="1714406" cy="1467837"/>
            <a:chOff x="259397" y="3290887"/>
            <a:chExt cx="1555115" cy="1331595"/>
          </a:xfrm>
        </p:grpSpPr>
        <p:sp>
          <p:nvSpPr>
            <p:cNvPr id="7" name="object 7"/>
            <p:cNvSpPr/>
            <p:nvPr/>
          </p:nvSpPr>
          <p:spPr>
            <a:xfrm>
              <a:off x="264159" y="3295650"/>
              <a:ext cx="1545590" cy="1322070"/>
            </a:xfrm>
            <a:custGeom>
              <a:avLst/>
              <a:gdLst/>
              <a:ahLst/>
              <a:cxnLst/>
              <a:rect l="l" t="t" r="r" b="b"/>
              <a:pathLst>
                <a:path w="1545589" h="1322070">
                  <a:moveTo>
                    <a:pt x="1545590" y="0"/>
                  </a:moveTo>
                  <a:lnTo>
                    <a:pt x="0" y="0"/>
                  </a:lnTo>
                  <a:lnTo>
                    <a:pt x="0" y="1322070"/>
                  </a:lnTo>
                  <a:lnTo>
                    <a:pt x="1545590" y="1322070"/>
                  </a:lnTo>
                  <a:close/>
                </a:path>
              </a:pathLst>
            </a:custGeom>
            <a:solidFill>
              <a:srgbClr val="00FF00"/>
            </a:solidFill>
          </p:spPr>
          <p:txBody>
            <a:bodyPr wrap="square" lIns="0" tIns="0" rIns="0" bIns="0" rtlCol="0"/>
            <a:lstStyle/>
            <a:p>
              <a:endParaRPr/>
            </a:p>
          </p:txBody>
        </p:sp>
        <p:sp>
          <p:nvSpPr>
            <p:cNvPr id="8" name="object 8"/>
            <p:cNvSpPr/>
            <p:nvPr/>
          </p:nvSpPr>
          <p:spPr>
            <a:xfrm>
              <a:off x="264159" y="3295650"/>
              <a:ext cx="1545590" cy="1322070"/>
            </a:xfrm>
            <a:custGeom>
              <a:avLst/>
              <a:gdLst/>
              <a:ahLst/>
              <a:cxnLst/>
              <a:rect l="l" t="t" r="r" b="b"/>
              <a:pathLst>
                <a:path w="1545589" h="1322070">
                  <a:moveTo>
                    <a:pt x="773430" y="1322070"/>
                  </a:moveTo>
                  <a:lnTo>
                    <a:pt x="0" y="1322070"/>
                  </a:lnTo>
                  <a:lnTo>
                    <a:pt x="0" y="0"/>
                  </a:lnTo>
                  <a:lnTo>
                    <a:pt x="1545590" y="0"/>
                  </a:lnTo>
                  <a:lnTo>
                    <a:pt x="1545590" y="1322070"/>
                  </a:lnTo>
                  <a:lnTo>
                    <a:pt x="773430" y="1322070"/>
                  </a:lnTo>
                  <a:close/>
                </a:path>
              </a:pathLst>
            </a:custGeom>
            <a:ln w="9344">
              <a:solidFill>
                <a:srgbClr val="9933FF"/>
              </a:solidFill>
            </a:ln>
          </p:spPr>
          <p:txBody>
            <a:bodyPr wrap="square" lIns="0" tIns="0" rIns="0" bIns="0" rtlCol="0"/>
            <a:lstStyle/>
            <a:p>
              <a:endParaRPr/>
            </a:p>
          </p:txBody>
        </p:sp>
      </p:grpSp>
      <p:sp>
        <p:nvSpPr>
          <p:cNvPr id="9" name="object 9"/>
          <p:cNvSpPr txBox="1"/>
          <p:nvPr/>
        </p:nvSpPr>
        <p:spPr>
          <a:xfrm>
            <a:off x="525033" y="5063582"/>
            <a:ext cx="1000362" cy="475801"/>
          </a:xfrm>
          <a:prstGeom prst="rect">
            <a:avLst/>
          </a:prstGeom>
        </p:spPr>
        <p:txBody>
          <a:bodyPr vert="horz" wrap="square" lIns="0" tIns="13999" rIns="0" bIns="0" rtlCol="0">
            <a:spAutoFit/>
          </a:bodyPr>
          <a:lstStyle/>
          <a:p>
            <a:pPr marL="264584" marR="5600" indent="-250585">
              <a:spcBef>
                <a:spcPts val="110"/>
              </a:spcBef>
            </a:pPr>
            <a:r>
              <a:rPr b="1" spc="-6" dirty="0">
                <a:solidFill>
                  <a:srgbClr val="FFFFFF"/>
                </a:solidFill>
                <a:latin typeface="Times New Roman"/>
                <a:cs typeface="Times New Roman"/>
              </a:rPr>
              <a:t>Before</a:t>
            </a:r>
            <a:r>
              <a:rPr b="1" spc="-94" dirty="0">
                <a:solidFill>
                  <a:srgbClr val="FFFFFF"/>
                </a:solidFill>
                <a:latin typeface="Times New Roman"/>
                <a:cs typeface="Times New Roman"/>
              </a:rPr>
              <a:t> </a:t>
            </a:r>
            <a:r>
              <a:rPr sz="1200" b="1" dirty="0">
                <a:solidFill>
                  <a:srgbClr val="FFFFFF"/>
                </a:solidFill>
                <a:latin typeface="Times New Roman"/>
                <a:cs typeface="Times New Roman"/>
              </a:rPr>
              <a:t>heat  (6-10</a:t>
            </a:r>
            <a:r>
              <a:rPr sz="1200" b="1" spc="-17" dirty="0">
                <a:solidFill>
                  <a:srgbClr val="FFFFFF"/>
                </a:solidFill>
                <a:latin typeface="Times New Roman"/>
                <a:cs typeface="Times New Roman"/>
              </a:rPr>
              <a:t> </a:t>
            </a:r>
            <a:r>
              <a:rPr sz="1200" b="1" spc="-6" dirty="0">
                <a:solidFill>
                  <a:srgbClr val="FFFFFF"/>
                </a:solidFill>
                <a:latin typeface="Times New Roman"/>
                <a:cs typeface="Times New Roman"/>
              </a:rPr>
              <a:t>h)</a:t>
            </a:r>
            <a:endParaRPr sz="1200" dirty="0">
              <a:latin typeface="Times New Roman"/>
              <a:cs typeface="Times New Roman"/>
            </a:endParaRPr>
          </a:p>
        </p:txBody>
      </p:sp>
      <p:grpSp>
        <p:nvGrpSpPr>
          <p:cNvPr id="10" name="object 10"/>
          <p:cNvGrpSpPr/>
          <p:nvPr/>
        </p:nvGrpSpPr>
        <p:grpSpPr>
          <a:xfrm>
            <a:off x="2003873" y="3620244"/>
            <a:ext cx="5685753" cy="1483936"/>
            <a:chOff x="1817687" y="3284220"/>
            <a:chExt cx="5157470" cy="1346200"/>
          </a:xfrm>
        </p:grpSpPr>
        <p:sp>
          <p:nvSpPr>
            <p:cNvPr id="11" name="object 11"/>
            <p:cNvSpPr/>
            <p:nvPr/>
          </p:nvSpPr>
          <p:spPr>
            <a:xfrm>
              <a:off x="5234940" y="3284220"/>
              <a:ext cx="1739900" cy="1322070"/>
            </a:xfrm>
            <a:custGeom>
              <a:avLst/>
              <a:gdLst/>
              <a:ahLst/>
              <a:cxnLst/>
              <a:rect l="l" t="t" r="r" b="b"/>
              <a:pathLst>
                <a:path w="1739900" h="1322070">
                  <a:moveTo>
                    <a:pt x="1739900" y="0"/>
                  </a:moveTo>
                  <a:lnTo>
                    <a:pt x="0" y="0"/>
                  </a:lnTo>
                  <a:lnTo>
                    <a:pt x="0" y="1322069"/>
                  </a:lnTo>
                  <a:lnTo>
                    <a:pt x="1739900" y="1322069"/>
                  </a:lnTo>
                  <a:close/>
                </a:path>
              </a:pathLst>
            </a:custGeom>
            <a:solidFill>
              <a:srgbClr val="00FF00"/>
            </a:solidFill>
          </p:spPr>
          <p:txBody>
            <a:bodyPr wrap="square" lIns="0" tIns="0" rIns="0" bIns="0" rtlCol="0"/>
            <a:lstStyle/>
            <a:p>
              <a:endParaRPr/>
            </a:p>
          </p:txBody>
        </p:sp>
        <p:sp>
          <p:nvSpPr>
            <p:cNvPr id="12" name="object 12"/>
            <p:cNvSpPr/>
            <p:nvPr/>
          </p:nvSpPr>
          <p:spPr>
            <a:xfrm>
              <a:off x="1822450" y="3289300"/>
              <a:ext cx="3412490" cy="1336040"/>
            </a:xfrm>
            <a:custGeom>
              <a:avLst/>
              <a:gdLst/>
              <a:ahLst/>
              <a:cxnLst/>
              <a:rect l="l" t="t" r="r" b="b"/>
              <a:pathLst>
                <a:path w="3412490" h="1336039">
                  <a:moveTo>
                    <a:pt x="3412490" y="0"/>
                  </a:moveTo>
                  <a:lnTo>
                    <a:pt x="0" y="0"/>
                  </a:lnTo>
                  <a:lnTo>
                    <a:pt x="0" y="1336039"/>
                  </a:lnTo>
                  <a:lnTo>
                    <a:pt x="3412490" y="1336039"/>
                  </a:lnTo>
                  <a:close/>
                </a:path>
              </a:pathLst>
            </a:custGeom>
            <a:solidFill>
              <a:srgbClr val="FFCCFF"/>
            </a:solidFill>
          </p:spPr>
          <p:txBody>
            <a:bodyPr wrap="square" lIns="0" tIns="0" rIns="0" bIns="0" rtlCol="0"/>
            <a:lstStyle/>
            <a:p>
              <a:endParaRPr/>
            </a:p>
          </p:txBody>
        </p:sp>
        <p:sp>
          <p:nvSpPr>
            <p:cNvPr id="13" name="object 13"/>
            <p:cNvSpPr/>
            <p:nvPr/>
          </p:nvSpPr>
          <p:spPr>
            <a:xfrm>
              <a:off x="1822450" y="3289300"/>
              <a:ext cx="3412490" cy="1336040"/>
            </a:xfrm>
            <a:custGeom>
              <a:avLst/>
              <a:gdLst/>
              <a:ahLst/>
              <a:cxnLst/>
              <a:rect l="l" t="t" r="r" b="b"/>
              <a:pathLst>
                <a:path w="3412490" h="1336039">
                  <a:moveTo>
                    <a:pt x="1706879" y="1336039"/>
                  </a:moveTo>
                  <a:lnTo>
                    <a:pt x="0" y="1336039"/>
                  </a:lnTo>
                  <a:lnTo>
                    <a:pt x="0" y="0"/>
                  </a:lnTo>
                  <a:lnTo>
                    <a:pt x="3412490" y="0"/>
                  </a:lnTo>
                  <a:lnTo>
                    <a:pt x="3412490" y="1336039"/>
                  </a:lnTo>
                  <a:lnTo>
                    <a:pt x="1706879" y="1336039"/>
                  </a:lnTo>
                  <a:close/>
                </a:path>
              </a:pathLst>
            </a:custGeom>
            <a:ln w="9344">
              <a:solidFill>
                <a:srgbClr val="9933FF"/>
              </a:solidFill>
            </a:ln>
          </p:spPr>
          <p:txBody>
            <a:bodyPr wrap="square" lIns="0" tIns="0" rIns="0" bIns="0" rtlCol="0"/>
            <a:lstStyle/>
            <a:p>
              <a:endParaRPr/>
            </a:p>
          </p:txBody>
        </p:sp>
      </p:grpSp>
      <p:sp>
        <p:nvSpPr>
          <p:cNvPr id="14" name="object 14"/>
          <p:cNvSpPr txBox="1"/>
          <p:nvPr/>
        </p:nvSpPr>
        <p:spPr>
          <a:xfrm>
            <a:off x="907256" y="3238060"/>
            <a:ext cx="1162072" cy="363984"/>
          </a:xfrm>
          <a:prstGeom prst="rect">
            <a:avLst/>
          </a:prstGeom>
        </p:spPr>
        <p:txBody>
          <a:bodyPr vert="horz" wrap="square" lIns="0" tIns="13999" rIns="0" bIns="0" rtlCol="0">
            <a:spAutoFit/>
          </a:bodyPr>
          <a:lstStyle/>
          <a:p>
            <a:pPr>
              <a:spcBef>
                <a:spcPts val="110"/>
              </a:spcBef>
              <a:tabLst>
                <a:tab pos="1007243" algn="l"/>
              </a:tabLst>
            </a:pPr>
            <a:r>
              <a:rPr sz="2200" dirty="0">
                <a:solidFill>
                  <a:srgbClr val="FF0000"/>
                </a:solidFill>
                <a:latin typeface="Times New Roman"/>
                <a:cs typeface="Times New Roman"/>
              </a:rPr>
              <a:t>H</a:t>
            </a:r>
            <a:r>
              <a:rPr sz="2200" spc="6" dirty="0">
                <a:solidFill>
                  <a:srgbClr val="FF0000"/>
                </a:solidFill>
                <a:latin typeface="Times New Roman"/>
                <a:cs typeface="Times New Roman"/>
              </a:rPr>
              <a:t>ou</a:t>
            </a:r>
            <a:r>
              <a:rPr sz="2200" dirty="0">
                <a:solidFill>
                  <a:srgbClr val="FF0000"/>
                </a:solidFill>
                <a:latin typeface="Times New Roman"/>
                <a:cs typeface="Times New Roman"/>
              </a:rPr>
              <a:t>rs	0</a:t>
            </a:r>
            <a:endParaRPr sz="2200" dirty="0">
              <a:latin typeface="Times New Roman"/>
              <a:cs typeface="Times New Roman"/>
            </a:endParaRPr>
          </a:p>
        </p:txBody>
      </p:sp>
      <p:sp>
        <p:nvSpPr>
          <p:cNvPr id="15" name="object 15"/>
          <p:cNvSpPr txBox="1"/>
          <p:nvPr/>
        </p:nvSpPr>
        <p:spPr>
          <a:xfrm>
            <a:off x="2923381" y="3238060"/>
            <a:ext cx="154010" cy="363984"/>
          </a:xfrm>
          <a:prstGeom prst="rect">
            <a:avLst/>
          </a:prstGeom>
        </p:spPr>
        <p:txBody>
          <a:bodyPr vert="horz" wrap="square" lIns="0" tIns="13999" rIns="0" bIns="0" rtlCol="0">
            <a:spAutoFit/>
          </a:bodyPr>
          <a:lstStyle/>
          <a:p>
            <a:pPr>
              <a:spcBef>
                <a:spcPts val="110"/>
              </a:spcBef>
            </a:pPr>
            <a:r>
              <a:rPr sz="2200" dirty="0">
                <a:solidFill>
                  <a:srgbClr val="FF0000"/>
                </a:solidFill>
                <a:latin typeface="Times New Roman"/>
                <a:cs typeface="Times New Roman"/>
              </a:rPr>
              <a:t>6</a:t>
            </a:r>
            <a:endParaRPr sz="2200" dirty="0">
              <a:latin typeface="Times New Roman"/>
              <a:cs typeface="Times New Roman"/>
            </a:endParaRPr>
          </a:p>
        </p:txBody>
      </p:sp>
      <p:sp>
        <p:nvSpPr>
          <p:cNvPr id="16" name="object 16"/>
          <p:cNvSpPr txBox="1"/>
          <p:nvPr/>
        </p:nvSpPr>
        <p:spPr>
          <a:xfrm>
            <a:off x="3454013" y="2617887"/>
            <a:ext cx="3797035" cy="983632"/>
          </a:xfrm>
          <a:prstGeom prst="rect">
            <a:avLst/>
          </a:prstGeom>
        </p:spPr>
        <p:txBody>
          <a:bodyPr vert="horz" wrap="square" lIns="0" tIns="13999" rIns="0" bIns="0" rtlCol="0">
            <a:spAutoFit/>
          </a:bodyPr>
          <a:lstStyle/>
          <a:p>
            <a:pPr marL="13999">
              <a:spcBef>
                <a:spcPts val="110"/>
              </a:spcBef>
            </a:pPr>
            <a:r>
              <a:rPr sz="2200" dirty="0">
                <a:solidFill>
                  <a:srgbClr val="FFFFFF"/>
                </a:solidFill>
                <a:latin typeface="Times New Roman"/>
                <a:cs typeface="Times New Roman"/>
              </a:rPr>
              <a:t>Hours from </a:t>
            </a:r>
            <a:r>
              <a:rPr sz="2200" spc="-6" dirty="0">
                <a:solidFill>
                  <a:srgbClr val="FFFFFF"/>
                </a:solidFill>
                <a:latin typeface="Times New Roman"/>
                <a:cs typeface="Times New Roman"/>
              </a:rPr>
              <a:t>the start </a:t>
            </a:r>
            <a:r>
              <a:rPr sz="2200" dirty="0">
                <a:solidFill>
                  <a:srgbClr val="FFFFFF"/>
                </a:solidFill>
                <a:latin typeface="Times New Roman"/>
                <a:cs typeface="Times New Roman"/>
              </a:rPr>
              <a:t>of </a:t>
            </a:r>
            <a:r>
              <a:rPr sz="2200" spc="-6" dirty="0">
                <a:solidFill>
                  <a:srgbClr val="FFFFFF"/>
                </a:solidFill>
                <a:latin typeface="Times New Roman"/>
                <a:cs typeface="Times New Roman"/>
              </a:rPr>
              <a:t>estrus</a:t>
            </a:r>
            <a:endParaRPr sz="2200" dirty="0">
              <a:latin typeface="Times New Roman"/>
              <a:cs typeface="Times New Roman"/>
            </a:endParaRPr>
          </a:p>
          <a:p>
            <a:pPr>
              <a:spcBef>
                <a:spcPts val="17"/>
              </a:spcBef>
            </a:pPr>
            <a:endParaRPr sz="1900" dirty="0">
              <a:latin typeface="Times New Roman"/>
              <a:cs typeface="Times New Roman"/>
            </a:endParaRPr>
          </a:p>
          <a:p>
            <a:pPr marL="477373">
              <a:tabLst>
                <a:tab pos="2563955" algn="l"/>
                <a:tab pos="3500502" algn="l"/>
              </a:tabLst>
            </a:pPr>
            <a:r>
              <a:rPr sz="2200" dirty="0">
                <a:solidFill>
                  <a:srgbClr val="FF0000"/>
                </a:solidFill>
                <a:latin typeface="Times New Roman"/>
                <a:cs typeface="Times New Roman"/>
              </a:rPr>
              <a:t>9	</a:t>
            </a:r>
            <a:r>
              <a:rPr sz="2200" spc="6" dirty="0">
                <a:solidFill>
                  <a:srgbClr val="FF0000"/>
                </a:solidFill>
                <a:latin typeface="Times New Roman"/>
                <a:cs typeface="Times New Roman"/>
              </a:rPr>
              <a:t>1</a:t>
            </a:r>
            <a:r>
              <a:rPr sz="2200" dirty="0">
                <a:solidFill>
                  <a:srgbClr val="FF0000"/>
                </a:solidFill>
                <a:latin typeface="Times New Roman"/>
                <a:cs typeface="Times New Roman"/>
              </a:rPr>
              <a:t>8	</a:t>
            </a:r>
            <a:r>
              <a:rPr sz="2200" spc="6" dirty="0">
                <a:solidFill>
                  <a:srgbClr val="FF0000"/>
                </a:solidFill>
                <a:latin typeface="Times New Roman"/>
                <a:cs typeface="Times New Roman"/>
              </a:rPr>
              <a:t>2</a:t>
            </a:r>
            <a:r>
              <a:rPr sz="2200" dirty="0">
                <a:solidFill>
                  <a:srgbClr val="FF0000"/>
                </a:solidFill>
                <a:latin typeface="Times New Roman"/>
                <a:cs typeface="Times New Roman"/>
              </a:rPr>
              <a:t>4</a:t>
            </a:r>
            <a:endParaRPr sz="2200" dirty="0">
              <a:latin typeface="Times New Roman"/>
              <a:cs typeface="Times New Roman"/>
            </a:endParaRPr>
          </a:p>
        </p:txBody>
      </p:sp>
      <p:sp>
        <p:nvSpPr>
          <p:cNvPr id="17" name="object 17"/>
          <p:cNvSpPr txBox="1"/>
          <p:nvPr/>
        </p:nvSpPr>
        <p:spPr>
          <a:xfrm>
            <a:off x="7963693" y="3238060"/>
            <a:ext cx="295418" cy="363984"/>
          </a:xfrm>
          <a:prstGeom prst="rect">
            <a:avLst/>
          </a:prstGeom>
        </p:spPr>
        <p:txBody>
          <a:bodyPr vert="horz" wrap="square" lIns="0" tIns="13999" rIns="0" bIns="0" rtlCol="0">
            <a:spAutoFit/>
          </a:bodyPr>
          <a:lstStyle/>
          <a:p>
            <a:pPr>
              <a:spcBef>
                <a:spcPts val="110"/>
              </a:spcBef>
            </a:pPr>
            <a:r>
              <a:rPr sz="2200" spc="6" dirty="0">
                <a:solidFill>
                  <a:srgbClr val="FF0000"/>
                </a:solidFill>
                <a:latin typeface="Times New Roman"/>
                <a:cs typeface="Times New Roman"/>
              </a:rPr>
              <a:t>2</a:t>
            </a:r>
            <a:r>
              <a:rPr sz="2200" dirty="0">
                <a:solidFill>
                  <a:srgbClr val="FF0000"/>
                </a:solidFill>
                <a:latin typeface="Times New Roman"/>
                <a:cs typeface="Times New Roman"/>
              </a:rPr>
              <a:t>8</a:t>
            </a:r>
            <a:endParaRPr sz="2200" dirty="0">
              <a:latin typeface="Times New Roman"/>
              <a:cs typeface="Times New Roman"/>
            </a:endParaRPr>
          </a:p>
        </p:txBody>
      </p:sp>
      <p:grpSp>
        <p:nvGrpSpPr>
          <p:cNvPr id="18" name="object 18"/>
          <p:cNvGrpSpPr/>
          <p:nvPr/>
        </p:nvGrpSpPr>
        <p:grpSpPr>
          <a:xfrm>
            <a:off x="422826" y="3578246"/>
            <a:ext cx="9250374" cy="1587532"/>
            <a:chOff x="383540" y="3246120"/>
            <a:chExt cx="8390890" cy="1440180"/>
          </a:xfrm>
        </p:grpSpPr>
        <p:sp>
          <p:nvSpPr>
            <p:cNvPr id="19" name="object 19"/>
            <p:cNvSpPr/>
            <p:nvPr/>
          </p:nvSpPr>
          <p:spPr>
            <a:xfrm>
              <a:off x="383540" y="3522980"/>
              <a:ext cx="1205065" cy="523240"/>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2722879" y="3345180"/>
              <a:ext cx="1188720" cy="1257300"/>
            </a:xfrm>
            <a:prstGeom prst="rect">
              <a:avLst/>
            </a:prstGeom>
            <a:blipFill>
              <a:blip r:embed="rId3" cstate="print"/>
              <a:stretch>
                <a:fillRect/>
              </a:stretch>
            </a:blipFill>
          </p:spPr>
          <p:txBody>
            <a:bodyPr wrap="square" lIns="0" tIns="0" rIns="0" bIns="0" rtlCol="0"/>
            <a:lstStyle/>
            <a:p>
              <a:endParaRPr/>
            </a:p>
          </p:txBody>
        </p:sp>
        <p:sp>
          <p:nvSpPr>
            <p:cNvPr id="21" name="object 21"/>
            <p:cNvSpPr/>
            <p:nvPr/>
          </p:nvSpPr>
          <p:spPr>
            <a:xfrm>
              <a:off x="5444490" y="3802380"/>
              <a:ext cx="1181390" cy="647700"/>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1822450" y="3246120"/>
              <a:ext cx="3412490" cy="1440180"/>
            </a:xfrm>
            <a:custGeom>
              <a:avLst/>
              <a:gdLst/>
              <a:ahLst/>
              <a:cxnLst/>
              <a:rect l="l" t="t" r="r" b="b"/>
              <a:pathLst>
                <a:path w="3412490" h="1440179">
                  <a:moveTo>
                    <a:pt x="835660" y="0"/>
                  </a:moveTo>
                  <a:lnTo>
                    <a:pt x="835660" y="1391919"/>
                  </a:lnTo>
                </a:path>
                <a:path w="3412490" h="1440179">
                  <a:moveTo>
                    <a:pt x="0" y="0"/>
                  </a:moveTo>
                  <a:lnTo>
                    <a:pt x="0" y="1391919"/>
                  </a:lnTo>
                </a:path>
                <a:path w="3412490" h="1440179">
                  <a:moveTo>
                    <a:pt x="3412490" y="46989"/>
                  </a:moveTo>
                  <a:lnTo>
                    <a:pt x="3412490" y="1440179"/>
                  </a:lnTo>
                </a:path>
              </a:pathLst>
            </a:custGeom>
            <a:ln w="38097">
              <a:solidFill>
                <a:srgbClr val="9933FF"/>
              </a:solidFill>
            </a:ln>
          </p:spPr>
          <p:txBody>
            <a:bodyPr wrap="square" lIns="0" tIns="0" rIns="0" bIns="0" rtlCol="0"/>
            <a:lstStyle/>
            <a:p>
              <a:endParaRPr/>
            </a:p>
          </p:txBody>
        </p:sp>
        <p:sp>
          <p:nvSpPr>
            <p:cNvPr id="23" name="object 23"/>
            <p:cNvSpPr/>
            <p:nvPr/>
          </p:nvSpPr>
          <p:spPr>
            <a:xfrm>
              <a:off x="6861810" y="3284627"/>
              <a:ext cx="1912620" cy="1331414"/>
            </a:xfrm>
            <a:prstGeom prst="rect">
              <a:avLst/>
            </a:prstGeom>
            <a:blipFill>
              <a:blip r:embed="rId5" cstate="print"/>
              <a:stretch>
                <a:fillRect/>
              </a:stretch>
            </a:blipFill>
          </p:spPr>
          <p:txBody>
            <a:bodyPr wrap="square" lIns="0" tIns="0" rIns="0" bIns="0" rtlCol="0"/>
            <a:lstStyle/>
            <a:p>
              <a:endParaRPr/>
            </a:p>
          </p:txBody>
        </p:sp>
      </p:grpSp>
      <p:sp>
        <p:nvSpPr>
          <p:cNvPr id="24" name="object 24"/>
          <p:cNvSpPr txBox="1"/>
          <p:nvPr/>
        </p:nvSpPr>
        <p:spPr>
          <a:xfrm>
            <a:off x="5771159" y="3625844"/>
            <a:ext cx="1974822" cy="420542"/>
          </a:xfrm>
          <a:prstGeom prst="rect">
            <a:avLst/>
          </a:prstGeom>
          <a:ln w="9344">
            <a:solidFill>
              <a:srgbClr val="9933FF"/>
            </a:solidFill>
          </a:ln>
        </p:spPr>
        <p:txBody>
          <a:bodyPr vert="horz" wrap="square" lIns="0" tIns="81195" rIns="0" bIns="0" rtlCol="0">
            <a:spAutoFit/>
          </a:bodyPr>
          <a:lstStyle/>
          <a:p>
            <a:pPr marL="1174534">
              <a:spcBef>
                <a:spcPts val="639"/>
              </a:spcBef>
            </a:pPr>
            <a:r>
              <a:rPr sz="2200" b="1" dirty="0">
                <a:latin typeface="Times New Roman"/>
                <a:cs typeface="Times New Roman"/>
              </a:rPr>
              <a:t>Egg</a:t>
            </a:r>
            <a:r>
              <a:rPr sz="2200" b="1" spc="-94" dirty="0">
                <a:latin typeface="Times New Roman"/>
                <a:cs typeface="Times New Roman"/>
              </a:rPr>
              <a:t> </a:t>
            </a:r>
            <a:r>
              <a:rPr sz="2200" b="1" dirty="0">
                <a:latin typeface="Times New Roman"/>
                <a:cs typeface="Times New Roman"/>
              </a:rPr>
              <a:t>re</a:t>
            </a:r>
            <a:endParaRPr sz="2200" dirty="0">
              <a:latin typeface="Times New Roman"/>
              <a:cs typeface="Times New Roman"/>
            </a:endParaRPr>
          </a:p>
        </p:txBody>
      </p:sp>
      <p:sp>
        <p:nvSpPr>
          <p:cNvPr id="25" name="object 25"/>
          <p:cNvSpPr txBox="1"/>
          <p:nvPr/>
        </p:nvSpPr>
        <p:spPr>
          <a:xfrm>
            <a:off x="7717837" y="3693040"/>
            <a:ext cx="760247" cy="363984"/>
          </a:xfrm>
          <a:prstGeom prst="rect">
            <a:avLst/>
          </a:prstGeom>
        </p:spPr>
        <p:txBody>
          <a:bodyPr vert="horz" wrap="square" lIns="0" tIns="13999" rIns="0" bIns="0" rtlCol="0">
            <a:spAutoFit/>
          </a:bodyPr>
          <a:lstStyle/>
          <a:p>
            <a:pPr marL="13999">
              <a:spcBef>
                <a:spcPts val="110"/>
              </a:spcBef>
            </a:pPr>
            <a:r>
              <a:rPr sz="2200" b="1" dirty="0">
                <a:latin typeface="Times New Roman"/>
                <a:cs typeface="Times New Roman"/>
              </a:rPr>
              <a:t>l</a:t>
            </a:r>
            <a:r>
              <a:rPr sz="2200" b="1" spc="-11" dirty="0">
                <a:latin typeface="Times New Roman"/>
                <a:cs typeface="Times New Roman"/>
              </a:rPr>
              <a:t>e</a:t>
            </a:r>
            <a:r>
              <a:rPr sz="2200" b="1" spc="6" dirty="0">
                <a:latin typeface="Times New Roman"/>
                <a:cs typeface="Times New Roman"/>
              </a:rPr>
              <a:t>a</a:t>
            </a:r>
            <a:r>
              <a:rPr sz="2200" b="1" spc="-6" dirty="0">
                <a:latin typeface="Times New Roman"/>
                <a:cs typeface="Times New Roman"/>
              </a:rPr>
              <a:t>s</a:t>
            </a:r>
            <a:r>
              <a:rPr sz="2200" b="1" dirty="0">
                <a:latin typeface="Times New Roman"/>
                <a:cs typeface="Times New Roman"/>
              </a:rPr>
              <a:t>ed</a:t>
            </a:r>
            <a:endParaRPr sz="2200" dirty="0">
              <a:latin typeface="Times New Roman"/>
              <a:cs typeface="Times New Roman"/>
            </a:endParaRPr>
          </a:p>
        </p:txBody>
      </p:sp>
      <p:sp>
        <p:nvSpPr>
          <p:cNvPr id="26" name="object 26"/>
          <p:cNvSpPr/>
          <p:nvPr/>
        </p:nvSpPr>
        <p:spPr>
          <a:xfrm>
            <a:off x="6846425" y="2811079"/>
            <a:ext cx="844252" cy="460580"/>
          </a:xfrm>
          <a:custGeom>
            <a:avLst/>
            <a:gdLst/>
            <a:ahLst/>
            <a:cxnLst/>
            <a:rect l="l" t="t" r="r" b="b"/>
            <a:pathLst>
              <a:path w="765809" h="417830">
                <a:moveTo>
                  <a:pt x="0" y="0"/>
                </a:moveTo>
                <a:lnTo>
                  <a:pt x="765809" y="0"/>
                </a:lnTo>
              </a:path>
              <a:path w="765809" h="417830">
                <a:moveTo>
                  <a:pt x="765809" y="0"/>
                </a:moveTo>
                <a:lnTo>
                  <a:pt x="765809" y="417829"/>
                </a:lnTo>
              </a:path>
            </a:pathLst>
          </a:custGeom>
          <a:ln w="38097">
            <a:solidFill>
              <a:srgbClr val="FFFFFF"/>
            </a:solidFill>
          </a:ln>
        </p:spPr>
        <p:txBody>
          <a:bodyPr wrap="square" lIns="0" tIns="0" rIns="0" bIns="0" rtlCol="0"/>
          <a:lstStyle/>
          <a:p>
            <a:endParaRPr/>
          </a:p>
        </p:txBody>
      </p:sp>
      <p:sp>
        <p:nvSpPr>
          <p:cNvPr id="27" name="object 27"/>
          <p:cNvSpPr/>
          <p:nvPr/>
        </p:nvSpPr>
        <p:spPr>
          <a:xfrm>
            <a:off x="2009125" y="2811079"/>
            <a:ext cx="1458890" cy="460580"/>
          </a:xfrm>
          <a:custGeom>
            <a:avLst/>
            <a:gdLst/>
            <a:ahLst/>
            <a:cxnLst/>
            <a:rect l="l" t="t" r="r" b="b"/>
            <a:pathLst>
              <a:path w="1323339" h="417830">
                <a:moveTo>
                  <a:pt x="1323339" y="0"/>
                </a:moveTo>
                <a:lnTo>
                  <a:pt x="0" y="0"/>
                </a:lnTo>
              </a:path>
              <a:path w="1323339" h="417830">
                <a:moveTo>
                  <a:pt x="0" y="0"/>
                </a:moveTo>
                <a:lnTo>
                  <a:pt x="0" y="417829"/>
                </a:lnTo>
              </a:path>
            </a:pathLst>
          </a:custGeom>
          <a:ln w="38097">
            <a:solidFill>
              <a:srgbClr val="FFFFFF"/>
            </a:solidFill>
          </a:ln>
        </p:spPr>
        <p:txBody>
          <a:bodyPr wrap="square" lIns="0" tIns="0" rIns="0" bIns="0" rtlCol="0"/>
          <a:lstStyle/>
          <a:p>
            <a:endParaRPr/>
          </a:p>
        </p:txBody>
      </p:sp>
      <p:sp>
        <p:nvSpPr>
          <p:cNvPr id="28" name="object 28"/>
          <p:cNvSpPr txBox="1"/>
          <p:nvPr/>
        </p:nvSpPr>
        <p:spPr>
          <a:xfrm>
            <a:off x="8168107" y="5063582"/>
            <a:ext cx="913557" cy="475801"/>
          </a:xfrm>
          <a:prstGeom prst="rect">
            <a:avLst/>
          </a:prstGeom>
        </p:spPr>
        <p:txBody>
          <a:bodyPr vert="horz" wrap="square" lIns="0" tIns="13999" rIns="0" bIns="0" rtlCol="0">
            <a:spAutoFit/>
          </a:bodyPr>
          <a:lstStyle/>
          <a:p>
            <a:pPr marL="155391" marR="5600" indent="-141392">
              <a:spcBef>
                <a:spcPts val="110"/>
              </a:spcBef>
            </a:pPr>
            <a:r>
              <a:rPr sz="1500" b="1" dirty="0">
                <a:solidFill>
                  <a:srgbClr val="FFFFFF"/>
                </a:solidFill>
                <a:latin typeface="Times New Roman"/>
                <a:cs typeface="Times New Roman"/>
              </a:rPr>
              <a:t>Life of</a:t>
            </a:r>
            <a:r>
              <a:rPr sz="1500" b="1" spc="-105" dirty="0">
                <a:solidFill>
                  <a:srgbClr val="FFFFFF"/>
                </a:solidFill>
                <a:latin typeface="Times New Roman"/>
                <a:cs typeface="Times New Roman"/>
              </a:rPr>
              <a:t> </a:t>
            </a:r>
            <a:r>
              <a:rPr sz="1500" b="1" dirty="0">
                <a:solidFill>
                  <a:srgbClr val="FFFFFF"/>
                </a:solidFill>
                <a:latin typeface="Times New Roman"/>
                <a:cs typeface="Times New Roman"/>
              </a:rPr>
              <a:t>egg  (6-10</a:t>
            </a:r>
            <a:r>
              <a:rPr sz="1500" b="1" spc="-39" dirty="0">
                <a:solidFill>
                  <a:srgbClr val="FFFFFF"/>
                </a:solidFill>
                <a:latin typeface="Times New Roman"/>
                <a:cs typeface="Times New Roman"/>
              </a:rPr>
              <a:t> </a:t>
            </a:r>
            <a:r>
              <a:rPr sz="1500" b="1" spc="-6" dirty="0">
                <a:solidFill>
                  <a:srgbClr val="FFFFFF"/>
                </a:solidFill>
                <a:latin typeface="Times New Roman"/>
                <a:cs typeface="Times New Roman"/>
              </a:rPr>
              <a:t>h)</a:t>
            </a:r>
            <a:endParaRPr sz="1500" dirty="0">
              <a:latin typeface="Times New Roman"/>
              <a:cs typeface="Times New Roman"/>
            </a:endParaRPr>
          </a:p>
        </p:txBody>
      </p:sp>
      <p:sp>
        <p:nvSpPr>
          <p:cNvPr id="29" name="object 29"/>
          <p:cNvSpPr txBox="1"/>
          <p:nvPr/>
        </p:nvSpPr>
        <p:spPr>
          <a:xfrm>
            <a:off x="3552020" y="5073381"/>
            <a:ext cx="1192174" cy="475801"/>
          </a:xfrm>
          <a:prstGeom prst="rect">
            <a:avLst/>
          </a:prstGeom>
        </p:spPr>
        <p:txBody>
          <a:bodyPr vert="horz" wrap="square" lIns="0" tIns="13999" rIns="0" bIns="0" rtlCol="0">
            <a:spAutoFit/>
          </a:bodyPr>
          <a:lstStyle/>
          <a:p>
            <a:pPr marL="354180" marR="5600" indent="-340181">
              <a:spcBef>
                <a:spcPts val="110"/>
              </a:spcBef>
            </a:pPr>
            <a:r>
              <a:rPr sz="1500" b="1" spc="-6" dirty="0">
                <a:solidFill>
                  <a:srgbClr val="FFFFFF"/>
                </a:solidFill>
                <a:latin typeface="Times New Roman"/>
                <a:cs typeface="Times New Roman"/>
              </a:rPr>
              <a:t>Standing</a:t>
            </a:r>
            <a:r>
              <a:rPr sz="1500" b="1" spc="-55" dirty="0">
                <a:solidFill>
                  <a:srgbClr val="FFFFFF"/>
                </a:solidFill>
                <a:latin typeface="Times New Roman"/>
                <a:cs typeface="Times New Roman"/>
              </a:rPr>
              <a:t> </a:t>
            </a:r>
            <a:r>
              <a:rPr sz="1500" b="1" spc="-6" dirty="0">
                <a:solidFill>
                  <a:srgbClr val="FFFFFF"/>
                </a:solidFill>
                <a:latin typeface="Times New Roman"/>
                <a:cs typeface="Times New Roman"/>
              </a:rPr>
              <a:t>heat  (18</a:t>
            </a:r>
            <a:r>
              <a:rPr sz="1500" b="1" spc="-11" dirty="0">
                <a:solidFill>
                  <a:srgbClr val="FFFFFF"/>
                </a:solidFill>
                <a:latin typeface="Times New Roman"/>
                <a:cs typeface="Times New Roman"/>
              </a:rPr>
              <a:t> </a:t>
            </a:r>
            <a:r>
              <a:rPr sz="1500" b="1" spc="-6" dirty="0">
                <a:solidFill>
                  <a:srgbClr val="FFFFFF"/>
                </a:solidFill>
                <a:latin typeface="Times New Roman"/>
                <a:cs typeface="Times New Roman"/>
              </a:rPr>
              <a:t>h)</a:t>
            </a:r>
            <a:endParaRPr sz="1500" dirty="0">
              <a:latin typeface="Times New Roman"/>
              <a:cs typeface="Times New Roman"/>
            </a:endParaRPr>
          </a:p>
        </p:txBody>
      </p:sp>
      <p:sp>
        <p:nvSpPr>
          <p:cNvPr id="30" name="object 30"/>
          <p:cNvSpPr txBox="1"/>
          <p:nvPr/>
        </p:nvSpPr>
        <p:spPr>
          <a:xfrm>
            <a:off x="6254188" y="5077582"/>
            <a:ext cx="1028364" cy="552745"/>
          </a:xfrm>
          <a:prstGeom prst="rect">
            <a:avLst/>
          </a:prstGeom>
        </p:spPr>
        <p:txBody>
          <a:bodyPr vert="horz" wrap="square" lIns="0" tIns="13999" rIns="0" bIns="0" rtlCol="0">
            <a:spAutoFit/>
          </a:bodyPr>
          <a:lstStyle/>
          <a:p>
            <a:pPr marL="270185" marR="5600" indent="-256186">
              <a:spcBef>
                <a:spcPts val="110"/>
              </a:spcBef>
            </a:pPr>
            <a:r>
              <a:rPr sz="2000" b="1" dirty="0">
                <a:solidFill>
                  <a:srgbClr val="FFFFFF"/>
                </a:solidFill>
                <a:latin typeface="Times New Roman"/>
                <a:cs typeface="Times New Roman"/>
              </a:rPr>
              <a:t>After</a:t>
            </a:r>
            <a:r>
              <a:rPr sz="2000" b="1" spc="-72" dirty="0">
                <a:solidFill>
                  <a:srgbClr val="FFFFFF"/>
                </a:solidFill>
                <a:latin typeface="Times New Roman"/>
                <a:cs typeface="Times New Roman"/>
              </a:rPr>
              <a:t> </a:t>
            </a:r>
            <a:r>
              <a:rPr sz="1500" b="1" spc="-6" dirty="0">
                <a:solidFill>
                  <a:srgbClr val="FFFFFF"/>
                </a:solidFill>
                <a:latin typeface="Times New Roman"/>
                <a:cs typeface="Times New Roman"/>
              </a:rPr>
              <a:t>heat  </a:t>
            </a:r>
            <a:r>
              <a:rPr sz="1500" b="1" dirty="0">
                <a:solidFill>
                  <a:srgbClr val="FFFFFF"/>
                </a:solidFill>
                <a:latin typeface="Times New Roman"/>
                <a:cs typeface="Times New Roman"/>
              </a:rPr>
              <a:t>(10</a:t>
            </a:r>
            <a:r>
              <a:rPr sz="1500" b="1" spc="-17" dirty="0">
                <a:solidFill>
                  <a:srgbClr val="FFFFFF"/>
                </a:solidFill>
                <a:latin typeface="Times New Roman"/>
                <a:cs typeface="Times New Roman"/>
              </a:rPr>
              <a:t> </a:t>
            </a:r>
            <a:r>
              <a:rPr sz="1500" b="1" spc="-6" dirty="0">
                <a:solidFill>
                  <a:srgbClr val="FFFFFF"/>
                </a:solidFill>
                <a:latin typeface="Times New Roman"/>
                <a:cs typeface="Times New Roman"/>
              </a:rPr>
              <a:t>h)</a:t>
            </a:r>
            <a:endParaRPr sz="1500" dirty="0">
              <a:latin typeface="Times New Roman"/>
              <a:cs typeface="Times New Roman"/>
            </a:endParaRPr>
          </a:p>
        </p:txBody>
      </p:sp>
      <p:sp>
        <p:nvSpPr>
          <p:cNvPr id="31" name="object 31"/>
          <p:cNvSpPr txBox="1">
            <a:spLocks noGrp="1"/>
          </p:cNvSpPr>
          <p:nvPr>
            <p:ph type="title"/>
          </p:nvPr>
        </p:nvSpPr>
        <p:spPr>
          <a:xfrm>
            <a:off x="1740308" y="1548590"/>
            <a:ext cx="6324192" cy="968243"/>
          </a:xfrm>
          <a:prstGeom prst="rect">
            <a:avLst/>
          </a:prstGeom>
        </p:spPr>
        <p:txBody>
          <a:bodyPr vert="horz" wrap="square" lIns="0" tIns="13999" rIns="0" bIns="0" rtlCol="0">
            <a:spAutoFit/>
          </a:bodyPr>
          <a:lstStyle/>
          <a:p>
            <a:pPr marL="13999">
              <a:lnSpc>
                <a:spcPct val="100000"/>
              </a:lnSpc>
              <a:spcBef>
                <a:spcPts val="110"/>
              </a:spcBef>
            </a:pPr>
            <a:r>
              <a:rPr sz="3100" spc="-6" dirty="0"/>
              <a:t>Estrus </a:t>
            </a:r>
            <a:r>
              <a:rPr sz="3100" dirty="0"/>
              <a:t>in </a:t>
            </a:r>
            <a:r>
              <a:rPr sz="3100" spc="-6" dirty="0"/>
              <a:t>cow and associated</a:t>
            </a:r>
            <a:r>
              <a:rPr sz="3100" spc="-83" dirty="0"/>
              <a:t> </a:t>
            </a:r>
            <a:r>
              <a:rPr sz="3100" spc="-6" dirty="0"/>
              <a:t>featured</a:t>
            </a:r>
            <a:endParaRPr sz="3100" dirty="0"/>
          </a:p>
        </p:txBody>
      </p:sp>
    </p:spTree>
  </p:cSld>
  <p:clrMapOvr>
    <a:masterClrMapping/>
  </p:clrMapOvr>
  <p:transition>
    <p:wipe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80625" cy="7559675"/>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0099"/>
          </a:solidFill>
        </p:spPr>
        <p:txBody>
          <a:bodyPr wrap="square" lIns="0" tIns="0" rIns="0" bIns="0" rtlCol="0"/>
          <a:lstStyle/>
          <a:p>
            <a:endParaRPr/>
          </a:p>
        </p:txBody>
      </p:sp>
      <p:grpSp>
        <p:nvGrpSpPr>
          <p:cNvPr id="3" name="object 3"/>
          <p:cNvGrpSpPr/>
          <p:nvPr/>
        </p:nvGrpSpPr>
        <p:grpSpPr>
          <a:xfrm>
            <a:off x="-1400" y="0"/>
            <a:ext cx="10083425" cy="7561075"/>
            <a:chOff x="-1270" y="0"/>
            <a:chExt cx="9146540" cy="6859270"/>
          </a:xfrm>
        </p:grpSpPr>
        <p:sp>
          <p:nvSpPr>
            <p:cNvPr id="4" name="object 4"/>
            <p:cNvSpPr/>
            <p:nvPr/>
          </p:nvSpPr>
          <p:spPr>
            <a:xfrm>
              <a:off x="-1270" y="0"/>
              <a:ext cx="9146540" cy="15240"/>
            </a:xfrm>
            <a:custGeom>
              <a:avLst/>
              <a:gdLst/>
              <a:ahLst/>
              <a:cxnLst/>
              <a:rect l="l" t="t" r="r" b="b"/>
              <a:pathLst>
                <a:path w="9146540" h="15240">
                  <a:moveTo>
                    <a:pt x="9146540" y="0"/>
                  </a:moveTo>
                  <a:lnTo>
                    <a:pt x="0" y="0"/>
                  </a:lnTo>
                  <a:lnTo>
                    <a:pt x="0" y="7620"/>
                  </a:lnTo>
                  <a:lnTo>
                    <a:pt x="0" y="15240"/>
                  </a:lnTo>
                  <a:lnTo>
                    <a:pt x="9146540" y="15240"/>
                  </a:lnTo>
                  <a:lnTo>
                    <a:pt x="9146540" y="7620"/>
                  </a:lnTo>
                  <a:lnTo>
                    <a:pt x="9146540" y="0"/>
                  </a:lnTo>
                  <a:close/>
                </a:path>
              </a:pathLst>
            </a:custGeom>
            <a:solidFill>
              <a:srgbClr val="000000"/>
            </a:solidFill>
          </p:spPr>
          <p:txBody>
            <a:bodyPr wrap="square" lIns="0" tIns="0" rIns="0" bIns="0" rtlCol="0"/>
            <a:lstStyle/>
            <a:p>
              <a:endParaRPr/>
            </a:p>
          </p:txBody>
        </p:sp>
        <p:sp>
          <p:nvSpPr>
            <p:cNvPr id="5" name="object 5"/>
            <p:cNvSpPr/>
            <p:nvPr/>
          </p:nvSpPr>
          <p:spPr>
            <a:xfrm>
              <a:off x="-1270" y="12700"/>
              <a:ext cx="9146540" cy="8890"/>
            </a:xfrm>
            <a:custGeom>
              <a:avLst/>
              <a:gdLst/>
              <a:ahLst/>
              <a:cxnLst/>
              <a:rect l="l" t="t" r="r" b="b"/>
              <a:pathLst>
                <a:path w="9146540" h="8890">
                  <a:moveTo>
                    <a:pt x="9146540" y="0"/>
                  </a:moveTo>
                  <a:lnTo>
                    <a:pt x="0" y="0"/>
                  </a:lnTo>
                  <a:lnTo>
                    <a:pt x="0" y="8890"/>
                  </a:lnTo>
                  <a:lnTo>
                    <a:pt x="9146540" y="8890"/>
                  </a:lnTo>
                  <a:lnTo>
                    <a:pt x="9146540" y="0"/>
                  </a:lnTo>
                  <a:close/>
                </a:path>
              </a:pathLst>
            </a:custGeom>
            <a:solidFill>
              <a:srgbClr val="010001"/>
            </a:solidFill>
          </p:spPr>
          <p:txBody>
            <a:bodyPr wrap="square" lIns="0" tIns="0" rIns="0" bIns="0" rtlCol="0"/>
            <a:lstStyle/>
            <a:p>
              <a:endParaRPr/>
            </a:p>
          </p:txBody>
        </p:sp>
        <p:sp>
          <p:nvSpPr>
            <p:cNvPr id="6" name="object 6"/>
            <p:cNvSpPr/>
            <p:nvPr/>
          </p:nvSpPr>
          <p:spPr>
            <a:xfrm>
              <a:off x="-1270" y="20320"/>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020002"/>
            </a:solidFill>
          </p:spPr>
          <p:txBody>
            <a:bodyPr wrap="square" lIns="0" tIns="0" rIns="0" bIns="0" rtlCol="0"/>
            <a:lstStyle/>
            <a:p>
              <a:endParaRPr/>
            </a:p>
          </p:txBody>
        </p:sp>
        <p:sp>
          <p:nvSpPr>
            <p:cNvPr id="7" name="object 7"/>
            <p:cNvSpPr/>
            <p:nvPr/>
          </p:nvSpPr>
          <p:spPr>
            <a:xfrm>
              <a:off x="-1270" y="27939"/>
              <a:ext cx="9146540" cy="7620"/>
            </a:xfrm>
            <a:custGeom>
              <a:avLst/>
              <a:gdLst/>
              <a:ahLst/>
              <a:cxnLst/>
              <a:rect l="l" t="t" r="r" b="b"/>
              <a:pathLst>
                <a:path w="9146540" h="7620">
                  <a:moveTo>
                    <a:pt x="9146540" y="0"/>
                  </a:moveTo>
                  <a:lnTo>
                    <a:pt x="0" y="0"/>
                  </a:lnTo>
                  <a:lnTo>
                    <a:pt x="0" y="7619"/>
                  </a:lnTo>
                  <a:lnTo>
                    <a:pt x="9146540" y="7619"/>
                  </a:lnTo>
                  <a:lnTo>
                    <a:pt x="9146540" y="0"/>
                  </a:lnTo>
                  <a:close/>
                </a:path>
              </a:pathLst>
            </a:custGeom>
            <a:solidFill>
              <a:srgbClr val="030003"/>
            </a:solidFill>
          </p:spPr>
          <p:txBody>
            <a:bodyPr wrap="square" lIns="0" tIns="0" rIns="0" bIns="0" rtlCol="0"/>
            <a:lstStyle/>
            <a:p>
              <a:endParaRPr/>
            </a:p>
          </p:txBody>
        </p:sp>
        <p:sp>
          <p:nvSpPr>
            <p:cNvPr id="8" name="object 8"/>
            <p:cNvSpPr/>
            <p:nvPr/>
          </p:nvSpPr>
          <p:spPr>
            <a:xfrm>
              <a:off x="-1270" y="35560"/>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050005"/>
            </a:solidFill>
          </p:spPr>
          <p:txBody>
            <a:bodyPr wrap="square" lIns="0" tIns="0" rIns="0" bIns="0" rtlCol="0"/>
            <a:lstStyle/>
            <a:p>
              <a:endParaRPr/>
            </a:p>
          </p:txBody>
        </p:sp>
        <p:sp>
          <p:nvSpPr>
            <p:cNvPr id="9" name="object 9"/>
            <p:cNvSpPr/>
            <p:nvPr/>
          </p:nvSpPr>
          <p:spPr>
            <a:xfrm>
              <a:off x="-1270" y="41910"/>
              <a:ext cx="9146540" cy="8890"/>
            </a:xfrm>
            <a:custGeom>
              <a:avLst/>
              <a:gdLst/>
              <a:ahLst/>
              <a:cxnLst/>
              <a:rect l="l" t="t" r="r" b="b"/>
              <a:pathLst>
                <a:path w="9146540" h="8890">
                  <a:moveTo>
                    <a:pt x="9146540" y="0"/>
                  </a:moveTo>
                  <a:lnTo>
                    <a:pt x="0" y="0"/>
                  </a:lnTo>
                  <a:lnTo>
                    <a:pt x="0" y="8890"/>
                  </a:lnTo>
                  <a:lnTo>
                    <a:pt x="9146540" y="8890"/>
                  </a:lnTo>
                  <a:lnTo>
                    <a:pt x="9146540" y="0"/>
                  </a:lnTo>
                  <a:close/>
                </a:path>
              </a:pathLst>
            </a:custGeom>
            <a:solidFill>
              <a:srgbClr val="060006"/>
            </a:solidFill>
          </p:spPr>
          <p:txBody>
            <a:bodyPr wrap="square" lIns="0" tIns="0" rIns="0" bIns="0" rtlCol="0"/>
            <a:lstStyle/>
            <a:p>
              <a:endParaRPr/>
            </a:p>
          </p:txBody>
        </p:sp>
        <p:sp>
          <p:nvSpPr>
            <p:cNvPr id="10" name="object 10"/>
            <p:cNvSpPr/>
            <p:nvPr/>
          </p:nvSpPr>
          <p:spPr>
            <a:xfrm>
              <a:off x="-1270" y="49529"/>
              <a:ext cx="9146540" cy="7620"/>
            </a:xfrm>
            <a:custGeom>
              <a:avLst/>
              <a:gdLst/>
              <a:ahLst/>
              <a:cxnLst/>
              <a:rect l="l" t="t" r="r" b="b"/>
              <a:pathLst>
                <a:path w="9146540" h="7619">
                  <a:moveTo>
                    <a:pt x="9146540" y="0"/>
                  </a:moveTo>
                  <a:lnTo>
                    <a:pt x="0" y="0"/>
                  </a:lnTo>
                  <a:lnTo>
                    <a:pt x="0" y="7620"/>
                  </a:lnTo>
                  <a:lnTo>
                    <a:pt x="9146540" y="7620"/>
                  </a:lnTo>
                  <a:lnTo>
                    <a:pt x="9146540" y="0"/>
                  </a:lnTo>
                  <a:close/>
                </a:path>
              </a:pathLst>
            </a:custGeom>
            <a:solidFill>
              <a:srgbClr val="070007"/>
            </a:solidFill>
          </p:spPr>
          <p:txBody>
            <a:bodyPr wrap="square" lIns="0" tIns="0" rIns="0" bIns="0" rtlCol="0"/>
            <a:lstStyle/>
            <a:p>
              <a:endParaRPr/>
            </a:p>
          </p:txBody>
        </p:sp>
        <p:sp>
          <p:nvSpPr>
            <p:cNvPr id="11" name="object 11"/>
            <p:cNvSpPr/>
            <p:nvPr/>
          </p:nvSpPr>
          <p:spPr>
            <a:xfrm>
              <a:off x="-1270" y="57149"/>
              <a:ext cx="9146540" cy="7620"/>
            </a:xfrm>
            <a:custGeom>
              <a:avLst/>
              <a:gdLst/>
              <a:ahLst/>
              <a:cxnLst/>
              <a:rect l="l" t="t" r="r" b="b"/>
              <a:pathLst>
                <a:path w="9146540" h="7619">
                  <a:moveTo>
                    <a:pt x="9146540" y="0"/>
                  </a:moveTo>
                  <a:lnTo>
                    <a:pt x="0" y="0"/>
                  </a:lnTo>
                  <a:lnTo>
                    <a:pt x="0" y="7620"/>
                  </a:lnTo>
                  <a:lnTo>
                    <a:pt x="9146540" y="7620"/>
                  </a:lnTo>
                  <a:lnTo>
                    <a:pt x="9146540" y="0"/>
                  </a:lnTo>
                  <a:close/>
                </a:path>
              </a:pathLst>
            </a:custGeom>
            <a:solidFill>
              <a:srgbClr val="080008"/>
            </a:solidFill>
          </p:spPr>
          <p:txBody>
            <a:bodyPr wrap="square" lIns="0" tIns="0" rIns="0" bIns="0" rtlCol="0"/>
            <a:lstStyle/>
            <a:p>
              <a:endParaRPr/>
            </a:p>
          </p:txBody>
        </p:sp>
        <p:sp>
          <p:nvSpPr>
            <p:cNvPr id="12" name="object 12"/>
            <p:cNvSpPr/>
            <p:nvPr/>
          </p:nvSpPr>
          <p:spPr>
            <a:xfrm>
              <a:off x="-1270" y="63499"/>
              <a:ext cx="9146540" cy="8890"/>
            </a:xfrm>
            <a:custGeom>
              <a:avLst/>
              <a:gdLst/>
              <a:ahLst/>
              <a:cxnLst/>
              <a:rect l="l" t="t" r="r" b="b"/>
              <a:pathLst>
                <a:path w="9146540" h="8890">
                  <a:moveTo>
                    <a:pt x="9146540" y="0"/>
                  </a:moveTo>
                  <a:lnTo>
                    <a:pt x="0" y="0"/>
                  </a:lnTo>
                  <a:lnTo>
                    <a:pt x="0" y="8890"/>
                  </a:lnTo>
                  <a:lnTo>
                    <a:pt x="9146540" y="8890"/>
                  </a:lnTo>
                  <a:lnTo>
                    <a:pt x="9146540" y="0"/>
                  </a:lnTo>
                  <a:close/>
                </a:path>
              </a:pathLst>
            </a:custGeom>
            <a:solidFill>
              <a:srgbClr val="090009"/>
            </a:solidFill>
          </p:spPr>
          <p:txBody>
            <a:bodyPr wrap="square" lIns="0" tIns="0" rIns="0" bIns="0" rtlCol="0"/>
            <a:lstStyle/>
            <a:p>
              <a:endParaRPr/>
            </a:p>
          </p:txBody>
        </p:sp>
        <p:sp>
          <p:nvSpPr>
            <p:cNvPr id="13" name="object 13"/>
            <p:cNvSpPr/>
            <p:nvPr/>
          </p:nvSpPr>
          <p:spPr>
            <a:xfrm>
              <a:off x="-1270" y="71119"/>
              <a:ext cx="9146540" cy="8890"/>
            </a:xfrm>
            <a:custGeom>
              <a:avLst/>
              <a:gdLst/>
              <a:ahLst/>
              <a:cxnLst/>
              <a:rect l="l" t="t" r="r" b="b"/>
              <a:pathLst>
                <a:path w="9146540" h="8890">
                  <a:moveTo>
                    <a:pt x="9146540" y="0"/>
                  </a:moveTo>
                  <a:lnTo>
                    <a:pt x="0" y="0"/>
                  </a:lnTo>
                  <a:lnTo>
                    <a:pt x="0" y="8889"/>
                  </a:lnTo>
                  <a:lnTo>
                    <a:pt x="9146540" y="8889"/>
                  </a:lnTo>
                  <a:lnTo>
                    <a:pt x="9146540" y="0"/>
                  </a:lnTo>
                  <a:close/>
                </a:path>
              </a:pathLst>
            </a:custGeom>
            <a:solidFill>
              <a:srgbClr val="0B000B"/>
            </a:solidFill>
          </p:spPr>
          <p:txBody>
            <a:bodyPr wrap="square" lIns="0" tIns="0" rIns="0" bIns="0" rtlCol="0"/>
            <a:lstStyle/>
            <a:p>
              <a:endParaRPr/>
            </a:p>
          </p:txBody>
        </p:sp>
        <p:sp>
          <p:nvSpPr>
            <p:cNvPr id="14" name="object 14"/>
            <p:cNvSpPr/>
            <p:nvPr/>
          </p:nvSpPr>
          <p:spPr>
            <a:xfrm>
              <a:off x="-1270" y="78740"/>
              <a:ext cx="9146540" cy="7620"/>
            </a:xfrm>
            <a:custGeom>
              <a:avLst/>
              <a:gdLst/>
              <a:ahLst/>
              <a:cxnLst/>
              <a:rect l="l" t="t" r="r" b="b"/>
              <a:pathLst>
                <a:path w="9146540" h="7619">
                  <a:moveTo>
                    <a:pt x="9146540" y="0"/>
                  </a:moveTo>
                  <a:lnTo>
                    <a:pt x="0" y="0"/>
                  </a:lnTo>
                  <a:lnTo>
                    <a:pt x="0" y="7619"/>
                  </a:lnTo>
                  <a:lnTo>
                    <a:pt x="9146540" y="7619"/>
                  </a:lnTo>
                  <a:lnTo>
                    <a:pt x="9146540" y="0"/>
                  </a:lnTo>
                  <a:close/>
                </a:path>
              </a:pathLst>
            </a:custGeom>
            <a:solidFill>
              <a:srgbClr val="0C000C"/>
            </a:solidFill>
          </p:spPr>
          <p:txBody>
            <a:bodyPr wrap="square" lIns="0" tIns="0" rIns="0" bIns="0" rtlCol="0"/>
            <a:lstStyle/>
            <a:p>
              <a:endParaRPr/>
            </a:p>
          </p:txBody>
        </p:sp>
        <p:sp>
          <p:nvSpPr>
            <p:cNvPr id="15" name="object 15"/>
            <p:cNvSpPr/>
            <p:nvPr/>
          </p:nvSpPr>
          <p:spPr>
            <a:xfrm>
              <a:off x="-1270" y="86360"/>
              <a:ext cx="9146540" cy="7620"/>
            </a:xfrm>
            <a:custGeom>
              <a:avLst/>
              <a:gdLst/>
              <a:ahLst/>
              <a:cxnLst/>
              <a:rect l="l" t="t" r="r" b="b"/>
              <a:pathLst>
                <a:path w="9146540" h="7619">
                  <a:moveTo>
                    <a:pt x="9146540" y="0"/>
                  </a:moveTo>
                  <a:lnTo>
                    <a:pt x="0" y="0"/>
                  </a:lnTo>
                  <a:lnTo>
                    <a:pt x="0" y="7620"/>
                  </a:lnTo>
                  <a:lnTo>
                    <a:pt x="9146540" y="7620"/>
                  </a:lnTo>
                  <a:lnTo>
                    <a:pt x="9146540" y="0"/>
                  </a:lnTo>
                  <a:close/>
                </a:path>
              </a:pathLst>
            </a:custGeom>
            <a:solidFill>
              <a:srgbClr val="0D000D"/>
            </a:solidFill>
          </p:spPr>
          <p:txBody>
            <a:bodyPr wrap="square" lIns="0" tIns="0" rIns="0" bIns="0" rtlCol="0"/>
            <a:lstStyle/>
            <a:p>
              <a:endParaRPr/>
            </a:p>
          </p:txBody>
        </p:sp>
        <p:sp>
          <p:nvSpPr>
            <p:cNvPr id="16" name="object 16"/>
            <p:cNvSpPr/>
            <p:nvPr/>
          </p:nvSpPr>
          <p:spPr>
            <a:xfrm>
              <a:off x="-1270" y="92710"/>
              <a:ext cx="9146540" cy="8890"/>
            </a:xfrm>
            <a:custGeom>
              <a:avLst/>
              <a:gdLst/>
              <a:ahLst/>
              <a:cxnLst/>
              <a:rect l="l" t="t" r="r" b="b"/>
              <a:pathLst>
                <a:path w="9146540" h="8889">
                  <a:moveTo>
                    <a:pt x="9146540" y="0"/>
                  </a:moveTo>
                  <a:lnTo>
                    <a:pt x="0" y="0"/>
                  </a:lnTo>
                  <a:lnTo>
                    <a:pt x="0" y="8890"/>
                  </a:lnTo>
                  <a:lnTo>
                    <a:pt x="9146540" y="8890"/>
                  </a:lnTo>
                  <a:lnTo>
                    <a:pt x="9146540" y="0"/>
                  </a:lnTo>
                  <a:close/>
                </a:path>
              </a:pathLst>
            </a:custGeom>
            <a:solidFill>
              <a:srgbClr val="0E000E"/>
            </a:solidFill>
          </p:spPr>
          <p:txBody>
            <a:bodyPr wrap="square" lIns="0" tIns="0" rIns="0" bIns="0" rtlCol="0"/>
            <a:lstStyle/>
            <a:p>
              <a:endParaRPr/>
            </a:p>
          </p:txBody>
        </p:sp>
        <p:sp>
          <p:nvSpPr>
            <p:cNvPr id="17" name="object 17"/>
            <p:cNvSpPr/>
            <p:nvPr/>
          </p:nvSpPr>
          <p:spPr>
            <a:xfrm>
              <a:off x="-1270" y="100329"/>
              <a:ext cx="9146540" cy="8890"/>
            </a:xfrm>
            <a:custGeom>
              <a:avLst/>
              <a:gdLst/>
              <a:ahLst/>
              <a:cxnLst/>
              <a:rect l="l" t="t" r="r" b="b"/>
              <a:pathLst>
                <a:path w="9146540" h="8889">
                  <a:moveTo>
                    <a:pt x="9146540" y="0"/>
                  </a:moveTo>
                  <a:lnTo>
                    <a:pt x="0" y="0"/>
                  </a:lnTo>
                  <a:lnTo>
                    <a:pt x="0" y="8890"/>
                  </a:lnTo>
                  <a:lnTo>
                    <a:pt x="9146540" y="8890"/>
                  </a:lnTo>
                  <a:lnTo>
                    <a:pt x="9146540" y="0"/>
                  </a:lnTo>
                  <a:close/>
                </a:path>
              </a:pathLst>
            </a:custGeom>
            <a:solidFill>
              <a:srgbClr val="0F000F"/>
            </a:solidFill>
          </p:spPr>
          <p:txBody>
            <a:bodyPr wrap="square" lIns="0" tIns="0" rIns="0" bIns="0" rtlCol="0"/>
            <a:lstStyle/>
            <a:p>
              <a:endParaRPr/>
            </a:p>
          </p:txBody>
        </p:sp>
        <p:sp>
          <p:nvSpPr>
            <p:cNvPr id="18" name="object 18"/>
            <p:cNvSpPr/>
            <p:nvPr/>
          </p:nvSpPr>
          <p:spPr>
            <a:xfrm>
              <a:off x="-1270" y="107950"/>
              <a:ext cx="9146540" cy="7620"/>
            </a:xfrm>
            <a:custGeom>
              <a:avLst/>
              <a:gdLst/>
              <a:ahLst/>
              <a:cxnLst/>
              <a:rect l="l" t="t" r="r" b="b"/>
              <a:pathLst>
                <a:path w="9146540" h="7619">
                  <a:moveTo>
                    <a:pt x="9146540" y="0"/>
                  </a:moveTo>
                  <a:lnTo>
                    <a:pt x="0" y="0"/>
                  </a:lnTo>
                  <a:lnTo>
                    <a:pt x="0" y="7620"/>
                  </a:lnTo>
                  <a:lnTo>
                    <a:pt x="9146540" y="7620"/>
                  </a:lnTo>
                  <a:lnTo>
                    <a:pt x="9146540" y="0"/>
                  </a:lnTo>
                  <a:close/>
                </a:path>
              </a:pathLst>
            </a:custGeom>
            <a:solidFill>
              <a:srgbClr val="110011"/>
            </a:solidFill>
          </p:spPr>
          <p:txBody>
            <a:bodyPr wrap="square" lIns="0" tIns="0" rIns="0" bIns="0" rtlCol="0"/>
            <a:lstStyle/>
            <a:p>
              <a:endParaRPr/>
            </a:p>
          </p:txBody>
        </p:sp>
        <p:sp>
          <p:nvSpPr>
            <p:cNvPr id="19" name="object 19"/>
            <p:cNvSpPr/>
            <p:nvPr/>
          </p:nvSpPr>
          <p:spPr>
            <a:xfrm>
              <a:off x="-1270" y="115569"/>
              <a:ext cx="9146540" cy="7620"/>
            </a:xfrm>
            <a:custGeom>
              <a:avLst/>
              <a:gdLst/>
              <a:ahLst/>
              <a:cxnLst/>
              <a:rect l="l" t="t" r="r" b="b"/>
              <a:pathLst>
                <a:path w="9146540" h="7619">
                  <a:moveTo>
                    <a:pt x="9146540" y="0"/>
                  </a:moveTo>
                  <a:lnTo>
                    <a:pt x="0" y="0"/>
                  </a:lnTo>
                  <a:lnTo>
                    <a:pt x="0" y="7620"/>
                  </a:lnTo>
                  <a:lnTo>
                    <a:pt x="9146540" y="7620"/>
                  </a:lnTo>
                  <a:lnTo>
                    <a:pt x="9146540" y="0"/>
                  </a:lnTo>
                  <a:close/>
                </a:path>
              </a:pathLst>
            </a:custGeom>
            <a:solidFill>
              <a:srgbClr val="120012"/>
            </a:solidFill>
          </p:spPr>
          <p:txBody>
            <a:bodyPr wrap="square" lIns="0" tIns="0" rIns="0" bIns="0" rtlCol="0"/>
            <a:lstStyle/>
            <a:p>
              <a:endParaRPr/>
            </a:p>
          </p:txBody>
        </p:sp>
        <p:sp>
          <p:nvSpPr>
            <p:cNvPr id="20" name="object 20"/>
            <p:cNvSpPr/>
            <p:nvPr/>
          </p:nvSpPr>
          <p:spPr>
            <a:xfrm>
              <a:off x="-1270" y="121919"/>
              <a:ext cx="9146540" cy="8890"/>
            </a:xfrm>
            <a:custGeom>
              <a:avLst/>
              <a:gdLst/>
              <a:ahLst/>
              <a:cxnLst/>
              <a:rect l="l" t="t" r="r" b="b"/>
              <a:pathLst>
                <a:path w="9146540" h="8889">
                  <a:moveTo>
                    <a:pt x="9146540" y="0"/>
                  </a:moveTo>
                  <a:lnTo>
                    <a:pt x="0" y="0"/>
                  </a:lnTo>
                  <a:lnTo>
                    <a:pt x="0" y="8889"/>
                  </a:lnTo>
                  <a:lnTo>
                    <a:pt x="9146540" y="8889"/>
                  </a:lnTo>
                  <a:lnTo>
                    <a:pt x="9146540" y="0"/>
                  </a:lnTo>
                  <a:close/>
                </a:path>
              </a:pathLst>
            </a:custGeom>
            <a:solidFill>
              <a:srgbClr val="130013"/>
            </a:solidFill>
          </p:spPr>
          <p:txBody>
            <a:bodyPr wrap="square" lIns="0" tIns="0" rIns="0" bIns="0" rtlCol="0"/>
            <a:lstStyle/>
            <a:p>
              <a:endParaRPr/>
            </a:p>
          </p:txBody>
        </p:sp>
        <p:sp>
          <p:nvSpPr>
            <p:cNvPr id="21" name="object 21"/>
            <p:cNvSpPr/>
            <p:nvPr/>
          </p:nvSpPr>
          <p:spPr>
            <a:xfrm>
              <a:off x="-1270" y="129540"/>
              <a:ext cx="9146540" cy="8890"/>
            </a:xfrm>
            <a:custGeom>
              <a:avLst/>
              <a:gdLst/>
              <a:ahLst/>
              <a:cxnLst/>
              <a:rect l="l" t="t" r="r" b="b"/>
              <a:pathLst>
                <a:path w="9146540" h="8889">
                  <a:moveTo>
                    <a:pt x="9146540" y="0"/>
                  </a:moveTo>
                  <a:lnTo>
                    <a:pt x="0" y="0"/>
                  </a:lnTo>
                  <a:lnTo>
                    <a:pt x="0" y="8889"/>
                  </a:lnTo>
                  <a:lnTo>
                    <a:pt x="9146540" y="8889"/>
                  </a:lnTo>
                  <a:lnTo>
                    <a:pt x="9146540" y="0"/>
                  </a:lnTo>
                  <a:close/>
                </a:path>
              </a:pathLst>
            </a:custGeom>
            <a:solidFill>
              <a:srgbClr val="140014"/>
            </a:solidFill>
          </p:spPr>
          <p:txBody>
            <a:bodyPr wrap="square" lIns="0" tIns="0" rIns="0" bIns="0" rtlCol="0"/>
            <a:lstStyle/>
            <a:p>
              <a:endParaRPr/>
            </a:p>
          </p:txBody>
        </p:sp>
        <p:sp>
          <p:nvSpPr>
            <p:cNvPr id="22" name="object 22"/>
            <p:cNvSpPr/>
            <p:nvPr/>
          </p:nvSpPr>
          <p:spPr>
            <a:xfrm>
              <a:off x="-1270" y="137159"/>
              <a:ext cx="9146540" cy="7620"/>
            </a:xfrm>
            <a:custGeom>
              <a:avLst/>
              <a:gdLst/>
              <a:ahLst/>
              <a:cxnLst/>
              <a:rect l="l" t="t" r="r" b="b"/>
              <a:pathLst>
                <a:path w="9146540" h="7619">
                  <a:moveTo>
                    <a:pt x="9146540" y="0"/>
                  </a:moveTo>
                  <a:lnTo>
                    <a:pt x="0" y="0"/>
                  </a:lnTo>
                  <a:lnTo>
                    <a:pt x="0" y="7620"/>
                  </a:lnTo>
                  <a:lnTo>
                    <a:pt x="9146540" y="7620"/>
                  </a:lnTo>
                  <a:lnTo>
                    <a:pt x="9146540" y="0"/>
                  </a:lnTo>
                  <a:close/>
                </a:path>
              </a:pathLst>
            </a:custGeom>
            <a:solidFill>
              <a:srgbClr val="150015"/>
            </a:solidFill>
          </p:spPr>
          <p:txBody>
            <a:bodyPr wrap="square" lIns="0" tIns="0" rIns="0" bIns="0" rtlCol="0"/>
            <a:lstStyle/>
            <a:p>
              <a:endParaRPr/>
            </a:p>
          </p:txBody>
        </p:sp>
        <p:sp>
          <p:nvSpPr>
            <p:cNvPr id="23" name="object 23"/>
            <p:cNvSpPr/>
            <p:nvPr/>
          </p:nvSpPr>
          <p:spPr>
            <a:xfrm>
              <a:off x="-1270" y="144779"/>
              <a:ext cx="9146540" cy="7620"/>
            </a:xfrm>
            <a:custGeom>
              <a:avLst/>
              <a:gdLst/>
              <a:ahLst/>
              <a:cxnLst/>
              <a:rect l="l" t="t" r="r" b="b"/>
              <a:pathLst>
                <a:path w="9146540" h="7619">
                  <a:moveTo>
                    <a:pt x="9146540" y="0"/>
                  </a:moveTo>
                  <a:lnTo>
                    <a:pt x="0" y="0"/>
                  </a:lnTo>
                  <a:lnTo>
                    <a:pt x="0" y="7620"/>
                  </a:lnTo>
                  <a:lnTo>
                    <a:pt x="9146540" y="7620"/>
                  </a:lnTo>
                  <a:lnTo>
                    <a:pt x="9146540" y="0"/>
                  </a:lnTo>
                  <a:close/>
                </a:path>
              </a:pathLst>
            </a:custGeom>
            <a:solidFill>
              <a:srgbClr val="170017"/>
            </a:solidFill>
          </p:spPr>
          <p:txBody>
            <a:bodyPr wrap="square" lIns="0" tIns="0" rIns="0" bIns="0" rtlCol="0"/>
            <a:lstStyle/>
            <a:p>
              <a:endParaRPr/>
            </a:p>
          </p:txBody>
        </p:sp>
        <p:sp>
          <p:nvSpPr>
            <p:cNvPr id="24" name="object 24"/>
            <p:cNvSpPr/>
            <p:nvPr/>
          </p:nvSpPr>
          <p:spPr>
            <a:xfrm>
              <a:off x="-1270" y="151129"/>
              <a:ext cx="9146540" cy="8890"/>
            </a:xfrm>
            <a:custGeom>
              <a:avLst/>
              <a:gdLst/>
              <a:ahLst/>
              <a:cxnLst/>
              <a:rect l="l" t="t" r="r" b="b"/>
              <a:pathLst>
                <a:path w="9146540" h="8889">
                  <a:moveTo>
                    <a:pt x="9146540" y="0"/>
                  </a:moveTo>
                  <a:lnTo>
                    <a:pt x="0" y="0"/>
                  </a:lnTo>
                  <a:lnTo>
                    <a:pt x="0" y="8890"/>
                  </a:lnTo>
                  <a:lnTo>
                    <a:pt x="9146540" y="8890"/>
                  </a:lnTo>
                  <a:lnTo>
                    <a:pt x="9146540" y="0"/>
                  </a:lnTo>
                  <a:close/>
                </a:path>
              </a:pathLst>
            </a:custGeom>
            <a:solidFill>
              <a:srgbClr val="180018"/>
            </a:solidFill>
          </p:spPr>
          <p:txBody>
            <a:bodyPr wrap="square" lIns="0" tIns="0" rIns="0" bIns="0" rtlCol="0"/>
            <a:lstStyle/>
            <a:p>
              <a:endParaRPr/>
            </a:p>
          </p:txBody>
        </p:sp>
        <p:sp>
          <p:nvSpPr>
            <p:cNvPr id="25" name="object 25"/>
            <p:cNvSpPr/>
            <p:nvPr/>
          </p:nvSpPr>
          <p:spPr>
            <a:xfrm>
              <a:off x="-1270" y="158750"/>
              <a:ext cx="9146540" cy="7620"/>
            </a:xfrm>
            <a:custGeom>
              <a:avLst/>
              <a:gdLst/>
              <a:ahLst/>
              <a:cxnLst/>
              <a:rect l="l" t="t" r="r" b="b"/>
              <a:pathLst>
                <a:path w="9146540" h="7619">
                  <a:moveTo>
                    <a:pt x="9146540" y="0"/>
                  </a:moveTo>
                  <a:lnTo>
                    <a:pt x="0" y="0"/>
                  </a:lnTo>
                  <a:lnTo>
                    <a:pt x="0" y="7620"/>
                  </a:lnTo>
                  <a:lnTo>
                    <a:pt x="9146540" y="7620"/>
                  </a:lnTo>
                  <a:lnTo>
                    <a:pt x="9146540" y="0"/>
                  </a:lnTo>
                  <a:close/>
                </a:path>
              </a:pathLst>
            </a:custGeom>
            <a:solidFill>
              <a:srgbClr val="190019"/>
            </a:solidFill>
          </p:spPr>
          <p:txBody>
            <a:bodyPr wrap="square" lIns="0" tIns="0" rIns="0" bIns="0" rtlCol="0"/>
            <a:lstStyle/>
            <a:p>
              <a:endParaRPr/>
            </a:p>
          </p:txBody>
        </p:sp>
        <p:sp>
          <p:nvSpPr>
            <p:cNvPr id="26" name="object 26"/>
            <p:cNvSpPr/>
            <p:nvPr/>
          </p:nvSpPr>
          <p:spPr>
            <a:xfrm>
              <a:off x="-1270" y="166369"/>
              <a:ext cx="9146540" cy="7620"/>
            </a:xfrm>
            <a:custGeom>
              <a:avLst/>
              <a:gdLst/>
              <a:ahLst/>
              <a:cxnLst/>
              <a:rect l="l" t="t" r="r" b="b"/>
              <a:pathLst>
                <a:path w="9146540" h="7619">
                  <a:moveTo>
                    <a:pt x="9146540" y="0"/>
                  </a:moveTo>
                  <a:lnTo>
                    <a:pt x="0" y="0"/>
                  </a:lnTo>
                  <a:lnTo>
                    <a:pt x="0" y="7620"/>
                  </a:lnTo>
                  <a:lnTo>
                    <a:pt x="9146540" y="7620"/>
                  </a:lnTo>
                  <a:lnTo>
                    <a:pt x="9146540" y="0"/>
                  </a:lnTo>
                  <a:close/>
                </a:path>
              </a:pathLst>
            </a:custGeom>
            <a:solidFill>
              <a:srgbClr val="1A001A"/>
            </a:solidFill>
          </p:spPr>
          <p:txBody>
            <a:bodyPr wrap="square" lIns="0" tIns="0" rIns="0" bIns="0" rtlCol="0"/>
            <a:lstStyle/>
            <a:p>
              <a:endParaRPr/>
            </a:p>
          </p:txBody>
        </p:sp>
        <p:sp>
          <p:nvSpPr>
            <p:cNvPr id="27" name="object 27"/>
            <p:cNvSpPr/>
            <p:nvPr/>
          </p:nvSpPr>
          <p:spPr>
            <a:xfrm>
              <a:off x="-1270" y="173990"/>
              <a:ext cx="9146540" cy="7620"/>
            </a:xfrm>
            <a:custGeom>
              <a:avLst/>
              <a:gdLst/>
              <a:ahLst/>
              <a:cxnLst/>
              <a:rect l="l" t="t" r="r" b="b"/>
              <a:pathLst>
                <a:path w="9146540" h="7619">
                  <a:moveTo>
                    <a:pt x="9146540" y="0"/>
                  </a:moveTo>
                  <a:lnTo>
                    <a:pt x="0" y="0"/>
                  </a:lnTo>
                  <a:lnTo>
                    <a:pt x="0" y="7619"/>
                  </a:lnTo>
                  <a:lnTo>
                    <a:pt x="9146540" y="7619"/>
                  </a:lnTo>
                  <a:lnTo>
                    <a:pt x="9146540" y="0"/>
                  </a:lnTo>
                  <a:close/>
                </a:path>
              </a:pathLst>
            </a:custGeom>
            <a:solidFill>
              <a:srgbClr val="1B001B"/>
            </a:solidFill>
          </p:spPr>
          <p:txBody>
            <a:bodyPr wrap="square" lIns="0" tIns="0" rIns="0" bIns="0" rtlCol="0"/>
            <a:lstStyle/>
            <a:p>
              <a:endParaRPr/>
            </a:p>
          </p:txBody>
        </p:sp>
        <p:sp>
          <p:nvSpPr>
            <p:cNvPr id="28" name="object 28"/>
            <p:cNvSpPr/>
            <p:nvPr/>
          </p:nvSpPr>
          <p:spPr>
            <a:xfrm>
              <a:off x="-1270" y="180340"/>
              <a:ext cx="9146540" cy="8890"/>
            </a:xfrm>
            <a:custGeom>
              <a:avLst/>
              <a:gdLst/>
              <a:ahLst/>
              <a:cxnLst/>
              <a:rect l="l" t="t" r="r" b="b"/>
              <a:pathLst>
                <a:path w="9146540" h="8889">
                  <a:moveTo>
                    <a:pt x="9146540" y="0"/>
                  </a:moveTo>
                  <a:lnTo>
                    <a:pt x="0" y="0"/>
                  </a:lnTo>
                  <a:lnTo>
                    <a:pt x="0" y="8889"/>
                  </a:lnTo>
                  <a:lnTo>
                    <a:pt x="9146540" y="8889"/>
                  </a:lnTo>
                  <a:lnTo>
                    <a:pt x="9146540" y="0"/>
                  </a:lnTo>
                  <a:close/>
                </a:path>
              </a:pathLst>
            </a:custGeom>
            <a:solidFill>
              <a:srgbClr val="1D001D"/>
            </a:solidFill>
          </p:spPr>
          <p:txBody>
            <a:bodyPr wrap="square" lIns="0" tIns="0" rIns="0" bIns="0" rtlCol="0"/>
            <a:lstStyle/>
            <a:p>
              <a:endParaRPr/>
            </a:p>
          </p:txBody>
        </p:sp>
        <p:sp>
          <p:nvSpPr>
            <p:cNvPr id="29" name="object 29"/>
            <p:cNvSpPr/>
            <p:nvPr/>
          </p:nvSpPr>
          <p:spPr>
            <a:xfrm>
              <a:off x="-1270" y="187959"/>
              <a:ext cx="9146540" cy="7620"/>
            </a:xfrm>
            <a:custGeom>
              <a:avLst/>
              <a:gdLst/>
              <a:ahLst/>
              <a:cxnLst/>
              <a:rect l="l" t="t" r="r" b="b"/>
              <a:pathLst>
                <a:path w="9146540" h="7619">
                  <a:moveTo>
                    <a:pt x="9146540" y="0"/>
                  </a:moveTo>
                  <a:lnTo>
                    <a:pt x="0" y="0"/>
                  </a:lnTo>
                  <a:lnTo>
                    <a:pt x="0" y="7620"/>
                  </a:lnTo>
                  <a:lnTo>
                    <a:pt x="9146540" y="7620"/>
                  </a:lnTo>
                  <a:lnTo>
                    <a:pt x="9146540" y="0"/>
                  </a:lnTo>
                  <a:close/>
                </a:path>
              </a:pathLst>
            </a:custGeom>
            <a:solidFill>
              <a:srgbClr val="1E001E"/>
            </a:solidFill>
          </p:spPr>
          <p:txBody>
            <a:bodyPr wrap="square" lIns="0" tIns="0" rIns="0" bIns="0" rtlCol="0"/>
            <a:lstStyle/>
            <a:p>
              <a:endParaRPr/>
            </a:p>
          </p:txBody>
        </p:sp>
        <p:sp>
          <p:nvSpPr>
            <p:cNvPr id="30" name="object 30"/>
            <p:cNvSpPr/>
            <p:nvPr/>
          </p:nvSpPr>
          <p:spPr>
            <a:xfrm>
              <a:off x="-1270" y="195579"/>
              <a:ext cx="9146540" cy="7620"/>
            </a:xfrm>
            <a:custGeom>
              <a:avLst/>
              <a:gdLst/>
              <a:ahLst/>
              <a:cxnLst/>
              <a:rect l="l" t="t" r="r" b="b"/>
              <a:pathLst>
                <a:path w="9146540" h="7619">
                  <a:moveTo>
                    <a:pt x="9146540" y="0"/>
                  </a:moveTo>
                  <a:lnTo>
                    <a:pt x="0" y="0"/>
                  </a:lnTo>
                  <a:lnTo>
                    <a:pt x="0" y="7620"/>
                  </a:lnTo>
                  <a:lnTo>
                    <a:pt x="9146540" y="7620"/>
                  </a:lnTo>
                  <a:lnTo>
                    <a:pt x="9146540" y="0"/>
                  </a:lnTo>
                  <a:close/>
                </a:path>
              </a:pathLst>
            </a:custGeom>
            <a:solidFill>
              <a:srgbClr val="1F001F"/>
            </a:solidFill>
          </p:spPr>
          <p:txBody>
            <a:bodyPr wrap="square" lIns="0" tIns="0" rIns="0" bIns="0" rtlCol="0"/>
            <a:lstStyle/>
            <a:p>
              <a:endParaRPr/>
            </a:p>
          </p:txBody>
        </p:sp>
        <p:sp>
          <p:nvSpPr>
            <p:cNvPr id="31" name="object 31"/>
            <p:cNvSpPr/>
            <p:nvPr/>
          </p:nvSpPr>
          <p:spPr>
            <a:xfrm>
              <a:off x="-1270" y="203200"/>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200020"/>
            </a:solidFill>
          </p:spPr>
          <p:txBody>
            <a:bodyPr wrap="square" lIns="0" tIns="0" rIns="0" bIns="0" rtlCol="0"/>
            <a:lstStyle/>
            <a:p>
              <a:endParaRPr/>
            </a:p>
          </p:txBody>
        </p:sp>
        <p:sp>
          <p:nvSpPr>
            <p:cNvPr id="32" name="object 32"/>
            <p:cNvSpPr/>
            <p:nvPr/>
          </p:nvSpPr>
          <p:spPr>
            <a:xfrm>
              <a:off x="-1270" y="209550"/>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210021"/>
            </a:solidFill>
          </p:spPr>
          <p:txBody>
            <a:bodyPr wrap="square" lIns="0" tIns="0" rIns="0" bIns="0" rtlCol="0"/>
            <a:lstStyle/>
            <a:p>
              <a:endParaRPr/>
            </a:p>
          </p:txBody>
        </p:sp>
        <p:sp>
          <p:nvSpPr>
            <p:cNvPr id="33" name="object 33"/>
            <p:cNvSpPr/>
            <p:nvPr/>
          </p:nvSpPr>
          <p:spPr>
            <a:xfrm>
              <a:off x="-1270" y="217170"/>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230023"/>
            </a:solidFill>
          </p:spPr>
          <p:txBody>
            <a:bodyPr wrap="square" lIns="0" tIns="0" rIns="0" bIns="0" rtlCol="0"/>
            <a:lstStyle/>
            <a:p>
              <a:endParaRPr/>
            </a:p>
          </p:txBody>
        </p:sp>
        <p:sp>
          <p:nvSpPr>
            <p:cNvPr id="34" name="object 34"/>
            <p:cNvSpPr/>
            <p:nvPr/>
          </p:nvSpPr>
          <p:spPr>
            <a:xfrm>
              <a:off x="-1270" y="224789"/>
              <a:ext cx="9146540" cy="7620"/>
            </a:xfrm>
            <a:custGeom>
              <a:avLst/>
              <a:gdLst/>
              <a:ahLst/>
              <a:cxnLst/>
              <a:rect l="l" t="t" r="r" b="b"/>
              <a:pathLst>
                <a:path w="9146540" h="7620">
                  <a:moveTo>
                    <a:pt x="9146540" y="0"/>
                  </a:moveTo>
                  <a:lnTo>
                    <a:pt x="0" y="0"/>
                  </a:lnTo>
                  <a:lnTo>
                    <a:pt x="0" y="7619"/>
                  </a:lnTo>
                  <a:lnTo>
                    <a:pt x="9146540" y="7619"/>
                  </a:lnTo>
                  <a:lnTo>
                    <a:pt x="9146540" y="0"/>
                  </a:lnTo>
                  <a:close/>
                </a:path>
              </a:pathLst>
            </a:custGeom>
            <a:solidFill>
              <a:srgbClr val="240024"/>
            </a:solidFill>
          </p:spPr>
          <p:txBody>
            <a:bodyPr wrap="square" lIns="0" tIns="0" rIns="0" bIns="0" rtlCol="0"/>
            <a:lstStyle/>
            <a:p>
              <a:endParaRPr/>
            </a:p>
          </p:txBody>
        </p:sp>
        <p:sp>
          <p:nvSpPr>
            <p:cNvPr id="35" name="object 35"/>
            <p:cNvSpPr/>
            <p:nvPr/>
          </p:nvSpPr>
          <p:spPr>
            <a:xfrm>
              <a:off x="-1270" y="231139"/>
              <a:ext cx="9146540" cy="8890"/>
            </a:xfrm>
            <a:custGeom>
              <a:avLst/>
              <a:gdLst/>
              <a:ahLst/>
              <a:cxnLst/>
              <a:rect l="l" t="t" r="r" b="b"/>
              <a:pathLst>
                <a:path w="9146540" h="8889">
                  <a:moveTo>
                    <a:pt x="9146540" y="0"/>
                  </a:moveTo>
                  <a:lnTo>
                    <a:pt x="0" y="0"/>
                  </a:lnTo>
                  <a:lnTo>
                    <a:pt x="0" y="8889"/>
                  </a:lnTo>
                  <a:lnTo>
                    <a:pt x="9146540" y="8889"/>
                  </a:lnTo>
                  <a:lnTo>
                    <a:pt x="9146540" y="0"/>
                  </a:lnTo>
                  <a:close/>
                </a:path>
              </a:pathLst>
            </a:custGeom>
            <a:solidFill>
              <a:srgbClr val="250025"/>
            </a:solidFill>
          </p:spPr>
          <p:txBody>
            <a:bodyPr wrap="square" lIns="0" tIns="0" rIns="0" bIns="0" rtlCol="0"/>
            <a:lstStyle/>
            <a:p>
              <a:endParaRPr/>
            </a:p>
          </p:txBody>
        </p:sp>
        <p:sp>
          <p:nvSpPr>
            <p:cNvPr id="36" name="object 36"/>
            <p:cNvSpPr/>
            <p:nvPr/>
          </p:nvSpPr>
          <p:spPr>
            <a:xfrm>
              <a:off x="-1270" y="23875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260026"/>
            </a:solidFill>
          </p:spPr>
          <p:txBody>
            <a:bodyPr wrap="square" lIns="0" tIns="0" rIns="0" bIns="0" rtlCol="0"/>
            <a:lstStyle/>
            <a:p>
              <a:endParaRPr/>
            </a:p>
          </p:txBody>
        </p:sp>
        <p:sp>
          <p:nvSpPr>
            <p:cNvPr id="37" name="object 37"/>
            <p:cNvSpPr/>
            <p:nvPr/>
          </p:nvSpPr>
          <p:spPr>
            <a:xfrm>
              <a:off x="-1270" y="24637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270027"/>
            </a:solidFill>
          </p:spPr>
          <p:txBody>
            <a:bodyPr wrap="square" lIns="0" tIns="0" rIns="0" bIns="0" rtlCol="0"/>
            <a:lstStyle/>
            <a:p>
              <a:endParaRPr/>
            </a:p>
          </p:txBody>
        </p:sp>
        <p:sp>
          <p:nvSpPr>
            <p:cNvPr id="38" name="object 38"/>
            <p:cNvSpPr/>
            <p:nvPr/>
          </p:nvSpPr>
          <p:spPr>
            <a:xfrm>
              <a:off x="-1270" y="254000"/>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290029"/>
            </a:solidFill>
          </p:spPr>
          <p:txBody>
            <a:bodyPr wrap="square" lIns="0" tIns="0" rIns="0" bIns="0" rtlCol="0"/>
            <a:lstStyle/>
            <a:p>
              <a:endParaRPr/>
            </a:p>
          </p:txBody>
        </p:sp>
        <p:sp>
          <p:nvSpPr>
            <p:cNvPr id="39" name="object 39"/>
            <p:cNvSpPr/>
            <p:nvPr/>
          </p:nvSpPr>
          <p:spPr>
            <a:xfrm>
              <a:off x="-1270" y="260350"/>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2A002A"/>
            </a:solidFill>
          </p:spPr>
          <p:txBody>
            <a:bodyPr wrap="square" lIns="0" tIns="0" rIns="0" bIns="0" rtlCol="0"/>
            <a:lstStyle/>
            <a:p>
              <a:endParaRPr/>
            </a:p>
          </p:txBody>
        </p:sp>
        <p:sp>
          <p:nvSpPr>
            <p:cNvPr id="40" name="object 40"/>
            <p:cNvSpPr/>
            <p:nvPr/>
          </p:nvSpPr>
          <p:spPr>
            <a:xfrm>
              <a:off x="-1270" y="267970"/>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2B002B"/>
            </a:solidFill>
          </p:spPr>
          <p:txBody>
            <a:bodyPr wrap="square" lIns="0" tIns="0" rIns="0" bIns="0" rtlCol="0"/>
            <a:lstStyle/>
            <a:p>
              <a:endParaRPr/>
            </a:p>
          </p:txBody>
        </p:sp>
        <p:sp>
          <p:nvSpPr>
            <p:cNvPr id="41" name="object 41"/>
            <p:cNvSpPr/>
            <p:nvPr/>
          </p:nvSpPr>
          <p:spPr>
            <a:xfrm>
              <a:off x="-1270" y="275589"/>
              <a:ext cx="9146540" cy="7620"/>
            </a:xfrm>
            <a:custGeom>
              <a:avLst/>
              <a:gdLst/>
              <a:ahLst/>
              <a:cxnLst/>
              <a:rect l="l" t="t" r="r" b="b"/>
              <a:pathLst>
                <a:path w="9146540" h="7620">
                  <a:moveTo>
                    <a:pt x="9146540" y="0"/>
                  </a:moveTo>
                  <a:lnTo>
                    <a:pt x="0" y="0"/>
                  </a:lnTo>
                  <a:lnTo>
                    <a:pt x="0" y="7619"/>
                  </a:lnTo>
                  <a:lnTo>
                    <a:pt x="9146540" y="7619"/>
                  </a:lnTo>
                  <a:lnTo>
                    <a:pt x="9146540" y="0"/>
                  </a:lnTo>
                  <a:close/>
                </a:path>
              </a:pathLst>
            </a:custGeom>
            <a:solidFill>
              <a:srgbClr val="2C002C"/>
            </a:solidFill>
          </p:spPr>
          <p:txBody>
            <a:bodyPr wrap="square" lIns="0" tIns="0" rIns="0" bIns="0" rtlCol="0"/>
            <a:lstStyle/>
            <a:p>
              <a:endParaRPr/>
            </a:p>
          </p:txBody>
        </p:sp>
        <p:sp>
          <p:nvSpPr>
            <p:cNvPr id="42" name="object 42"/>
            <p:cNvSpPr/>
            <p:nvPr/>
          </p:nvSpPr>
          <p:spPr>
            <a:xfrm>
              <a:off x="-1270" y="28320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2D002D"/>
            </a:solidFill>
          </p:spPr>
          <p:txBody>
            <a:bodyPr wrap="square" lIns="0" tIns="0" rIns="0" bIns="0" rtlCol="0"/>
            <a:lstStyle/>
            <a:p>
              <a:endParaRPr/>
            </a:p>
          </p:txBody>
        </p:sp>
        <p:sp>
          <p:nvSpPr>
            <p:cNvPr id="43" name="object 43"/>
            <p:cNvSpPr/>
            <p:nvPr/>
          </p:nvSpPr>
          <p:spPr>
            <a:xfrm>
              <a:off x="-1270" y="28955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2F002F"/>
            </a:solidFill>
          </p:spPr>
          <p:txBody>
            <a:bodyPr wrap="square" lIns="0" tIns="0" rIns="0" bIns="0" rtlCol="0"/>
            <a:lstStyle/>
            <a:p>
              <a:endParaRPr/>
            </a:p>
          </p:txBody>
        </p:sp>
        <p:sp>
          <p:nvSpPr>
            <p:cNvPr id="44" name="object 44"/>
            <p:cNvSpPr/>
            <p:nvPr/>
          </p:nvSpPr>
          <p:spPr>
            <a:xfrm>
              <a:off x="-1270" y="29717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300030"/>
            </a:solidFill>
          </p:spPr>
          <p:txBody>
            <a:bodyPr wrap="square" lIns="0" tIns="0" rIns="0" bIns="0" rtlCol="0"/>
            <a:lstStyle/>
            <a:p>
              <a:endParaRPr/>
            </a:p>
          </p:txBody>
        </p:sp>
        <p:sp>
          <p:nvSpPr>
            <p:cNvPr id="45" name="object 45"/>
            <p:cNvSpPr/>
            <p:nvPr/>
          </p:nvSpPr>
          <p:spPr>
            <a:xfrm>
              <a:off x="-1270" y="304800"/>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310031"/>
            </a:solidFill>
          </p:spPr>
          <p:txBody>
            <a:bodyPr wrap="square" lIns="0" tIns="0" rIns="0" bIns="0" rtlCol="0"/>
            <a:lstStyle/>
            <a:p>
              <a:endParaRPr/>
            </a:p>
          </p:txBody>
        </p:sp>
        <p:sp>
          <p:nvSpPr>
            <p:cNvPr id="46" name="object 46"/>
            <p:cNvSpPr/>
            <p:nvPr/>
          </p:nvSpPr>
          <p:spPr>
            <a:xfrm>
              <a:off x="-1270" y="311149"/>
              <a:ext cx="9146540" cy="15875"/>
            </a:xfrm>
            <a:custGeom>
              <a:avLst/>
              <a:gdLst/>
              <a:ahLst/>
              <a:cxnLst/>
              <a:rect l="l" t="t" r="r" b="b"/>
              <a:pathLst>
                <a:path w="9146540" h="15875">
                  <a:moveTo>
                    <a:pt x="9146540" y="0"/>
                  </a:moveTo>
                  <a:lnTo>
                    <a:pt x="0" y="0"/>
                  </a:lnTo>
                  <a:lnTo>
                    <a:pt x="0" y="7620"/>
                  </a:lnTo>
                  <a:lnTo>
                    <a:pt x="0" y="8902"/>
                  </a:lnTo>
                  <a:lnTo>
                    <a:pt x="0" y="15252"/>
                  </a:lnTo>
                  <a:lnTo>
                    <a:pt x="9146540" y="15252"/>
                  </a:lnTo>
                  <a:lnTo>
                    <a:pt x="9146540" y="8902"/>
                  </a:lnTo>
                  <a:lnTo>
                    <a:pt x="9146540" y="7620"/>
                  </a:lnTo>
                  <a:lnTo>
                    <a:pt x="9146540" y="0"/>
                  </a:lnTo>
                  <a:close/>
                </a:path>
              </a:pathLst>
            </a:custGeom>
            <a:solidFill>
              <a:srgbClr val="330033"/>
            </a:solidFill>
          </p:spPr>
          <p:txBody>
            <a:bodyPr wrap="square" lIns="0" tIns="0" rIns="0" bIns="0" rtlCol="0"/>
            <a:lstStyle/>
            <a:p>
              <a:endParaRPr/>
            </a:p>
          </p:txBody>
        </p:sp>
        <p:sp>
          <p:nvSpPr>
            <p:cNvPr id="47" name="object 47"/>
            <p:cNvSpPr/>
            <p:nvPr/>
          </p:nvSpPr>
          <p:spPr>
            <a:xfrm>
              <a:off x="-1270" y="326389"/>
              <a:ext cx="9146540" cy="7620"/>
            </a:xfrm>
            <a:custGeom>
              <a:avLst/>
              <a:gdLst/>
              <a:ahLst/>
              <a:cxnLst/>
              <a:rect l="l" t="t" r="r" b="b"/>
              <a:pathLst>
                <a:path w="9146540" h="7620">
                  <a:moveTo>
                    <a:pt x="9146540" y="0"/>
                  </a:moveTo>
                  <a:lnTo>
                    <a:pt x="0" y="0"/>
                  </a:lnTo>
                  <a:lnTo>
                    <a:pt x="0" y="7619"/>
                  </a:lnTo>
                  <a:lnTo>
                    <a:pt x="9146540" y="7619"/>
                  </a:lnTo>
                  <a:lnTo>
                    <a:pt x="9146540" y="0"/>
                  </a:lnTo>
                  <a:close/>
                </a:path>
              </a:pathLst>
            </a:custGeom>
            <a:solidFill>
              <a:srgbClr val="350035"/>
            </a:solidFill>
          </p:spPr>
          <p:txBody>
            <a:bodyPr wrap="square" lIns="0" tIns="0" rIns="0" bIns="0" rtlCol="0"/>
            <a:lstStyle/>
            <a:p>
              <a:endParaRPr/>
            </a:p>
          </p:txBody>
        </p:sp>
        <p:sp>
          <p:nvSpPr>
            <p:cNvPr id="48" name="object 48"/>
            <p:cNvSpPr/>
            <p:nvPr/>
          </p:nvSpPr>
          <p:spPr>
            <a:xfrm>
              <a:off x="-1270" y="332739"/>
              <a:ext cx="9146540" cy="8890"/>
            </a:xfrm>
            <a:custGeom>
              <a:avLst/>
              <a:gdLst/>
              <a:ahLst/>
              <a:cxnLst/>
              <a:rect l="l" t="t" r="r" b="b"/>
              <a:pathLst>
                <a:path w="9146540" h="8889">
                  <a:moveTo>
                    <a:pt x="9146540" y="0"/>
                  </a:moveTo>
                  <a:lnTo>
                    <a:pt x="0" y="0"/>
                  </a:lnTo>
                  <a:lnTo>
                    <a:pt x="0" y="8889"/>
                  </a:lnTo>
                  <a:lnTo>
                    <a:pt x="9146540" y="8889"/>
                  </a:lnTo>
                  <a:lnTo>
                    <a:pt x="9146540" y="0"/>
                  </a:lnTo>
                  <a:close/>
                </a:path>
              </a:pathLst>
            </a:custGeom>
            <a:solidFill>
              <a:srgbClr val="360036"/>
            </a:solidFill>
          </p:spPr>
          <p:txBody>
            <a:bodyPr wrap="square" lIns="0" tIns="0" rIns="0" bIns="0" rtlCol="0"/>
            <a:lstStyle/>
            <a:p>
              <a:endParaRPr/>
            </a:p>
          </p:txBody>
        </p:sp>
        <p:sp>
          <p:nvSpPr>
            <p:cNvPr id="49" name="object 49"/>
            <p:cNvSpPr/>
            <p:nvPr/>
          </p:nvSpPr>
          <p:spPr>
            <a:xfrm>
              <a:off x="-1270" y="340359"/>
              <a:ext cx="9146540" cy="8890"/>
            </a:xfrm>
            <a:custGeom>
              <a:avLst/>
              <a:gdLst/>
              <a:ahLst/>
              <a:cxnLst/>
              <a:rect l="l" t="t" r="r" b="b"/>
              <a:pathLst>
                <a:path w="9146540" h="8889">
                  <a:moveTo>
                    <a:pt x="9146540" y="0"/>
                  </a:moveTo>
                  <a:lnTo>
                    <a:pt x="0" y="0"/>
                  </a:lnTo>
                  <a:lnTo>
                    <a:pt x="0" y="8890"/>
                  </a:lnTo>
                  <a:lnTo>
                    <a:pt x="9146540" y="8890"/>
                  </a:lnTo>
                  <a:lnTo>
                    <a:pt x="9146540" y="0"/>
                  </a:lnTo>
                  <a:close/>
                </a:path>
              </a:pathLst>
            </a:custGeom>
            <a:solidFill>
              <a:srgbClr val="370037"/>
            </a:solidFill>
          </p:spPr>
          <p:txBody>
            <a:bodyPr wrap="square" lIns="0" tIns="0" rIns="0" bIns="0" rtlCol="0"/>
            <a:lstStyle/>
            <a:p>
              <a:endParaRPr/>
            </a:p>
          </p:txBody>
        </p:sp>
        <p:sp>
          <p:nvSpPr>
            <p:cNvPr id="50" name="object 50"/>
            <p:cNvSpPr/>
            <p:nvPr/>
          </p:nvSpPr>
          <p:spPr>
            <a:xfrm>
              <a:off x="-1270" y="34797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380038"/>
            </a:solidFill>
          </p:spPr>
          <p:txBody>
            <a:bodyPr wrap="square" lIns="0" tIns="0" rIns="0" bIns="0" rtlCol="0"/>
            <a:lstStyle/>
            <a:p>
              <a:endParaRPr/>
            </a:p>
          </p:txBody>
        </p:sp>
        <p:sp>
          <p:nvSpPr>
            <p:cNvPr id="51" name="object 51"/>
            <p:cNvSpPr/>
            <p:nvPr/>
          </p:nvSpPr>
          <p:spPr>
            <a:xfrm>
              <a:off x="-1270" y="355600"/>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390039"/>
            </a:solidFill>
          </p:spPr>
          <p:txBody>
            <a:bodyPr wrap="square" lIns="0" tIns="0" rIns="0" bIns="0" rtlCol="0"/>
            <a:lstStyle/>
            <a:p>
              <a:endParaRPr/>
            </a:p>
          </p:txBody>
        </p:sp>
        <p:sp>
          <p:nvSpPr>
            <p:cNvPr id="52" name="object 52"/>
            <p:cNvSpPr/>
            <p:nvPr/>
          </p:nvSpPr>
          <p:spPr>
            <a:xfrm>
              <a:off x="-1270" y="361950"/>
              <a:ext cx="9146540" cy="8890"/>
            </a:xfrm>
            <a:custGeom>
              <a:avLst/>
              <a:gdLst/>
              <a:ahLst/>
              <a:cxnLst/>
              <a:rect l="l" t="t" r="r" b="b"/>
              <a:pathLst>
                <a:path w="9146540" h="8889">
                  <a:moveTo>
                    <a:pt x="9146540" y="0"/>
                  </a:moveTo>
                  <a:lnTo>
                    <a:pt x="0" y="0"/>
                  </a:lnTo>
                  <a:lnTo>
                    <a:pt x="0" y="8889"/>
                  </a:lnTo>
                  <a:lnTo>
                    <a:pt x="9146540" y="8889"/>
                  </a:lnTo>
                  <a:lnTo>
                    <a:pt x="9146540" y="0"/>
                  </a:lnTo>
                  <a:close/>
                </a:path>
              </a:pathLst>
            </a:custGeom>
            <a:solidFill>
              <a:srgbClr val="3B003B"/>
            </a:solidFill>
          </p:spPr>
          <p:txBody>
            <a:bodyPr wrap="square" lIns="0" tIns="0" rIns="0" bIns="0" rtlCol="0"/>
            <a:lstStyle/>
            <a:p>
              <a:endParaRPr/>
            </a:p>
          </p:txBody>
        </p:sp>
        <p:sp>
          <p:nvSpPr>
            <p:cNvPr id="53" name="object 53"/>
            <p:cNvSpPr/>
            <p:nvPr/>
          </p:nvSpPr>
          <p:spPr>
            <a:xfrm>
              <a:off x="-1270" y="369570"/>
              <a:ext cx="9146540" cy="8890"/>
            </a:xfrm>
            <a:custGeom>
              <a:avLst/>
              <a:gdLst/>
              <a:ahLst/>
              <a:cxnLst/>
              <a:rect l="l" t="t" r="r" b="b"/>
              <a:pathLst>
                <a:path w="9146540" h="8889">
                  <a:moveTo>
                    <a:pt x="9146540" y="0"/>
                  </a:moveTo>
                  <a:lnTo>
                    <a:pt x="0" y="0"/>
                  </a:lnTo>
                  <a:lnTo>
                    <a:pt x="0" y="8889"/>
                  </a:lnTo>
                  <a:lnTo>
                    <a:pt x="9146540" y="8889"/>
                  </a:lnTo>
                  <a:lnTo>
                    <a:pt x="9146540" y="0"/>
                  </a:lnTo>
                  <a:close/>
                </a:path>
              </a:pathLst>
            </a:custGeom>
            <a:solidFill>
              <a:srgbClr val="3C003C"/>
            </a:solidFill>
          </p:spPr>
          <p:txBody>
            <a:bodyPr wrap="square" lIns="0" tIns="0" rIns="0" bIns="0" rtlCol="0"/>
            <a:lstStyle/>
            <a:p>
              <a:endParaRPr/>
            </a:p>
          </p:txBody>
        </p:sp>
        <p:sp>
          <p:nvSpPr>
            <p:cNvPr id="54" name="object 54"/>
            <p:cNvSpPr/>
            <p:nvPr/>
          </p:nvSpPr>
          <p:spPr>
            <a:xfrm>
              <a:off x="-1270" y="37718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3D003D"/>
            </a:solidFill>
          </p:spPr>
          <p:txBody>
            <a:bodyPr wrap="square" lIns="0" tIns="0" rIns="0" bIns="0" rtlCol="0"/>
            <a:lstStyle/>
            <a:p>
              <a:endParaRPr/>
            </a:p>
          </p:txBody>
        </p:sp>
        <p:sp>
          <p:nvSpPr>
            <p:cNvPr id="55" name="object 55"/>
            <p:cNvSpPr/>
            <p:nvPr/>
          </p:nvSpPr>
          <p:spPr>
            <a:xfrm>
              <a:off x="-1270" y="384809"/>
              <a:ext cx="9146540" cy="7620"/>
            </a:xfrm>
            <a:custGeom>
              <a:avLst/>
              <a:gdLst/>
              <a:ahLst/>
              <a:cxnLst/>
              <a:rect l="l" t="t" r="r" b="b"/>
              <a:pathLst>
                <a:path w="9146540" h="7620">
                  <a:moveTo>
                    <a:pt x="9146540" y="0"/>
                  </a:moveTo>
                  <a:lnTo>
                    <a:pt x="0" y="0"/>
                  </a:lnTo>
                  <a:lnTo>
                    <a:pt x="0" y="7619"/>
                  </a:lnTo>
                  <a:lnTo>
                    <a:pt x="9146540" y="7619"/>
                  </a:lnTo>
                  <a:lnTo>
                    <a:pt x="9146540" y="0"/>
                  </a:lnTo>
                  <a:close/>
                </a:path>
              </a:pathLst>
            </a:custGeom>
            <a:solidFill>
              <a:srgbClr val="3E003E"/>
            </a:solidFill>
          </p:spPr>
          <p:txBody>
            <a:bodyPr wrap="square" lIns="0" tIns="0" rIns="0" bIns="0" rtlCol="0"/>
            <a:lstStyle/>
            <a:p>
              <a:endParaRPr/>
            </a:p>
          </p:txBody>
        </p:sp>
        <p:sp>
          <p:nvSpPr>
            <p:cNvPr id="56" name="object 56"/>
            <p:cNvSpPr/>
            <p:nvPr/>
          </p:nvSpPr>
          <p:spPr>
            <a:xfrm>
              <a:off x="-1270" y="391159"/>
              <a:ext cx="9146540" cy="8890"/>
            </a:xfrm>
            <a:custGeom>
              <a:avLst/>
              <a:gdLst/>
              <a:ahLst/>
              <a:cxnLst/>
              <a:rect l="l" t="t" r="r" b="b"/>
              <a:pathLst>
                <a:path w="9146540" h="8889">
                  <a:moveTo>
                    <a:pt x="9146540" y="0"/>
                  </a:moveTo>
                  <a:lnTo>
                    <a:pt x="0" y="0"/>
                  </a:lnTo>
                  <a:lnTo>
                    <a:pt x="0" y="8889"/>
                  </a:lnTo>
                  <a:lnTo>
                    <a:pt x="9146540" y="8889"/>
                  </a:lnTo>
                  <a:lnTo>
                    <a:pt x="9146540" y="0"/>
                  </a:lnTo>
                  <a:close/>
                </a:path>
              </a:pathLst>
            </a:custGeom>
            <a:solidFill>
              <a:srgbClr val="3F003F"/>
            </a:solidFill>
          </p:spPr>
          <p:txBody>
            <a:bodyPr wrap="square" lIns="0" tIns="0" rIns="0" bIns="0" rtlCol="0"/>
            <a:lstStyle/>
            <a:p>
              <a:endParaRPr/>
            </a:p>
          </p:txBody>
        </p:sp>
        <p:sp>
          <p:nvSpPr>
            <p:cNvPr id="57" name="object 57"/>
            <p:cNvSpPr/>
            <p:nvPr/>
          </p:nvSpPr>
          <p:spPr>
            <a:xfrm>
              <a:off x="-1270" y="39877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410041"/>
            </a:solidFill>
          </p:spPr>
          <p:txBody>
            <a:bodyPr wrap="square" lIns="0" tIns="0" rIns="0" bIns="0" rtlCol="0"/>
            <a:lstStyle/>
            <a:p>
              <a:endParaRPr/>
            </a:p>
          </p:txBody>
        </p:sp>
        <p:sp>
          <p:nvSpPr>
            <p:cNvPr id="58" name="object 58"/>
            <p:cNvSpPr/>
            <p:nvPr/>
          </p:nvSpPr>
          <p:spPr>
            <a:xfrm>
              <a:off x="-1270" y="40639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420042"/>
            </a:solidFill>
          </p:spPr>
          <p:txBody>
            <a:bodyPr wrap="square" lIns="0" tIns="0" rIns="0" bIns="0" rtlCol="0"/>
            <a:lstStyle/>
            <a:p>
              <a:endParaRPr/>
            </a:p>
          </p:txBody>
        </p:sp>
        <p:sp>
          <p:nvSpPr>
            <p:cNvPr id="59" name="object 59"/>
            <p:cNvSpPr/>
            <p:nvPr/>
          </p:nvSpPr>
          <p:spPr>
            <a:xfrm>
              <a:off x="-1270" y="414020"/>
              <a:ext cx="9146540" cy="7620"/>
            </a:xfrm>
            <a:custGeom>
              <a:avLst/>
              <a:gdLst/>
              <a:ahLst/>
              <a:cxnLst/>
              <a:rect l="l" t="t" r="r" b="b"/>
              <a:pathLst>
                <a:path w="9146540" h="7620">
                  <a:moveTo>
                    <a:pt x="9146540" y="0"/>
                  </a:moveTo>
                  <a:lnTo>
                    <a:pt x="0" y="0"/>
                  </a:lnTo>
                  <a:lnTo>
                    <a:pt x="0" y="7619"/>
                  </a:lnTo>
                  <a:lnTo>
                    <a:pt x="9146540" y="7619"/>
                  </a:lnTo>
                  <a:lnTo>
                    <a:pt x="9146540" y="0"/>
                  </a:lnTo>
                  <a:close/>
                </a:path>
              </a:pathLst>
            </a:custGeom>
            <a:solidFill>
              <a:srgbClr val="430043"/>
            </a:solidFill>
          </p:spPr>
          <p:txBody>
            <a:bodyPr wrap="square" lIns="0" tIns="0" rIns="0" bIns="0" rtlCol="0"/>
            <a:lstStyle/>
            <a:p>
              <a:endParaRPr/>
            </a:p>
          </p:txBody>
        </p:sp>
        <p:sp>
          <p:nvSpPr>
            <p:cNvPr id="60" name="object 60"/>
            <p:cNvSpPr/>
            <p:nvPr/>
          </p:nvSpPr>
          <p:spPr>
            <a:xfrm>
              <a:off x="-1270" y="420370"/>
              <a:ext cx="9146540" cy="8890"/>
            </a:xfrm>
            <a:custGeom>
              <a:avLst/>
              <a:gdLst/>
              <a:ahLst/>
              <a:cxnLst/>
              <a:rect l="l" t="t" r="r" b="b"/>
              <a:pathLst>
                <a:path w="9146540" h="8890">
                  <a:moveTo>
                    <a:pt x="9146540" y="0"/>
                  </a:moveTo>
                  <a:lnTo>
                    <a:pt x="0" y="0"/>
                  </a:lnTo>
                  <a:lnTo>
                    <a:pt x="0" y="8889"/>
                  </a:lnTo>
                  <a:lnTo>
                    <a:pt x="9146540" y="8889"/>
                  </a:lnTo>
                  <a:lnTo>
                    <a:pt x="9146540" y="0"/>
                  </a:lnTo>
                  <a:close/>
                </a:path>
              </a:pathLst>
            </a:custGeom>
            <a:solidFill>
              <a:srgbClr val="440044"/>
            </a:solidFill>
          </p:spPr>
          <p:txBody>
            <a:bodyPr wrap="square" lIns="0" tIns="0" rIns="0" bIns="0" rtlCol="0"/>
            <a:lstStyle/>
            <a:p>
              <a:endParaRPr/>
            </a:p>
          </p:txBody>
        </p:sp>
        <p:sp>
          <p:nvSpPr>
            <p:cNvPr id="61" name="object 61"/>
            <p:cNvSpPr/>
            <p:nvPr/>
          </p:nvSpPr>
          <p:spPr>
            <a:xfrm>
              <a:off x="-1270" y="42798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450045"/>
            </a:solidFill>
          </p:spPr>
          <p:txBody>
            <a:bodyPr wrap="square" lIns="0" tIns="0" rIns="0" bIns="0" rtlCol="0"/>
            <a:lstStyle/>
            <a:p>
              <a:endParaRPr/>
            </a:p>
          </p:txBody>
        </p:sp>
        <p:sp>
          <p:nvSpPr>
            <p:cNvPr id="62" name="object 62"/>
            <p:cNvSpPr/>
            <p:nvPr/>
          </p:nvSpPr>
          <p:spPr>
            <a:xfrm>
              <a:off x="-1270" y="435610"/>
              <a:ext cx="9146540" cy="7620"/>
            </a:xfrm>
            <a:custGeom>
              <a:avLst/>
              <a:gdLst/>
              <a:ahLst/>
              <a:cxnLst/>
              <a:rect l="l" t="t" r="r" b="b"/>
              <a:pathLst>
                <a:path w="9146540" h="7620">
                  <a:moveTo>
                    <a:pt x="9146540" y="0"/>
                  </a:moveTo>
                  <a:lnTo>
                    <a:pt x="0" y="0"/>
                  </a:lnTo>
                  <a:lnTo>
                    <a:pt x="0" y="7619"/>
                  </a:lnTo>
                  <a:lnTo>
                    <a:pt x="9146540" y="7619"/>
                  </a:lnTo>
                  <a:lnTo>
                    <a:pt x="9146540" y="0"/>
                  </a:lnTo>
                  <a:close/>
                </a:path>
              </a:pathLst>
            </a:custGeom>
            <a:solidFill>
              <a:srgbClr val="470047"/>
            </a:solidFill>
          </p:spPr>
          <p:txBody>
            <a:bodyPr wrap="square" lIns="0" tIns="0" rIns="0" bIns="0" rtlCol="0"/>
            <a:lstStyle/>
            <a:p>
              <a:endParaRPr/>
            </a:p>
          </p:txBody>
        </p:sp>
        <p:sp>
          <p:nvSpPr>
            <p:cNvPr id="63" name="object 63"/>
            <p:cNvSpPr/>
            <p:nvPr/>
          </p:nvSpPr>
          <p:spPr>
            <a:xfrm>
              <a:off x="-1270" y="44322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480048"/>
            </a:solidFill>
          </p:spPr>
          <p:txBody>
            <a:bodyPr wrap="square" lIns="0" tIns="0" rIns="0" bIns="0" rtlCol="0"/>
            <a:lstStyle/>
            <a:p>
              <a:endParaRPr/>
            </a:p>
          </p:txBody>
        </p:sp>
        <p:sp>
          <p:nvSpPr>
            <p:cNvPr id="64" name="object 64"/>
            <p:cNvSpPr/>
            <p:nvPr/>
          </p:nvSpPr>
          <p:spPr>
            <a:xfrm>
              <a:off x="-1270" y="449579"/>
              <a:ext cx="9146540" cy="8890"/>
            </a:xfrm>
            <a:custGeom>
              <a:avLst/>
              <a:gdLst/>
              <a:ahLst/>
              <a:cxnLst/>
              <a:rect l="l" t="t" r="r" b="b"/>
              <a:pathLst>
                <a:path w="9146540" h="8890">
                  <a:moveTo>
                    <a:pt x="9146540" y="0"/>
                  </a:moveTo>
                  <a:lnTo>
                    <a:pt x="0" y="0"/>
                  </a:lnTo>
                  <a:lnTo>
                    <a:pt x="0" y="8890"/>
                  </a:lnTo>
                  <a:lnTo>
                    <a:pt x="9146540" y="8890"/>
                  </a:lnTo>
                  <a:lnTo>
                    <a:pt x="9146540" y="0"/>
                  </a:lnTo>
                  <a:close/>
                </a:path>
              </a:pathLst>
            </a:custGeom>
            <a:solidFill>
              <a:srgbClr val="490049"/>
            </a:solidFill>
          </p:spPr>
          <p:txBody>
            <a:bodyPr wrap="square" lIns="0" tIns="0" rIns="0" bIns="0" rtlCol="0"/>
            <a:lstStyle/>
            <a:p>
              <a:endParaRPr/>
            </a:p>
          </p:txBody>
        </p:sp>
        <p:sp>
          <p:nvSpPr>
            <p:cNvPr id="65" name="object 65"/>
            <p:cNvSpPr/>
            <p:nvPr/>
          </p:nvSpPr>
          <p:spPr>
            <a:xfrm>
              <a:off x="-1270" y="45719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4A004A"/>
            </a:solidFill>
          </p:spPr>
          <p:txBody>
            <a:bodyPr wrap="square" lIns="0" tIns="0" rIns="0" bIns="0" rtlCol="0"/>
            <a:lstStyle/>
            <a:p>
              <a:endParaRPr/>
            </a:p>
          </p:txBody>
        </p:sp>
        <p:sp>
          <p:nvSpPr>
            <p:cNvPr id="66" name="object 66"/>
            <p:cNvSpPr/>
            <p:nvPr/>
          </p:nvSpPr>
          <p:spPr>
            <a:xfrm>
              <a:off x="-1270" y="464820"/>
              <a:ext cx="9146540" cy="7620"/>
            </a:xfrm>
            <a:custGeom>
              <a:avLst/>
              <a:gdLst/>
              <a:ahLst/>
              <a:cxnLst/>
              <a:rect l="l" t="t" r="r" b="b"/>
              <a:pathLst>
                <a:path w="9146540" h="7620">
                  <a:moveTo>
                    <a:pt x="9146540" y="0"/>
                  </a:moveTo>
                  <a:lnTo>
                    <a:pt x="0" y="0"/>
                  </a:lnTo>
                  <a:lnTo>
                    <a:pt x="0" y="7619"/>
                  </a:lnTo>
                  <a:lnTo>
                    <a:pt x="9146540" y="7619"/>
                  </a:lnTo>
                  <a:lnTo>
                    <a:pt x="9146540" y="0"/>
                  </a:lnTo>
                  <a:close/>
                </a:path>
              </a:pathLst>
            </a:custGeom>
            <a:solidFill>
              <a:srgbClr val="4B004B"/>
            </a:solidFill>
          </p:spPr>
          <p:txBody>
            <a:bodyPr wrap="square" lIns="0" tIns="0" rIns="0" bIns="0" rtlCol="0"/>
            <a:lstStyle/>
            <a:p>
              <a:endParaRPr/>
            </a:p>
          </p:txBody>
        </p:sp>
        <p:sp>
          <p:nvSpPr>
            <p:cNvPr id="67" name="object 67"/>
            <p:cNvSpPr/>
            <p:nvPr/>
          </p:nvSpPr>
          <p:spPr>
            <a:xfrm>
              <a:off x="-1270" y="471170"/>
              <a:ext cx="9146540" cy="8890"/>
            </a:xfrm>
            <a:custGeom>
              <a:avLst/>
              <a:gdLst/>
              <a:ahLst/>
              <a:cxnLst/>
              <a:rect l="l" t="t" r="r" b="b"/>
              <a:pathLst>
                <a:path w="9146540" h="8890">
                  <a:moveTo>
                    <a:pt x="9146540" y="0"/>
                  </a:moveTo>
                  <a:lnTo>
                    <a:pt x="0" y="0"/>
                  </a:lnTo>
                  <a:lnTo>
                    <a:pt x="0" y="8889"/>
                  </a:lnTo>
                  <a:lnTo>
                    <a:pt x="9146540" y="8889"/>
                  </a:lnTo>
                  <a:lnTo>
                    <a:pt x="9146540" y="0"/>
                  </a:lnTo>
                  <a:close/>
                </a:path>
              </a:pathLst>
            </a:custGeom>
            <a:solidFill>
              <a:srgbClr val="4D004D"/>
            </a:solidFill>
          </p:spPr>
          <p:txBody>
            <a:bodyPr wrap="square" lIns="0" tIns="0" rIns="0" bIns="0" rtlCol="0"/>
            <a:lstStyle/>
            <a:p>
              <a:endParaRPr/>
            </a:p>
          </p:txBody>
        </p:sp>
        <p:sp>
          <p:nvSpPr>
            <p:cNvPr id="68" name="object 68"/>
            <p:cNvSpPr/>
            <p:nvPr/>
          </p:nvSpPr>
          <p:spPr>
            <a:xfrm>
              <a:off x="-1270" y="478789"/>
              <a:ext cx="9146540" cy="8890"/>
            </a:xfrm>
            <a:custGeom>
              <a:avLst/>
              <a:gdLst/>
              <a:ahLst/>
              <a:cxnLst/>
              <a:rect l="l" t="t" r="r" b="b"/>
              <a:pathLst>
                <a:path w="9146540" h="8890">
                  <a:moveTo>
                    <a:pt x="9146540" y="0"/>
                  </a:moveTo>
                  <a:lnTo>
                    <a:pt x="0" y="0"/>
                  </a:lnTo>
                  <a:lnTo>
                    <a:pt x="0" y="8889"/>
                  </a:lnTo>
                  <a:lnTo>
                    <a:pt x="9146540" y="8889"/>
                  </a:lnTo>
                  <a:lnTo>
                    <a:pt x="9146540" y="0"/>
                  </a:lnTo>
                  <a:close/>
                </a:path>
              </a:pathLst>
            </a:custGeom>
            <a:solidFill>
              <a:srgbClr val="4E004E"/>
            </a:solidFill>
          </p:spPr>
          <p:txBody>
            <a:bodyPr wrap="square" lIns="0" tIns="0" rIns="0" bIns="0" rtlCol="0"/>
            <a:lstStyle/>
            <a:p>
              <a:endParaRPr/>
            </a:p>
          </p:txBody>
        </p:sp>
        <p:sp>
          <p:nvSpPr>
            <p:cNvPr id="69" name="object 69"/>
            <p:cNvSpPr/>
            <p:nvPr/>
          </p:nvSpPr>
          <p:spPr>
            <a:xfrm>
              <a:off x="-1270" y="486410"/>
              <a:ext cx="9146540" cy="7620"/>
            </a:xfrm>
            <a:custGeom>
              <a:avLst/>
              <a:gdLst/>
              <a:ahLst/>
              <a:cxnLst/>
              <a:rect l="l" t="t" r="r" b="b"/>
              <a:pathLst>
                <a:path w="9146540" h="7620">
                  <a:moveTo>
                    <a:pt x="9146540" y="0"/>
                  </a:moveTo>
                  <a:lnTo>
                    <a:pt x="0" y="0"/>
                  </a:lnTo>
                  <a:lnTo>
                    <a:pt x="0" y="7619"/>
                  </a:lnTo>
                  <a:lnTo>
                    <a:pt x="9146540" y="7619"/>
                  </a:lnTo>
                  <a:lnTo>
                    <a:pt x="9146540" y="0"/>
                  </a:lnTo>
                  <a:close/>
                </a:path>
              </a:pathLst>
            </a:custGeom>
            <a:solidFill>
              <a:srgbClr val="4F004F"/>
            </a:solidFill>
          </p:spPr>
          <p:txBody>
            <a:bodyPr wrap="square" lIns="0" tIns="0" rIns="0" bIns="0" rtlCol="0"/>
            <a:lstStyle/>
            <a:p>
              <a:endParaRPr/>
            </a:p>
          </p:txBody>
        </p:sp>
        <p:sp>
          <p:nvSpPr>
            <p:cNvPr id="70" name="object 70"/>
            <p:cNvSpPr/>
            <p:nvPr/>
          </p:nvSpPr>
          <p:spPr>
            <a:xfrm>
              <a:off x="-1270" y="49402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500050"/>
            </a:solidFill>
          </p:spPr>
          <p:txBody>
            <a:bodyPr wrap="square" lIns="0" tIns="0" rIns="0" bIns="0" rtlCol="0"/>
            <a:lstStyle/>
            <a:p>
              <a:endParaRPr/>
            </a:p>
          </p:txBody>
        </p:sp>
        <p:sp>
          <p:nvSpPr>
            <p:cNvPr id="71" name="object 71"/>
            <p:cNvSpPr/>
            <p:nvPr/>
          </p:nvSpPr>
          <p:spPr>
            <a:xfrm>
              <a:off x="-1270" y="500379"/>
              <a:ext cx="9146540" cy="8890"/>
            </a:xfrm>
            <a:custGeom>
              <a:avLst/>
              <a:gdLst/>
              <a:ahLst/>
              <a:cxnLst/>
              <a:rect l="l" t="t" r="r" b="b"/>
              <a:pathLst>
                <a:path w="9146540" h="8890">
                  <a:moveTo>
                    <a:pt x="9146540" y="0"/>
                  </a:moveTo>
                  <a:lnTo>
                    <a:pt x="0" y="0"/>
                  </a:lnTo>
                  <a:lnTo>
                    <a:pt x="0" y="8890"/>
                  </a:lnTo>
                  <a:lnTo>
                    <a:pt x="9146540" y="8890"/>
                  </a:lnTo>
                  <a:lnTo>
                    <a:pt x="9146540" y="0"/>
                  </a:lnTo>
                  <a:close/>
                </a:path>
              </a:pathLst>
            </a:custGeom>
            <a:solidFill>
              <a:srgbClr val="510051"/>
            </a:solidFill>
          </p:spPr>
          <p:txBody>
            <a:bodyPr wrap="square" lIns="0" tIns="0" rIns="0" bIns="0" rtlCol="0"/>
            <a:lstStyle/>
            <a:p>
              <a:endParaRPr/>
            </a:p>
          </p:txBody>
        </p:sp>
        <p:sp>
          <p:nvSpPr>
            <p:cNvPr id="72" name="object 72"/>
            <p:cNvSpPr/>
            <p:nvPr/>
          </p:nvSpPr>
          <p:spPr>
            <a:xfrm>
              <a:off x="-1270" y="50799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530053"/>
            </a:solidFill>
          </p:spPr>
          <p:txBody>
            <a:bodyPr wrap="square" lIns="0" tIns="0" rIns="0" bIns="0" rtlCol="0"/>
            <a:lstStyle/>
            <a:p>
              <a:endParaRPr/>
            </a:p>
          </p:txBody>
        </p:sp>
        <p:sp>
          <p:nvSpPr>
            <p:cNvPr id="73" name="object 73"/>
            <p:cNvSpPr/>
            <p:nvPr/>
          </p:nvSpPr>
          <p:spPr>
            <a:xfrm>
              <a:off x="-1270" y="515620"/>
              <a:ext cx="9146540" cy="7620"/>
            </a:xfrm>
            <a:custGeom>
              <a:avLst/>
              <a:gdLst/>
              <a:ahLst/>
              <a:cxnLst/>
              <a:rect l="l" t="t" r="r" b="b"/>
              <a:pathLst>
                <a:path w="9146540" h="7620">
                  <a:moveTo>
                    <a:pt x="9146540" y="0"/>
                  </a:moveTo>
                  <a:lnTo>
                    <a:pt x="0" y="0"/>
                  </a:lnTo>
                  <a:lnTo>
                    <a:pt x="0" y="7619"/>
                  </a:lnTo>
                  <a:lnTo>
                    <a:pt x="9146540" y="7619"/>
                  </a:lnTo>
                  <a:lnTo>
                    <a:pt x="9146540" y="0"/>
                  </a:lnTo>
                  <a:close/>
                </a:path>
              </a:pathLst>
            </a:custGeom>
            <a:solidFill>
              <a:srgbClr val="540054"/>
            </a:solidFill>
          </p:spPr>
          <p:txBody>
            <a:bodyPr wrap="square" lIns="0" tIns="0" rIns="0" bIns="0" rtlCol="0"/>
            <a:lstStyle/>
            <a:p>
              <a:endParaRPr/>
            </a:p>
          </p:txBody>
        </p:sp>
        <p:sp>
          <p:nvSpPr>
            <p:cNvPr id="74" name="object 74"/>
            <p:cNvSpPr/>
            <p:nvPr/>
          </p:nvSpPr>
          <p:spPr>
            <a:xfrm>
              <a:off x="-1270" y="52323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550055"/>
            </a:solidFill>
          </p:spPr>
          <p:txBody>
            <a:bodyPr wrap="square" lIns="0" tIns="0" rIns="0" bIns="0" rtlCol="0"/>
            <a:lstStyle/>
            <a:p>
              <a:endParaRPr/>
            </a:p>
          </p:txBody>
        </p:sp>
        <p:sp>
          <p:nvSpPr>
            <p:cNvPr id="75" name="object 75"/>
            <p:cNvSpPr/>
            <p:nvPr/>
          </p:nvSpPr>
          <p:spPr>
            <a:xfrm>
              <a:off x="-1270" y="529589"/>
              <a:ext cx="9146540" cy="7620"/>
            </a:xfrm>
            <a:custGeom>
              <a:avLst/>
              <a:gdLst/>
              <a:ahLst/>
              <a:cxnLst/>
              <a:rect l="l" t="t" r="r" b="b"/>
              <a:pathLst>
                <a:path w="9146540" h="7620">
                  <a:moveTo>
                    <a:pt x="9146540" y="0"/>
                  </a:moveTo>
                  <a:lnTo>
                    <a:pt x="0" y="0"/>
                  </a:lnTo>
                  <a:lnTo>
                    <a:pt x="0" y="7620"/>
                  </a:lnTo>
                  <a:lnTo>
                    <a:pt x="9146540" y="7620"/>
                  </a:lnTo>
                  <a:lnTo>
                    <a:pt x="9146540" y="0"/>
                  </a:lnTo>
                  <a:close/>
                </a:path>
              </a:pathLst>
            </a:custGeom>
            <a:solidFill>
              <a:srgbClr val="560056"/>
            </a:solidFill>
          </p:spPr>
          <p:txBody>
            <a:bodyPr wrap="square" lIns="0" tIns="0" rIns="0" bIns="0" rtlCol="0"/>
            <a:lstStyle/>
            <a:p>
              <a:endParaRPr/>
            </a:p>
          </p:txBody>
        </p:sp>
        <p:sp>
          <p:nvSpPr>
            <p:cNvPr id="76" name="object 76"/>
            <p:cNvSpPr/>
            <p:nvPr/>
          </p:nvSpPr>
          <p:spPr>
            <a:xfrm>
              <a:off x="-1270" y="537210"/>
              <a:ext cx="9146540" cy="7620"/>
            </a:xfrm>
            <a:custGeom>
              <a:avLst/>
              <a:gdLst/>
              <a:ahLst/>
              <a:cxnLst/>
              <a:rect l="l" t="t" r="r" b="b"/>
              <a:pathLst>
                <a:path w="9146540" h="7620">
                  <a:moveTo>
                    <a:pt x="9146540" y="0"/>
                  </a:moveTo>
                  <a:lnTo>
                    <a:pt x="0" y="0"/>
                  </a:lnTo>
                  <a:lnTo>
                    <a:pt x="0" y="7619"/>
                  </a:lnTo>
                  <a:lnTo>
                    <a:pt x="9146540" y="7619"/>
                  </a:lnTo>
                  <a:lnTo>
                    <a:pt x="9146540" y="0"/>
                  </a:lnTo>
                  <a:close/>
                </a:path>
              </a:pathLst>
            </a:custGeom>
            <a:solidFill>
              <a:srgbClr val="570057"/>
            </a:solidFill>
          </p:spPr>
          <p:txBody>
            <a:bodyPr wrap="square" lIns="0" tIns="0" rIns="0" bIns="0" rtlCol="0"/>
            <a:lstStyle/>
            <a:p>
              <a:endParaRPr/>
            </a:p>
          </p:txBody>
        </p:sp>
        <p:sp>
          <p:nvSpPr>
            <p:cNvPr id="77" name="object 77"/>
            <p:cNvSpPr/>
            <p:nvPr/>
          </p:nvSpPr>
          <p:spPr>
            <a:xfrm>
              <a:off x="-1270" y="544829"/>
              <a:ext cx="9146540" cy="7620"/>
            </a:xfrm>
            <a:custGeom>
              <a:avLst/>
              <a:gdLst/>
              <a:ahLst/>
              <a:cxnLst/>
              <a:rect l="l" t="t" r="r" b="b"/>
              <a:pathLst>
                <a:path w="9146540" h="7620">
                  <a:moveTo>
                    <a:pt x="9146540" y="0"/>
                  </a:moveTo>
                  <a:lnTo>
                    <a:pt x="0" y="0"/>
                  </a:lnTo>
                  <a:lnTo>
                    <a:pt x="0" y="5080"/>
                  </a:lnTo>
                  <a:lnTo>
                    <a:pt x="0" y="7620"/>
                  </a:lnTo>
                  <a:lnTo>
                    <a:pt x="9146540" y="7620"/>
                  </a:lnTo>
                  <a:lnTo>
                    <a:pt x="9146540" y="5080"/>
                  </a:lnTo>
                  <a:lnTo>
                    <a:pt x="9146540" y="0"/>
                  </a:lnTo>
                  <a:close/>
                </a:path>
              </a:pathLst>
            </a:custGeom>
            <a:solidFill>
              <a:srgbClr val="590059"/>
            </a:solidFill>
          </p:spPr>
          <p:txBody>
            <a:bodyPr wrap="square" lIns="0" tIns="0" rIns="0" bIns="0" rtlCol="0"/>
            <a:lstStyle/>
            <a:p>
              <a:endParaRPr/>
            </a:p>
          </p:txBody>
        </p:sp>
        <p:sp>
          <p:nvSpPr>
            <p:cNvPr id="78" name="object 78"/>
            <p:cNvSpPr/>
            <p:nvPr/>
          </p:nvSpPr>
          <p:spPr>
            <a:xfrm>
              <a:off x="-1270" y="552449"/>
              <a:ext cx="9146540" cy="7620"/>
            </a:xfrm>
            <a:custGeom>
              <a:avLst/>
              <a:gdLst/>
              <a:ahLst/>
              <a:cxnLst/>
              <a:rect l="l" t="t" r="r" b="b"/>
              <a:pathLst>
                <a:path w="9146540" h="7620">
                  <a:moveTo>
                    <a:pt x="1117600" y="0"/>
                  </a:moveTo>
                  <a:lnTo>
                    <a:pt x="0" y="0"/>
                  </a:lnTo>
                  <a:lnTo>
                    <a:pt x="0" y="7620"/>
                  </a:lnTo>
                  <a:lnTo>
                    <a:pt x="1117600" y="7620"/>
                  </a:lnTo>
                  <a:lnTo>
                    <a:pt x="1117600" y="0"/>
                  </a:lnTo>
                  <a:close/>
                </a:path>
                <a:path w="9146540" h="7620">
                  <a:moveTo>
                    <a:pt x="9146540" y="0"/>
                  </a:moveTo>
                  <a:lnTo>
                    <a:pt x="9037320" y="0"/>
                  </a:lnTo>
                  <a:lnTo>
                    <a:pt x="9037320" y="7620"/>
                  </a:lnTo>
                  <a:lnTo>
                    <a:pt x="9146540" y="7620"/>
                  </a:lnTo>
                  <a:lnTo>
                    <a:pt x="9146540" y="0"/>
                  </a:lnTo>
                  <a:close/>
                </a:path>
              </a:pathLst>
            </a:custGeom>
            <a:solidFill>
              <a:srgbClr val="5A005A"/>
            </a:solidFill>
          </p:spPr>
          <p:txBody>
            <a:bodyPr wrap="square" lIns="0" tIns="0" rIns="0" bIns="0" rtlCol="0"/>
            <a:lstStyle/>
            <a:p>
              <a:endParaRPr/>
            </a:p>
          </p:txBody>
        </p:sp>
        <p:sp>
          <p:nvSpPr>
            <p:cNvPr id="79" name="object 79"/>
            <p:cNvSpPr/>
            <p:nvPr/>
          </p:nvSpPr>
          <p:spPr>
            <a:xfrm>
              <a:off x="-1270" y="558799"/>
              <a:ext cx="9146540" cy="7620"/>
            </a:xfrm>
            <a:custGeom>
              <a:avLst/>
              <a:gdLst/>
              <a:ahLst/>
              <a:cxnLst/>
              <a:rect l="l" t="t" r="r" b="b"/>
              <a:pathLst>
                <a:path w="9146540" h="7620">
                  <a:moveTo>
                    <a:pt x="1117600" y="0"/>
                  </a:moveTo>
                  <a:lnTo>
                    <a:pt x="0" y="0"/>
                  </a:lnTo>
                  <a:lnTo>
                    <a:pt x="0" y="7620"/>
                  </a:lnTo>
                  <a:lnTo>
                    <a:pt x="1117600" y="7620"/>
                  </a:lnTo>
                  <a:lnTo>
                    <a:pt x="1117600" y="0"/>
                  </a:lnTo>
                  <a:close/>
                </a:path>
                <a:path w="9146540" h="7620">
                  <a:moveTo>
                    <a:pt x="9146540" y="0"/>
                  </a:moveTo>
                  <a:lnTo>
                    <a:pt x="9037320" y="0"/>
                  </a:lnTo>
                  <a:lnTo>
                    <a:pt x="9037320" y="7620"/>
                  </a:lnTo>
                  <a:lnTo>
                    <a:pt x="9146540" y="7620"/>
                  </a:lnTo>
                  <a:lnTo>
                    <a:pt x="9146540" y="0"/>
                  </a:lnTo>
                  <a:close/>
                </a:path>
              </a:pathLst>
            </a:custGeom>
            <a:solidFill>
              <a:srgbClr val="5B005B"/>
            </a:solidFill>
          </p:spPr>
          <p:txBody>
            <a:bodyPr wrap="square" lIns="0" tIns="0" rIns="0" bIns="0" rtlCol="0"/>
            <a:lstStyle/>
            <a:p>
              <a:endParaRPr/>
            </a:p>
          </p:txBody>
        </p:sp>
        <p:sp>
          <p:nvSpPr>
            <p:cNvPr id="80" name="object 80"/>
            <p:cNvSpPr/>
            <p:nvPr/>
          </p:nvSpPr>
          <p:spPr>
            <a:xfrm>
              <a:off x="-1270" y="566419"/>
              <a:ext cx="9146540" cy="7620"/>
            </a:xfrm>
            <a:custGeom>
              <a:avLst/>
              <a:gdLst/>
              <a:ahLst/>
              <a:cxnLst/>
              <a:rect l="l" t="t" r="r" b="b"/>
              <a:pathLst>
                <a:path w="9146540" h="7620">
                  <a:moveTo>
                    <a:pt x="1117600" y="0"/>
                  </a:moveTo>
                  <a:lnTo>
                    <a:pt x="0" y="0"/>
                  </a:lnTo>
                  <a:lnTo>
                    <a:pt x="0" y="7620"/>
                  </a:lnTo>
                  <a:lnTo>
                    <a:pt x="1117600" y="7620"/>
                  </a:lnTo>
                  <a:lnTo>
                    <a:pt x="1117600" y="0"/>
                  </a:lnTo>
                  <a:close/>
                </a:path>
                <a:path w="9146540" h="7620">
                  <a:moveTo>
                    <a:pt x="9146540" y="0"/>
                  </a:moveTo>
                  <a:lnTo>
                    <a:pt x="9037320" y="0"/>
                  </a:lnTo>
                  <a:lnTo>
                    <a:pt x="9037320" y="7620"/>
                  </a:lnTo>
                  <a:lnTo>
                    <a:pt x="9146540" y="7620"/>
                  </a:lnTo>
                  <a:lnTo>
                    <a:pt x="9146540" y="0"/>
                  </a:lnTo>
                  <a:close/>
                </a:path>
              </a:pathLst>
            </a:custGeom>
            <a:solidFill>
              <a:srgbClr val="5C005C"/>
            </a:solidFill>
          </p:spPr>
          <p:txBody>
            <a:bodyPr wrap="square" lIns="0" tIns="0" rIns="0" bIns="0" rtlCol="0"/>
            <a:lstStyle/>
            <a:p>
              <a:endParaRPr/>
            </a:p>
          </p:txBody>
        </p:sp>
        <p:sp>
          <p:nvSpPr>
            <p:cNvPr id="81" name="object 81"/>
            <p:cNvSpPr/>
            <p:nvPr/>
          </p:nvSpPr>
          <p:spPr>
            <a:xfrm>
              <a:off x="-1270" y="574039"/>
              <a:ext cx="9146540" cy="7620"/>
            </a:xfrm>
            <a:custGeom>
              <a:avLst/>
              <a:gdLst/>
              <a:ahLst/>
              <a:cxnLst/>
              <a:rect l="l" t="t" r="r" b="b"/>
              <a:pathLst>
                <a:path w="9146540" h="7620">
                  <a:moveTo>
                    <a:pt x="1117600" y="0"/>
                  </a:moveTo>
                  <a:lnTo>
                    <a:pt x="0" y="0"/>
                  </a:lnTo>
                  <a:lnTo>
                    <a:pt x="0" y="7620"/>
                  </a:lnTo>
                  <a:lnTo>
                    <a:pt x="1117600" y="7620"/>
                  </a:lnTo>
                  <a:lnTo>
                    <a:pt x="1117600" y="0"/>
                  </a:lnTo>
                  <a:close/>
                </a:path>
                <a:path w="9146540" h="7620">
                  <a:moveTo>
                    <a:pt x="9146540" y="0"/>
                  </a:moveTo>
                  <a:lnTo>
                    <a:pt x="9037320" y="0"/>
                  </a:lnTo>
                  <a:lnTo>
                    <a:pt x="9037320" y="7620"/>
                  </a:lnTo>
                  <a:lnTo>
                    <a:pt x="9146540" y="7620"/>
                  </a:lnTo>
                  <a:lnTo>
                    <a:pt x="9146540" y="0"/>
                  </a:lnTo>
                  <a:close/>
                </a:path>
              </a:pathLst>
            </a:custGeom>
            <a:solidFill>
              <a:srgbClr val="5D005D"/>
            </a:solidFill>
          </p:spPr>
          <p:txBody>
            <a:bodyPr wrap="square" lIns="0" tIns="0" rIns="0" bIns="0" rtlCol="0"/>
            <a:lstStyle/>
            <a:p>
              <a:endParaRPr/>
            </a:p>
          </p:txBody>
        </p:sp>
        <p:sp>
          <p:nvSpPr>
            <p:cNvPr id="82" name="object 82"/>
            <p:cNvSpPr/>
            <p:nvPr/>
          </p:nvSpPr>
          <p:spPr>
            <a:xfrm>
              <a:off x="-1270" y="581659"/>
              <a:ext cx="9146540" cy="7620"/>
            </a:xfrm>
            <a:custGeom>
              <a:avLst/>
              <a:gdLst/>
              <a:ahLst/>
              <a:cxnLst/>
              <a:rect l="l" t="t" r="r" b="b"/>
              <a:pathLst>
                <a:path w="9146540" h="7620">
                  <a:moveTo>
                    <a:pt x="1117600" y="0"/>
                  </a:moveTo>
                  <a:lnTo>
                    <a:pt x="0" y="0"/>
                  </a:lnTo>
                  <a:lnTo>
                    <a:pt x="0" y="7620"/>
                  </a:lnTo>
                  <a:lnTo>
                    <a:pt x="1117600" y="7620"/>
                  </a:lnTo>
                  <a:lnTo>
                    <a:pt x="1117600" y="0"/>
                  </a:lnTo>
                  <a:close/>
                </a:path>
                <a:path w="9146540" h="7620">
                  <a:moveTo>
                    <a:pt x="9146540" y="0"/>
                  </a:moveTo>
                  <a:lnTo>
                    <a:pt x="9037320" y="0"/>
                  </a:lnTo>
                  <a:lnTo>
                    <a:pt x="9037320" y="7620"/>
                  </a:lnTo>
                  <a:lnTo>
                    <a:pt x="9146540" y="7620"/>
                  </a:lnTo>
                  <a:lnTo>
                    <a:pt x="9146540" y="0"/>
                  </a:lnTo>
                  <a:close/>
                </a:path>
              </a:pathLst>
            </a:custGeom>
            <a:solidFill>
              <a:srgbClr val="5F005F"/>
            </a:solidFill>
          </p:spPr>
          <p:txBody>
            <a:bodyPr wrap="square" lIns="0" tIns="0" rIns="0" bIns="0" rtlCol="0"/>
            <a:lstStyle/>
            <a:p>
              <a:endParaRPr/>
            </a:p>
          </p:txBody>
        </p:sp>
        <p:sp>
          <p:nvSpPr>
            <p:cNvPr id="83" name="object 83"/>
            <p:cNvSpPr/>
            <p:nvPr/>
          </p:nvSpPr>
          <p:spPr>
            <a:xfrm>
              <a:off x="-1270" y="588009"/>
              <a:ext cx="9146540" cy="7620"/>
            </a:xfrm>
            <a:custGeom>
              <a:avLst/>
              <a:gdLst/>
              <a:ahLst/>
              <a:cxnLst/>
              <a:rect l="l" t="t" r="r" b="b"/>
              <a:pathLst>
                <a:path w="9146540" h="7620">
                  <a:moveTo>
                    <a:pt x="1117600" y="0"/>
                  </a:moveTo>
                  <a:lnTo>
                    <a:pt x="0" y="0"/>
                  </a:lnTo>
                  <a:lnTo>
                    <a:pt x="0" y="7620"/>
                  </a:lnTo>
                  <a:lnTo>
                    <a:pt x="1117600" y="7620"/>
                  </a:lnTo>
                  <a:lnTo>
                    <a:pt x="1117600" y="0"/>
                  </a:lnTo>
                  <a:close/>
                </a:path>
                <a:path w="9146540" h="7620">
                  <a:moveTo>
                    <a:pt x="9146540" y="0"/>
                  </a:moveTo>
                  <a:lnTo>
                    <a:pt x="9037320" y="0"/>
                  </a:lnTo>
                  <a:lnTo>
                    <a:pt x="9037320" y="7620"/>
                  </a:lnTo>
                  <a:lnTo>
                    <a:pt x="9146540" y="7620"/>
                  </a:lnTo>
                  <a:lnTo>
                    <a:pt x="9146540" y="0"/>
                  </a:lnTo>
                  <a:close/>
                </a:path>
              </a:pathLst>
            </a:custGeom>
            <a:solidFill>
              <a:srgbClr val="600060"/>
            </a:solidFill>
          </p:spPr>
          <p:txBody>
            <a:bodyPr wrap="square" lIns="0" tIns="0" rIns="0" bIns="0" rtlCol="0"/>
            <a:lstStyle/>
            <a:p>
              <a:endParaRPr/>
            </a:p>
          </p:txBody>
        </p:sp>
        <p:sp>
          <p:nvSpPr>
            <p:cNvPr id="84" name="object 84"/>
            <p:cNvSpPr/>
            <p:nvPr/>
          </p:nvSpPr>
          <p:spPr>
            <a:xfrm>
              <a:off x="-1270" y="595629"/>
              <a:ext cx="9146540" cy="7620"/>
            </a:xfrm>
            <a:custGeom>
              <a:avLst/>
              <a:gdLst/>
              <a:ahLst/>
              <a:cxnLst/>
              <a:rect l="l" t="t" r="r" b="b"/>
              <a:pathLst>
                <a:path w="9146540" h="7620">
                  <a:moveTo>
                    <a:pt x="1117600" y="0"/>
                  </a:moveTo>
                  <a:lnTo>
                    <a:pt x="0" y="0"/>
                  </a:lnTo>
                  <a:lnTo>
                    <a:pt x="0" y="7620"/>
                  </a:lnTo>
                  <a:lnTo>
                    <a:pt x="1117600" y="7620"/>
                  </a:lnTo>
                  <a:lnTo>
                    <a:pt x="1117600" y="0"/>
                  </a:lnTo>
                  <a:close/>
                </a:path>
                <a:path w="9146540" h="7620">
                  <a:moveTo>
                    <a:pt x="9146540" y="0"/>
                  </a:moveTo>
                  <a:lnTo>
                    <a:pt x="9037320" y="0"/>
                  </a:lnTo>
                  <a:lnTo>
                    <a:pt x="9037320" y="7620"/>
                  </a:lnTo>
                  <a:lnTo>
                    <a:pt x="9146540" y="7620"/>
                  </a:lnTo>
                  <a:lnTo>
                    <a:pt x="9146540" y="0"/>
                  </a:lnTo>
                  <a:close/>
                </a:path>
              </a:pathLst>
            </a:custGeom>
            <a:solidFill>
              <a:srgbClr val="610061"/>
            </a:solidFill>
          </p:spPr>
          <p:txBody>
            <a:bodyPr wrap="square" lIns="0" tIns="0" rIns="0" bIns="0" rtlCol="0"/>
            <a:lstStyle/>
            <a:p>
              <a:endParaRPr/>
            </a:p>
          </p:txBody>
        </p:sp>
        <p:sp>
          <p:nvSpPr>
            <p:cNvPr id="85" name="object 85"/>
            <p:cNvSpPr/>
            <p:nvPr/>
          </p:nvSpPr>
          <p:spPr>
            <a:xfrm>
              <a:off x="-1270" y="603249"/>
              <a:ext cx="9146540" cy="7620"/>
            </a:xfrm>
            <a:custGeom>
              <a:avLst/>
              <a:gdLst/>
              <a:ahLst/>
              <a:cxnLst/>
              <a:rect l="l" t="t" r="r" b="b"/>
              <a:pathLst>
                <a:path w="9146540" h="7620">
                  <a:moveTo>
                    <a:pt x="1117600" y="0"/>
                  </a:moveTo>
                  <a:lnTo>
                    <a:pt x="0" y="0"/>
                  </a:lnTo>
                  <a:lnTo>
                    <a:pt x="0" y="7620"/>
                  </a:lnTo>
                  <a:lnTo>
                    <a:pt x="1117600" y="7620"/>
                  </a:lnTo>
                  <a:lnTo>
                    <a:pt x="1117600" y="0"/>
                  </a:lnTo>
                  <a:close/>
                </a:path>
                <a:path w="9146540" h="7620">
                  <a:moveTo>
                    <a:pt x="9146540" y="0"/>
                  </a:moveTo>
                  <a:lnTo>
                    <a:pt x="9037320" y="0"/>
                  </a:lnTo>
                  <a:lnTo>
                    <a:pt x="9037320" y="7620"/>
                  </a:lnTo>
                  <a:lnTo>
                    <a:pt x="9146540" y="7620"/>
                  </a:lnTo>
                  <a:lnTo>
                    <a:pt x="9146540" y="0"/>
                  </a:lnTo>
                  <a:close/>
                </a:path>
              </a:pathLst>
            </a:custGeom>
            <a:solidFill>
              <a:srgbClr val="620062"/>
            </a:solidFill>
          </p:spPr>
          <p:txBody>
            <a:bodyPr wrap="square" lIns="0" tIns="0" rIns="0" bIns="0" rtlCol="0"/>
            <a:lstStyle/>
            <a:p>
              <a:endParaRPr/>
            </a:p>
          </p:txBody>
        </p:sp>
        <p:sp>
          <p:nvSpPr>
            <p:cNvPr id="86" name="object 86"/>
            <p:cNvSpPr/>
            <p:nvPr/>
          </p:nvSpPr>
          <p:spPr>
            <a:xfrm>
              <a:off x="-1270" y="608329"/>
              <a:ext cx="9146540" cy="64769"/>
            </a:xfrm>
            <a:custGeom>
              <a:avLst/>
              <a:gdLst/>
              <a:ahLst/>
              <a:cxnLst/>
              <a:rect l="l" t="t" r="r" b="b"/>
              <a:pathLst>
                <a:path w="9146540" h="64770">
                  <a:moveTo>
                    <a:pt x="1117600" y="0"/>
                  </a:moveTo>
                  <a:lnTo>
                    <a:pt x="0" y="0"/>
                  </a:lnTo>
                  <a:lnTo>
                    <a:pt x="0" y="30480"/>
                  </a:lnTo>
                  <a:lnTo>
                    <a:pt x="0" y="33020"/>
                  </a:lnTo>
                  <a:lnTo>
                    <a:pt x="0" y="64770"/>
                  </a:lnTo>
                  <a:lnTo>
                    <a:pt x="1117600" y="64770"/>
                  </a:lnTo>
                  <a:lnTo>
                    <a:pt x="1117600" y="33020"/>
                  </a:lnTo>
                  <a:lnTo>
                    <a:pt x="1117600" y="30480"/>
                  </a:lnTo>
                  <a:lnTo>
                    <a:pt x="1117600" y="0"/>
                  </a:lnTo>
                  <a:close/>
                </a:path>
                <a:path w="9146540" h="64770">
                  <a:moveTo>
                    <a:pt x="9146540" y="0"/>
                  </a:moveTo>
                  <a:lnTo>
                    <a:pt x="9037320" y="0"/>
                  </a:lnTo>
                  <a:lnTo>
                    <a:pt x="9037320" y="30480"/>
                  </a:lnTo>
                  <a:lnTo>
                    <a:pt x="9037320" y="33020"/>
                  </a:lnTo>
                  <a:lnTo>
                    <a:pt x="9037320" y="64770"/>
                  </a:lnTo>
                  <a:lnTo>
                    <a:pt x="9146540" y="64770"/>
                  </a:lnTo>
                  <a:lnTo>
                    <a:pt x="9146540" y="33020"/>
                  </a:lnTo>
                  <a:lnTo>
                    <a:pt x="9146540" y="30480"/>
                  </a:lnTo>
                  <a:lnTo>
                    <a:pt x="9146540" y="0"/>
                  </a:lnTo>
                  <a:close/>
                </a:path>
              </a:pathLst>
            </a:custGeom>
            <a:solidFill>
              <a:srgbClr val="CC0099"/>
            </a:solidFill>
          </p:spPr>
          <p:txBody>
            <a:bodyPr wrap="square" lIns="0" tIns="0" rIns="0" bIns="0" rtlCol="0"/>
            <a:lstStyle/>
            <a:p>
              <a:endParaRPr/>
            </a:p>
          </p:txBody>
        </p:sp>
        <p:sp>
          <p:nvSpPr>
            <p:cNvPr id="87" name="object 87"/>
            <p:cNvSpPr/>
            <p:nvPr/>
          </p:nvSpPr>
          <p:spPr>
            <a:xfrm>
              <a:off x="-1270" y="669289"/>
              <a:ext cx="9146540" cy="34290"/>
            </a:xfrm>
            <a:custGeom>
              <a:avLst/>
              <a:gdLst/>
              <a:ahLst/>
              <a:cxnLst/>
              <a:rect l="l" t="t" r="r" b="b"/>
              <a:pathLst>
                <a:path w="9146540" h="34290">
                  <a:moveTo>
                    <a:pt x="1117600" y="0"/>
                  </a:moveTo>
                  <a:lnTo>
                    <a:pt x="0" y="0"/>
                  </a:lnTo>
                  <a:lnTo>
                    <a:pt x="0" y="34290"/>
                  </a:lnTo>
                  <a:lnTo>
                    <a:pt x="1117600" y="34290"/>
                  </a:lnTo>
                  <a:lnTo>
                    <a:pt x="1117600" y="0"/>
                  </a:lnTo>
                  <a:close/>
                </a:path>
                <a:path w="9146540" h="34290">
                  <a:moveTo>
                    <a:pt x="9146540" y="0"/>
                  </a:moveTo>
                  <a:lnTo>
                    <a:pt x="9037320" y="0"/>
                  </a:lnTo>
                  <a:lnTo>
                    <a:pt x="9037320" y="34290"/>
                  </a:lnTo>
                  <a:lnTo>
                    <a:pt x="9146540" y="34290"/>
                  </a:lnTo>
                  <a:lnTo>
                    <a:pt x="9146540" y="0"/>
                  </a:lnTo>
                  <a:close/>
                </a:path>
              </a:pathLst>
            </a:custGeom>
            <a:solidFill>
              <a:srgbClr val="CA0097"/>
            </a:solidFill>
          </p:spPr>
          <p:txBody>
            <a:bodyPr wrap="square" lIns="0" tIns="0" rIns="0" bIns="0" rtlCol="0"/>
            <a:lstStyle/>
            <a:p>
              <a:endParaRPr/>
            </a:p>
          </p:txBody>
        </p:sp>
        <p:sp>
          <p:nvSpPr>
            <p:cNvPr id="88" name="object 88"/>
            <p:cNvSpPr/>
            <p:nvPr/>
          </p:nvSpPr>
          <p:spPr>
            <a:xfrm>
              <a:off x="-1270" y="699769"/>
              <a:ext cx="9146540" cy="34290"/>
            </a:xfrm>
            <a:custGeom>
              <a:avLst/>
              <a:gdLst/>
              <a:ahLst/>
              <a:cxnLst/>
              <a:rect l="l" t="t" r="r" b="b"/>
              <a:pathLst>
                <a:path w="9146540" h="34290">
                  <a:moveTo>
                    <a:pt x="1117600" y="0"/>
                  </a:moveTo>
                  <a:lnTo>
                    <a:pt x="0" y="0"/>
                  </a:lnTo>
                  <a:lnTo>
                    <a:pt x="0" y="34290"/>
                  </a:lnTo>
                  <a:lnTo>
                    <a:pt x="1117600" y="34290"/>
                  </a:lnTo>
                  <a:lnTo>
                    <a:pt x="1117600" y="0"/>
                  </a:lnTo>
                  <a:close/>
                </a:path>
                <a:path w="9146540" h="34290">
                  <a:moveTo>
                    <a:pt x="9146540" y="0"/>
                  </a:moveTo>
                  <a:lnTo>
                    <a:pt x="9037320" y="0"/>
                  </a:lnTo>
                  <a:lnTo>
                    <a:pt x="9037320" y="34290"/>
                  </a:lnTo>
                  <a:lnTo>
                    <a:pt x="9146540" y="34290"/>
                  </a:lnTo>
                  <a:lnTo>
                    <a:pt x="9146540" y="0"/>
                  </a:lnTo>
                  <a:close/>
                </a:path>
              </a:pathLst>
            </a:custGeom>
            <a:solidFill>
              <a:srgbClr val="C90096"/>
            </a:solidFill>
          </p:spPr>
          <p:txBody>
            <a:bodyPr wrap="square" lIns="0" tIns="0" rIns="0" bIns="0" rtlCol="0"/>
            <a:lstStyle/>
            <a:p>
              <a:endParaRPr/>
            </a:p>
          </p:txBody>
        </p:sp>
        <p:sp>
          <p:nvSpPr>
            <p:cNvPr id="89" name="object 89"/>
            <p:cNvSpPr/>
            <p:nvPr/>
          </p:nvSpPr>
          <p:spPr>
            <a:xfrm>
              <a:off x="-1270" y="730249"/>
              <a:ext cx="9146540" cy="34290"/>
            </a:xfrm>
            <a:custGeom>
              <a:avLst/>
              <a:gdLst/>
              <a:ahLst/>
              <a:cxnLst/>
              <a:rect l="l" t="t" r="r" b="b"/>
              <a:pathLst>
                <a:path w="9146540" h="34290">
                  <a:moveTo>
                    <a:pt x="1117600" y="0"/>
                  </a:moveTo>
                  <a:lnTo>
                    <a:pt x="0" y="0"/>
                  </a:lnTo>
                  <a:lnTo>
                    <a:pt x="0" y="34290"/>
                  </a:lnTo>
                  <a:lnTo>
                    <a:pt x="1117600" y="34290"/>
                  </a:lnTo>
                  <a:lnTo>
                    <a:pt x="1117600" y="0"/>
                  </a:lnTo>
                  <a:close/>
                </a:path>
                <a:path w="9146540" h="34290">
                  <a:moveTo>
                    <a:pt x="9146540" y="0"/>
                  </a:moveTo>
                  <a:lnTo>
                    <a:pt x="9037320" y="0"/>
                  </a:lnTo>
                  <a:lnTo>
                    <a:pt x="9037320" y="34290"/>
                  </a:lnTo>
                  <a:lnTo>
                    <a:pt x="9146540" y="34290"/>
                  </a:lnTo>
                  <a:lnTo>
                    <a:pt x="9146540" y="0"/>
                  </a:lnTo>
                  <a:close/>
                </a:path>
              </a:pathLst>
            </a:custGeom>
            <a:solidFill>
              <a:srgbClr val="C80096"/>
            </a:solidFill>
          </p:spPr>
          <p:txBody>
            <a:bodyPr wrap="square" lIns="0" tIns="0" rIns="0" bIns="0" rtlCol="0"/>
            <a:lstStyle/>
            <a:p>
              <a:endParaRPr/>
            </a:p>
          </p:txBody>
        </p:sp>
        <p:sp>
          <p:nvSpPr>
            <p:cNvPr id="90" name="object 90"/>
            <p:cNvSpPr/>
            <p:nvPr/>
          </p:nvSpPr>
          <p:spPr>
            <a:xfrm>
              <a:off x="-1270" y="76199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40" y="0"/>
                  </a:moveTo>
                  <a:lnTo>
                    <a:pt x="9037320" y="0"/>
                  </a:lnTo>
                  <a:lnTo>
                    <a:pt x="9037320" y="33020"/>
                  </a:lnTo>
                  <a:lnTo>
                    <a:pt x="9146540" y="33020"/>
                  </a:lnTo>
                  <a:lnTo>
                    <a:pt x="9146540" y="0"/>
                  </a:lnTo>
                  <a:close/>
                </a:path>
              </a:pathLst>
            </a:custGeom>
            <a:solidFill>
              <a:srgbClr val="C70095"/>
            </a:solidFill>
          </p:spPr>
          <p:txBody>
            <a:bodyPr wrap="square" lIns="0" tIns="0" rIns="0" bIns="0" rtlCol="0"/>
            <a:lstStyle/>
            <a:p>
              <a:endParaRPr/>
            </a:p>
          </p:txBody>
        </p:sp>
        <p:sp>
          <p:nvSpPr>
            <p:cNvPr id="91" name="object 91"/>
            <p:cNvSpPr/>
            <p:nvPr/>
          </p:nvSpPr>
          <p:spPr>
            <a:xfrm>
              <a:off x="-1270" y="79247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C60094"/>
            </a:solidFill>
          </p:spPr>
          <p:txBody>
            <a:bodyPr wrap="square" lIns="0" tIns="0" rIns="0" bIns="0" rtlCol="0"/>
            <a:lstStyle/>
            <a:p>
              <a:endParaRPr/>
            </a:p>
          </p:txBody>
        </p:sp>
        <p:sp>
          <p:nvSpPr>
            <p:cNvPr id="92" name="object 92"/>
            <p:cNvSpPr/>
            <p:nvPr/>
          </p:nvSpPr>
          <p:spPr>
            <a:xfrm>
              <a:off x="-1270" y="82295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C50093"/>
            </a:solidFill>
          </p:spPr>
          <p:txBody>
            <a:bodyPr wrap="square" lIns="0" tIns="0" rIns="0" bIns="0" rtlCol="0"/>
            <a:lstStyle/>
            <a:p>
              <a:endParaRPr/>
            </a:p>
          </p:txBody>
        </p:sp>
        <p:sp>
          <p:nvSpPr>
            <p:cNvPr id="93" name="object 93"/>
            <p:cNvSpPr/>
            <p:nvPr/>
          </p:nvSpPr>
          <p:spPr>
            <a:xfrm>
              <a:off x="-1270" y="85343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C40093"/>
            </a:solidFill>
          </p:spPr>
          <p:txBody>
            <a:bodyPr wrap="square" lIns="0" tIns="0" rIns="0" bIns="0" rtlCol="0"/>
            <a:lstStyle/>
            <a:p>
              <a:endParaRPr/>
            </a:p>
          </p:txBody>
        </p:sp>
        <p:sp>
          <p:nvSpPr>
            <p:cNvPr id="94" name="object 94"/>
            <p:cNvSpPr/>
            <p:nvPr/>
          </p:nvSpPr>
          <p:spPr>
            <a:xfrm>
              <a:off x="-1270" y="883919"/>
              <a:ext cx="9146540" cy="34290"/>
            </a:xfrm>
            <a:custGeom>
              <a:avLst/>
              <a:gdLst/>
              <a:ahLst/>
              <a:cxnLst/>
              <a:rect l="l" t="t" r="r" b="b"/>
              <a:pathLst>
                <a:path w="9146540" h="34290">
                  <a:moveTo>
                    <a:pt x="1117600" y="0"/>
                  </a:moveTo>
                  <a:lnTo>
                    <a:pt x="0" y="0"/>
                  </a:lnTo>
                  <a:lnTo>
                    <a:pt x="0" y="34290"/>
                  </a:lnTo>
                  <a:lnTo>
                    <a:pt x="1117600" y="34290"/>
                  </a:lnTo>
                  <a:lnTo>
                    <a:pt x="1117600" y="0"/>
                  </a:lnTo>
                  <a:close/>
                </a:path>
                <a:path w="9146540" h="34290">
                  <a:moveTo>
                    <a:pt x="9146540" y="0"/>
                  </a:moveTo>
                  <a:lnTo>
                    <a:pt x="9037320" y="0"/>
                  </a:lnTo>
                  <a:lnTo>
                    <a:pt x="9037320" y="34290"/>
                  </a:lnTo>
                  <a:lnTo>
                    <a:pt x="9146540" y="34290"/>
                  </a:lnTo>
                  <a:lnTo>
                    <a:pt x="9146540" y="0"/>
                  </a:lnTo>
                  <a:close/>
                </a:path>
              </a:pathLst>
            </a:custGeom>
            <a:solidFill>
              <a:srgbClr val="C30092"/>
            </a:solidFill>
          </p:spPr>
          <p:txBody>
            <a:bodyPr wrap="square" lIns="0" tIns="0" rIns="0" bIns="0" rtlCol="0"/>
            <a:lstStyle/>
            <a:p>
              <a:endParaRPr/>
            </a:p>
          </p:txBody>
        </p:sp>
        <p:sp>
          <p:nvSpPr>
            <p:cNvPr id="95" name="object 95"/>
            <p:cNvSpPr/>
            <p:nvPr/>
          </p:nvSpPr>
          <p:spPr>
            <a:xfrm>
              <a:off x="-1270" y="914399"/>
              <a:ext cx="9146540" cy="34290"/>
            </a:xfrm>
            <a:custGeom>
              <a:avLst/>
              <a:gdLst/>
              <a:ahLst/>
              <a:cxnLst/>
              <a:rect l="l" t="t" r="r" b="b"/>
              <a:pathLst>
                <a:path w="9146540" h="34290">
                  <a:moveTo>
                    <a:pt x="1117600" y="0"/>
                  </a:moveTo>
                  <a:lnTo>
                    <a:pt x="0" y="0"/>
                  </a:lnTo>
                  <a:lnTo>
                    <a:pt x="0" y="34290"/>
                  </a:lnTo>
                  <a:lnTo>
                    <a:pt x="1117600" y="34290"/>
                  </a:lnTo>
                  <a:lnTo>
                    <a:pt x="1117600" y="0"/>
                  </a:lnTo>
                  <a:close/>
                </a:path>
                <a:path w="9146540" h="34290">
                  <a:moveTo>
                    <a:pt x="9146540" y="0"/>
                  </a:moveTo>
                  <a:lnTo>
                    <a:pt x="9037320" y="0"/>
                  </a:lnTo>
                  <a:lnTo>
                    <a:pt x="9037320" y="34290"/>
                  </a:lnTo>
                  <a:lnTo>
                    <a:pt x="9146540" y="34290"/>
                  </a:lnTo>
                  <a:lnTo>
                    <a:pt x="9146540" y="0"/>
                  </a:lnTo>
                  <a:close/>
                </a:path>
              </a:pathLst>
            </a:custGeom>
            <a:solidFill>
              <a:srgbClr val="C20091"/>
            </a:solidFill>
          </p:spPr>
          <p:txBody>
            <a:bodyPr wrap="square" lIns="0" tIns="0" rIns="0" bIns="0" rtlCol="0"/>
            <a:lstStyle/>
            <a:p>
              <a:endParaRPr/>
            </a:p>
          </p:txBody>
        </p:sp>
        <p:sp>
          <p:nvSpPr>
            <p:cNvPr id="96" name="object 96"/>
            <p:cNvSpPr/>
            <p:nvPr/>
          </p:nvSpPr>
          <p:spPr>
            <a:xfrm>
              <a:off x="-1270" y="944879"/>
              <a:ext cx="9146540" cy="34290"/>
            </a:xfrm>
            <a:custGeom>
              <a:avLst/>
              <a:gdLst/>
              <a:ahLst/>
              <a:cxnLst/>
              <a:rect l="l" t="t" r="r" b="b"/>
              <a:pathLst>
                <a:path w="9146540" h="34290">
                  <a:moveTo>
                    <a:pt x="1117600" y="0"/>
                  </a:moveTo>
                  <a:lnTo>
                    <a:pt x="0" y="0"/>
                  </a:lnTo>
                  <a:lnTo>
                    <a:pt x="0" y="34290"/>
                  </a:lnTo>
                  <a:lnTo>
                    <a:pt x="1117600" y="34290"/>
                  </a:lnTo>
                  <a:lnTo>
                    <a:pt x="1117600" y="0"/>
                  </a:lnTo>
                  <a:close/>
                </a:path>
                <a:path w="9146540" h="34290">
                  <a:moveTo>
                    <a:pt x="9146540" y="0"/>
                  </a:moveTo>
                  <a:lnTo>
                    <a:pt x="9037320" y="0"/>
                  </a:lnTo>
                  <a:lnTo>
                    <a:pt x="9037320" y="34290"/>
                  </a:lnTo>
                  <a:lnTo>
                    <a:pt x="9146540" y="34290"/>
                  </a:lnTo>
                  <a:lnTo>
                    <a:pt x="9146540" y="0"/>
                  </a:lnTo>
                  <a:close/>
                </a:path>
              </a:pathLst>
            </a:custGeom>
            <a:solidFill>
              <a:srgbClr val="C10090"/>
            </a:solidFill>
          </p:spPr>
          <p:txBody>
            <a:bodyPr wrap="square" lIns="0" tIns="0" rIns="0" bIns="0" rtlCol="0"/>
            <a:lstStyle/>
            <a:p>
              <a:endParaRPr/>
            </a:p>
          </p:txBody>
        </p:sp>
        <p:sp>
          <p:nvSpPr>
            <p:cNvPr id="97" name="object 97"/>
            <p:cNvSpPr/>
            <p:nvPr/>
          </p:nvSpPr>
          <p:spPr>
            <a:xfrm>
              <a:off x="-1270" y="975359"/>
              <a:ext cx="9146540" cy="34290"/>
            </a:xfrm>
            <a:custGeom>
              <a:avLst/>
              <a:gdLst/>
              <a:ahLst/>
              <a:cxnLst/>
              <a:rect l="l" t="t" r="r" b="b"/>
              <a:pathLst>
                <a:path w="9146540" h="34290">
                  <a:moveTo>
                    <a:pt x="1117600" y="0"/>
                  </a:moveTo>
                  <a:lnTo>
                    <a:pt x="0" y="0"/>
                  </a:lnTo>
                  <a:lnTo>
                    <a:pt x="0" y="34290"/>
                  </a:lnTo>
                  <a:lnTo>
                    <a:pt x="1117600" y="34290"/>
                  </a:lnTo>
                  <a:lnTo>
                    <a:pt x="1117600" y="0"/>
                  </a:lnTo>
                  <a:close/>
                </a:path>
                <a:path w="9146540" h="34290">
                  <a:moveTo>
                    <a:pt x="9146540" y="0"/>
                  </a:moveTo>
                  <a:lnTo>
                    <a:pt x="9037320" y="0"/>
                  </a:lnTo>
                  <a:lnTo>
                    <a:pt x="9037320" y="34290"/>
                  </a:lnTo>
                  <a:lnTo>
                    <a:pt x="9146540" y="34290"/>
                  </a:lnTo>
                  <a:lnTo>
                    <a:pt x="9146540" y="0"/>
                  </a:lnTo>
                  <a:close/>
                </a:path>
              </a:pathLst>
            </a:custGeom>
            <a:solidFill>
              <a:srgbClr val="C00090"/>
            </a:solidFill>
          </p:spPr>
          <p:txBody>
            <a:bodyPr wrap="square" lIns="0" tIns="0" rIns="0" bIns="0" rtlCol="0"/>
            <a:lstStyle/>
            <a:p>
              <a:endParaRPr/>
            </a:p>
          </p:txBody>
        </p:sp>
        <p:sp>
          <p:nvSpPr>
            <p:cNvPr id="98" name="object 98"/>
            <p:cNvSpPr/>
            <p:nvPr/>
          </p:nvSpPr>
          <p:spPr>
            <a:xfrm>
              <a:off x="-1270" y="100710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BF008F"/>
            </a:solidFill>
          </p:spPr>
          <p:txBody>
            <a:bodyPr wrap="square" lIns="0" tIns="0" rIns="0" bIns="0" rtlCol="0"/>
            <a:lstStyle/>
            <a:p>
              <a:endParaRPr/>
            </a:p>
          </p:txBody>
        </p:sp>
        <p:sp>
          <p:nvSpPr>
            <p:cNvPr id="99" name="object 99"/>
            <p:cNvSpPr/>
            <p:nvPr/>
          </p:nvSpPr>
          <p:spPr>
            <a:xfrm>
              <a:off x="-1270" y="103758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BE008E"/>
            </a:solidFill>
          </p:spPr>
          <p:txBody>
            <a:bodyPr wrap="square" lIns="0" tIns="0" rIns="0" bIns="0" rtlCol="0"/>
            <a:lstStyle/>
            <a:p>
              <a:endParaRPr/>
            </a:p>
          </p:txBody>
        </p:sp>
        <p:sp>
          <p:nvSpPr>
            <p:cNvPr id="100" name="object 100"/>
            <p:cNvSpPr/>
            <p:nvPr/>
          </p:nvSpPr>
          <p:spPr>
            <a:xfrm>
              <a:off x="-1270" y="106806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BD008D"/>
            </a:solidFill>
          </p:spPr>
          <p:txBody>
            <a:bodyPr wrap="square" lIns="0" tIns="0" rIns="0" bIns="0" rtlCol="0"/>
            <a:lstStyle/>
            <a:p>
              <a:endParaRPr/>
            </a:p>
          </p:txBody>
        </p:sp>
        <p:sp>
          <p:nvSpPr>
            <p:cNvPr id="101" name="object 101"/>
            <p:cNvSpPr/>
            <p:nvPr/>
          </p:nvSpPr>
          <p:spPr>
            <a:xfrm>
              <a:off x="-1270" y="109854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BC008D"/>
            </a:solidFill>
          </p:spPr>
          <p:txBody>
            <a:bodyPr wrap="square" lIns="0" tIns="0" rIns="0" bIns="0" rtlCol="0"/>
            <a:lstStyle/>
            <a:p>
              <a:endParaRPr/>
            </a:p>
          </p:txBody>
        </p:sp>
        <p:sp>
          <p:nvSpPr>
            <p:cNvPr id="102" name="object 102"/>
            <p:cNvSpPr/>
            <p:nvPr/>
          </p:nvSpPr>
          <p:spPr>
            <a:xfrm>
              <a:off x="-1270" y="112902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BB008C"/>
            </a:solidFill>
          </p:spPr>
          <p:txBody>
            <a:bodyPr wrap="square" lIns="0" tIns="0" rIns="0" bIns="0" rtlCol="0"/>
            <a:lstStyle/>
            <a:p>
              <a:endParaRPr/>
            </a:p>
          </p:txBody>
        </p:sp>
        <p:sp>
          <p:nvSpPr>
            <p:cNvPr id="103" name="object 103"/>
            <p:cNvSpPr/>
            <p:nvPr/>
          </p:nvSpPr>
          <p:spPr>
            <a:xfrm>
              <a:off x="-1270" y="1159509"/>
              <a:ext cx="9146540" cy="34290"/>
            </a:xfrm>
            <a:custGeom>
              <a:avLst/>
              <a:gdLst/>
              <a:ahLst/>
              <a:cxnLst/>
              <a:rect l="l" t="t" r="r" b="b"/>
              <a:pathLst>
                <a:path w="9146540" h="34290">
                  <a:moveTo>
                    <a:pt x="1117600" y="0"/>
                  </a:moveTo>
                  <a:lnTo>
                    <a:pt x="0" y="0"/>
                  </a:lnTo>
                  <a:lnTo>
                    <a:pt x="0" y="34290"/>
                  </a:lnTo>
                  <a:lnTo>
                    <a:pt x="1117600" y="34290"/>
                  </a:lnTo>
                  <a:lnTo>
                    <a:pt x="1117600" y="0"/>
                  </a:lnTo>
                  <a:close/>
                </a:path>
                <a:path w="9146540" h="34290">
                  <a:moveTo>
                    <a:pt x="9146540" y="0"/>
                  </a:moveTo>
                  <a:lnTo>
                    <a:pt x="9037320" y="0"/>
                  </a:lnTo>
                  <a:lnTo>
                    <a:pt x="9037320" y="34290"/>
                  </a:lnTo>
                  <a:lnTo>
                    <a:pt x="9146540" y="34290"/>
                  </a:lnTo>
                  <a:lnTo>
                    <a:pt x="9146540" y="0"/>
                  </a:lnTo>
                  <a:close/>
                </a:path>
              </a:pathLst>
            </a:custGeom>
            <a:solidFill>
              <a:srgbClr val="BA008B"/>
            </a:solidFill>
          </p:spPr>
          <p:txBody>
            <a:bodyPr wrap="square" lIns="0" tIns="0" rIns="0" bIns="0" rtlCol="0"/>
            <a:lstStyle/>
            <a:p>
              <a:endParaRPr/>
            </a:p>
          </p:txBody>
        </p:sp>
        <p:sp>
          <p:nvSpPr>
            <p:cNvPr id="104" name="object 104"/>
            <p:cNvSpPr/>
            <p:nvPr/>
          </p:nvSpPr>
          <p:spPr>
            <a:xfrm>
              <a:off x="-1270" y="1189989"/>
              <a:ext cx="9146540" cy="34290"/>
            </a:xfrm>
            <a:custGeom>
              <a:avLst/>
              <a:gdLst/>
              <a:ahLst/>
              <a:cxnLst/>
              <a:rect l="l" t="t" r="r" b="b"/>
              <a:pathLst>
                <a:path w="9146540" h="34290">
                  <a:moveTo>
                    <a:pt x="1117600" y="0"/>
                  </a:moveTo>
                  <a:lnTo>
                    <a:pt x="0" y="0"/>
                  </a:lnTo>
                  <a:lnTo>
                    <a:pt x="0" y="34290"/>
                  </a:lnTo>
                  <a:lnTo>
                    <a:pt x="1117600" y="34290"/>
                  </a:lnTo>
                  <a:lnTo>
                    <a:pt x="1117600" y="0"/>
                  </a:lnTo>
                  <a:close/>
                </a:path>
                <a:path w="9146540" h="34290">
                  <a:moveTo>
                    <a:pt x="9146540" y="0"/>
                  </a:moveTo>
                  <a:lnTo>
                    <a:pt x="9037320" y="0"/>
                  </a:lnTo>
                  <a:lnTo>
                    <a:pt x="9037320" y="34290"/>
                  </a:lnTo>
                  <a:lnTo>
                    <a:pt x="9146540" y="34290"/>
                  </a:lnTo>
                  <a:lnTo>
                    <a:pt x="9146540" y="0"/>
                  </a:lnTo>
                  <a:close/>
                </a:path>
              </a:pathLst>
            </a:custGeom>
            <a:solidFill>
              <a:srgbClr val="B9008A"/>
            </a:solidFill>
          </p:spPr>
          <p:txBody>
            <a:bodyPr wrap="square" lIns="0" tIns="0" rIns="0" bIns="0" rtlCol="0"/>
            <a:lstStyle/>
            <a:p>
              <a:endParaRPr/>
            </a:p>
          </p:txBody>
        </p:sp>
        <p:sp>
          <p:nvSpPr>
            <p:cNvPr id="105" name="object 105"/>
            <p:cNvSpPr/>
            <p:nvPr/>
          </p:nvSpPr>
          <p:spPr>
            <a:xfrm>
              <a:off x="-1270" y="122173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B8008A"/>
            </a:solidFill>
          </p:spPr>
          <p:txBody>
            <a:bodyPr wrap="square" lIns="0" tIns="0" rIns="0" bIns="0" rtlCol="0"/>
            <a:lstStyle/>
            <a:p>
              <a:endParaRPr/>
            </a:p>
          </p:txBody>
        </p:sp>
        <p:sp>
          <p:nvSpPr>
            <p:cNvPr id="106" name="object 106"/>
            <p:cNvSpPr/>
            <p:nvPr/>
          </p:nvSpPr>
          <p:spPr>
            <a:xfrm>
              <a:off x="-1270" y="125221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B70089"/>
            </a:solidFill>
          </p:spPr>
          <p:txBody>
            <a:bodyPr wrap="square" lIns="0" tIns="0" rIns="0" bIns="0" rtlCol="0"/>
            <a:lstStyle/>
            <a:p>
              <a:endParaRPr/>
            </a:p>
          </p:txBody>
        </p:sp>
        <p:sp>
          <p:nvSpPr>
            <p:cNvPr id="107" name="object 107"/>
            <p:cNvSpPr/>
            <p:nvPr/>
          </p:nvSpPr>
          <p:spPr>
            <a:xfrm>
              <a:off x="-1270" y="128269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B60088"/>
            </a:solidFill>
          </p:spPr>
          <p:txBody>
            <a:bodyPr wrap="square" lIns="0" tIns="0" rIns="0" bIns="0" rtlCol="0"/>
            <a:lstStyle/>
            <a:p>
              <a:endParaRPr/>
            </a:p>
          </p:txBody>
        </p:sp>
        <p:sp>
          <p:nvSpPr>
            <p:cNvPr id="108" name="object 108"/>
            <p:cNvSpPr/>
            <p:nvPr/>
          </p:nvSpPr>
          <p:spPr>
            <a:xfrm>
              <a:off x="-1270" y="131317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B50087"/>
            </a:solidFill>
          </p:spPr>
          <p:txBody>
            <a:bodyPr wrap="square" lIns="0" tIns="0" rIns="0" bIns="0" rtlCol="0"/>
            <a:lstStyle/>
            <a:p>
              <a:endParaRPr/>
            </a:p>
          </p:txBody>
        </p:sp>
        <p:sp>
          <p:nvSpPr>
            <p:cNvPr id="109" name="object 109"/>
            <p:cNvSpPr/>
            <p:nvPr/>
          </p:nvSpPr>
          <p:spPr>
            <a:xfrm>
              <a:off x="-1270" y="134365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40" y="0"/>
                  </a:moveTo>
                  <a:lnTo>
                    <a:pt x="9037320" y="0"/>
                  </a:lnTo>
                  <a:lnTo>
                    <a:pt x="9037320" y="33020"/>
                  </a:lnTo>
                  <a:lnTo>
                    <a:pt x="9146540" y="33020"/>
                  </a:lnTo>
                  <a:lnTo>
                    <a:pt x="9146540" y="0"/>
                  </a:lnTo>
                  <a:close/>
                </a:path>
              </a:pathLst>
            </a:custGeom>
            <a:solidFill>
              <a:srgbClr val="B40087"/>
            </a:solidFill>
          </p:spPr>
          <p:txBody>
            <a:bodyPr wrap="square" lIns="0" tIns="0" rIns="0" bIns="0" rtlCol="0"/>
            <a:lstStyle/>
            <a:p>
              <a:endParaRPr/>
            </a:p>
          </p:txBody>
        </p:sp>
        <p:sp>
          <p:nvSpPr>
            <p:cNvPr id="110" name="object 110"/>
            <p:cNvSpPr/>
            <p:nvPr/>
          </p:nvSpPr>
          <p:spPr>
            <a:xfrm>
              <a:off x="-1270" y="1374139"/>
              <a:ext cx="9146540" cy="33020"/>
            </a:xfrm>
            <a:custGeom>
              <a:avLst/>
              <a:gdLst/>
              <a:ahLst/>
              <a:cxnLst/>
              <a:rect l="l" t="t" r="r" b="b"/>
              <a:pathLst>
                <a:path w="9146540" h="33019">
                  <a:moveTo>
                    <a:pt x="9146540" y="0"/>
                  </a:moveTo>
                  <a:lnTo>
                    <a:pt x="0" y="0"/>
                  </a:lnTo>
                  <a:lnTo>
                    <a:pt x="0" y="30480"/>
                  </a:lnTo>
                  <a:lnTo>
                    <a:pt x="0" y="33020"/>
                  </a:lnTo>
                  <a:lnTo>
                    <a:pt x="1117600" y="33020"/>
                  </a:lnTo>
                  <a:lnTo>
                    <a:pt x="1117600" y="30480"/>
                  </a:lnTo>
                  <a:lnTo>
                    <a:pt x="9037320" y="30480"/>
                  </a:lnTo>
                  <a:lnTo>
                    <a:pt x="9037320" y="33020"/>
                  </a:lnTo>
                  <a:lnTo>
                    <a:pt x="9146527" y="33020"/>
                  </a:lnTo>
                  <a:lnTo>
                    <a:pt x="9146527" y="30480"/>
                  </a:lnTo>
                  <a:lnTo>
                    <a:pt x="9146540" y="0"/>
                  </a:lnTo>
                  <a:close/>
                </a:path>
              </a:pathLst>
            </a:custGeom>
            <a:solidFill>
              <a:srgbClr val="B30086"/>
            </a:solidFill>
          </p:spPr>
          <p:txBody>
            <a:bodyPr wrap="square" lIns="0" tIns="0" rIns="0" bIns="0" rtlCol="0"/>
            <a:lstStyle/>
            <a:p>
              <a:endParaRPr/>
            </a:p>
          </p:txBody>
        </p:sp>
        <p:sp>
          <p:nvSpPr>
            <p:cNvPr id="111" name="object 111"/>
            <p:cNvSpPr/>
            <p:nvPr/>
          </p:nvSpPr>
          <p:spPr>
            <a:xfrm>
              <a:off x="-1270" y="140461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B20085"/>
            </a:solidFill>
          </p:spPr>
          <p:txBody>
            <a:bodyPr wrap="square" lIns="0" tIns="0" rIns="0" bIns="0" rtlCol="0"/>
            <a:lstStyle/>
            <a:p>
              <a:endParaRPr/>
            </a:p>
          </p:txBody>
        </p:sp>
        <p:sp>
          <p:nvSpPr>
            <p:cNvPr id="112" name="object 112"/>
            <p:cNvSpPr/>
            <p:nvPr/>
          </p:nvSpPr>
          <p:spPr>
            <a:xfrm>
              <a:off x="-1270" y="1435099"/>
              <a:ext cx="9146540" cy="34290"/>
            </a:xfrm>
            <a:custGeom>
              <a:avLst/>
              <a:gdLst/>
              <a:ahLst/>
              <a:cxnLst/>
              <a:rect l="l" t="t" r="r" b="b"/>
              <a:pathLst>
                <a:path w="9146540" h="34290">
                  <a:moveTo>
                    <a:pt x="1117600" y="0"/>
                  </a:moveTo>
                  <a:lnTo>
                    <a:pt x="0" y="0"/>
                  </a:lnTo>
                  <a:lnTo>
                    <a:pt x="0" y="34290"/>
                  </a:lnTo>
                  <a:lnTo>
                    <a:pt x="1117600" y="34290"/>
                  </a:lnTo>
                  <a:lnTo>
                    <a:pt x="1117600" y="0"/>
                  </a:lnTo>
                  <a:close/>
                </a:path>
                <a:path w="9146540" h="34290">
                  <a:moveTo>
                    <a:pt x="9146527" y="0"/>
                  </a:moveTo>
                  <a:lnTo>
                    <a:pt x="9037320" y="0"/>
                  </a:lnTo>
                  <a:lnTo>
                    <a:pt x="9037320" y="34290"/>
                  </a:lnTo>
                  <a:lnTo>
                    <a:pt x="9146527" y="34290"/>
                  </a:lnTo>
                  <a:lnTo>
                    <a:pt x="9146527" y="0"/>
                  </a:lnTo>
                  <a:close/>
                </a:path>
              </a:pathLst>
            </a:custGeom>
            <a:solidFill>
              <a:srgbClr val="B10084"/>
            </a:solidFill>
          </p:spPr>
          <p:txBody>
            <a:bodyPr wrap="square" lIns="0" tIns="0" rIns="0" bIns="0" rtlCol="0"/>
            <a:lstStyle/>
            <a:p>
              <a:endParaRPr/>
            </a:p>
          </p:txBody>
        </p:sp>
        <p:sp>
          <p:nvSpPr>
            <p:cNvPr id="113" name="object 113"/>
            <p:cNvSpPr/>
            <p:nvPr/>
          </p:nvSpPr>
          <p:spPr>
            <a:xfrm>
              <a:off x="-1270" y="146684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B00084"/>
            </a:solidFill>
          </p:spPr>
          <p:txBody>
            <a:bodyPr wrap="square" lIns="0" tIns="0" rIns="0" bIns="0" rtlCol="0"/>
            <a:lstStyle/>
            <a:p>
              <a:endParaRPr/>
            </a:p>
          </p:txBody>
        </p:sp>
        <p:sp>
          <p:nvSpPr>
            <p:cNvPr id="114" name="object 114"/>
            <p:cNvSpPr/>
            <p:nvPr/>
          </p:nvSpPr>
          <p:spPr>
            <a:xfrm>
              <a:off x="-1270" y="149732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AF0083"/>
            </a:solidFill>
          </p:spPr>
          <p:txBody>
            <a:bodyPr wrap="square" lIns="0" tIns="0" rIns="0" bIns="0" rtlCol="0"/>
            <a:lstStyle/>
            <a:p>
              <a:endParaRPr/>
            </a:p>
          </p:txBody>
        </p:sp>
        <p:sp>
          <p:nvSpPr>
            <p:cNvPr id="115" name="object 115"/>
            <p:cNvSpPr/>
            <p:nvPr/>
          </p:nvSpPr>
          <p:spPr>
            <a:xfrm>
              <a:off x="-1270" y="152780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AE0082"/>
            </a:solidFill>
          </p:spPr>
          <p:txBody>
            <a:bodyPr wrap="square" lIns="0" tIns="0" rIns="0" bIns="0" rtlCol="0"/>
            <a:lstStyle/>
            <a:p>
              <a:endParaRPr/>
            </a:p>
          </p:txBody>
        </p:sp>
        <p:sp>
          <p:nvSpPr>
            <p:cNvPr id="116" name="object 116"/>
            <p:cNvSpPr/>
            <p:nvPr/>
          </p:nvSpPr>
          <p:spPr>
            <a:xfrm>
              <a:off x="-1270" y="155828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AD0081"/>
            </a:solidFill>
          </p:spPr>
          <p:txBody>
            <a:bodyPr wrap="square" lIns="0" tIns="0" rIns="0" bIns="0" rtlCol="0"/>
            <a:lstStyle/>
            <a:p>
              <a:endParaRPr/>
            </a:p>
          </p:txBody>
        </p:sp>
        <p:sp>
          <p:nvSpPr>
            <p:cNvPr id="117" name="object 117"/>
            <p:cNvSpPr/>
            <p:nvPr/>
          </p:nvSpPr>
          <p:spPr>
            <a:xfrm>
              <a:off x="-1270" y="158876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AC0081"/>
            </a:solidFill>
          </p:spPr>
          <p:txBody>
            <a:bodyPr wrap="square" lIns="0" tIns="0" rIns="0" bIns="0" rtlCol="0"/>
            <a:lstStyle/>
            <a:p>
              <a:endParaRPr/>
            </a:p>
          </p:txBody>
        </p:sp>
        <p:sp>
          <p:nvSpPr>
            <p:cNvPr id="118" name="object 118"/>
            <p:cNvSpPr/>
            <p:nvPr/>
          </p:nvSpPr>
          <p:spPr>
            <a:xfrm>
              <a:off x="-1270" y="161924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AB0080"/>
            </a:solidFill>
          </p:spPr>
          <p:txBody>
            <a:bodyPr wrap="square" lIns="0" tIns="0" rIns="0" bIns="0" rtlCol="0"/>
            <a:lstStyle/>
            <a:p>
              <a:endParaRPr/>
            </a:p>
          </p:txBody>
        </p:sp>
        <p:sp>
          <p:nvSpPr>
            <p:cNvPr id="119" name="object 119"/>
            <p:cNvSpPr/>
            <p:nvPr/>
          </p:nvSpPr>
          <p:spPr>
            <a:xfrm>
              <a:off x="-1270" y="164972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AA007F"/>
            </a:solidFill>
          </p:spPr>
          <p:txBody>
            <a:bodyPr wrap="square" lIns="0" tIns="0" rIns="0" bIns="0" rtlCol="0"/>
            <a:lstStyle/>
            <a:p>
              <a:endParaRPr/>
            </a:p>
          </p:txBody>
        </p:sp>
        <p:sp>
          <p:nvSpPr>
            <p:cNvPr id="120" name="object 120"/>
            <p:cNvSpPr/>
            <p:nvPr/>
          </p:nvSpPr>
          <p:spPr>
            <a:xfrm>
              <a:off x="-1270" y="168020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A9007E"/>
            </a:solidFill>
          </p:spPr>
          <p:txBody>
            <a:bodyPr wrap="square" lIns="0" tIns="0" rIns="0" bIns="0" rtlCol="0"/>
            <a:lstStyle/>
            <a:p>
              <a:endParaRPr/>
            </a:p>
          </p:txBody>
        </p:sp>
        <p:sp>
          <p:nvSpPr>
            <p:cNvPr id="121" name="object 121"/>
            <p:cNvSpPr/>
            <p:nvPr/>
          </p:nvSpPr>
          <p:spPr>
            <a:xfrm>
              <a:off x="-1270" y="171068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A8007E"/>
            </a:solidFill>
          </p:spPr>
          <p:txBody>
            <a:bodyPr wrap="square" lIns="0" tIns="0" rIns="0" bIns="0" rtlCol="0"/>
            <a:lstStyle/>
            <a:p>
              <a:endParaRPr/>
            </a:p>
          </p:txBody>
        </p:sp>
        <p:sp>
          <p:nvSpPr>
            <p:cNvPr id="122" name="object 122"/>
            <p:cNvSpPr/>
            <p:nvPr/>
          </p:nvSpPr>
          <p:spPr>
            <a:xfrm>
              <a:off x="-1270" y="174116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A7007D"/>
            </a:solidFill>
          </p:spPr>
          <p:txBody>
            <a:bodyPr wrap="square" lIns="0" tIns="0" rIns="0" bIns="0" rtlCol="0"/>
            <a:lstStyle/>
            <a:p>
              <a:endParaRPr/>
            </a:p>
          </p:txBody>
        </p:sp>
        <p:sp>
          <p:nvSpPr>
            <p:cNvPr id="123" name="object 123"/>
            <p:cNvSpPr/>
            <p:nvPr/>
          </p:nvSpPr>
          <p:spPr>
            <a:xfrm>
              <a:off x="-1270" y="177291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A6007C"/>
            </a:solidFill>
          </p:spPr>
          <p:txBody>
            <a:bodyPr wrap="square" lIns="0" tIns="0" rIns="0" bIns="0" rtlCol="0"/>
            <a:lstStyle/>
            <a:p>
              <a:endParaRPr/>
            </a:p>
          </p:txBody>
        </p:sp>
        <p:sp>
          <p:nvSpPr>
            <p:cNvPr id="124" name="object 124"/>
            <p:cNvSpPr/>
            <p:nvPr/>
          </p:nvSpPr>
          <p:spPr>
            <a:xfrm>
              <a:off x="-1270" y="180339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A5007B"/>
            </a:solidFill>
          </p:spPr>
          <p:txBody>
            <a:bodyPr wrap="square" lIns="0" tIns="0" rIns="0" bIns="0" rtlCol="0"/>
            <a:lstStyle/>
            <a:p>
              <a:endParaRPr/>
            </a:p>
          </p:txBody>
        </p:sp>
        <p:sp>
          <p:nvSpPr>
            <p:cNvPr id="125" name="object 125"/>
            <p:cNvSpPr/>
            <p:nvPr/>
          </p:nvSpPr>
          <p:spPr>
            <a:xfrm>
              <a:off x="-1270" y="183387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A4007B"/>
            </a:solidFill>
          </p:spPr>
          <p:txBody>
            <a:bodyPr wrap="square" lIns="0" tIns="0" rIns="0" bIns="0" rtlCol="0"/>
            <a:lstStyle/>
            <a:p>
              <a:endParaRPr/>
            </a:p>
          </p:txBody>
        </p:sp>
        <p:sp>
          <p:nvSpPr>
            <p:cNvPr id="126" name="object 126"/>
            <p:cNvSpPr/>
            <p:nvPr/>
          </p:nvSpPr>
          <p:spPr>
            <a:xfrm>
              <a:off x="-1270" y="186435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A3007A"/>
            </a:solidFill>
          </p:spPr>
          <p:txBody>
            <a:bodyPr wrap="square" lIns="0" tIns="0" rIns="0" bIns="0" rtlCol="0"/>
            <a:lstStyle/>
            <a:p>
              <a:endParaRPr/>
            </a:p>
          </p:txBody>
        </p:sp>
        <p:sp>
          <p:nvSpPr>
            <p:cNvPr id="127" name="object 127"/>
            <p:cNvSpPr/>
            <p:nvPr/>
          </p:nvSpPr>
          <p:spPr>
            <a:xfrm>
              <a:off x="-1270" y="189483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A20079"/>
            </a:solidFill>
          </p:spPr>
          <p:txBody>
            <a:bodyPr wrap="square" lIns="0" tIns="0" rIns="0" bIns="0" rtlCol="0"/>
            <a:lstStyle/>
            <a:p>
              <a:endParaRPr/>
            </a:p>
          </p:txBody>
        </p:sp>
        <p:sp>
          <p:nvSpPr>
            <p:cNvPr id="128" name="object 128"/>
            <p:cNvSpPr/>
            <p:nvPr/>
          </p:nvSpPr>
          <p:spPr>
            <a:xfrm>
              <a:off x="-1270" y="192531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A10078"/>
            </a:solidFill>
          </p:spPr>
          <p:txBody>
            <a:bodyPr wrap="square" lIns="0" tIns="0" rIns="0" bIns="0" rtlCol="0"/>
            <a:lstStyle/>
            <a:p>
              <a:endParaRPr/>
            </a:p>
          </p:txBody>
        </p:sp>
        <p:sp>
          <p:nvSpPr>
            <p:cNvPr id="129" name="object 129"/>
            <p:cNvSpPr/>
            <p:nvPr/>
          </p:nvSpPr>
          <p:spPr>
            <a:xfrm>
              <a:off x="-1270" y="195579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A00078"/>
            </a:solidFill>
          </p:spPr>
          <p:txBody>
            <a:bodyPr wrap="square" lIns="0" tIns="0" rIns="0" bIns="0" rtlCol="0"/>
            <a:lstStyle/>
            <a:p>
              <a:endParaRPr/>
            </a:p>
          </p:txBody>
        </p:sp>
        <p:sp>
          <p:nvSpPr>
            <p:cNvPr id="130" name="object 130"/>
            <p:cNvSpPr/>
            <p:nvPr/>
          </p:nvSpPr>
          <p:spPr>
            <a:xfrm>
              <a:off x="-1270" y="198627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9F0077"/>
            </a:solidFill>
          </p:spPr>
          <p:txBody>
            <a:bodyPr wrap="square" lIns="0" tIns="0" rIns="0" bIns="0" rtlCol="0"/>
            <a:lstStyle/>
            <a:p>
              <a:endParaRPr/>
            </a:p>
          </p:txBody>
        </p:sp>
        <p:sp>
          <p:nvSpPr>
            <p:cNvPr id="131" name="object 131"/>
            <p:cNvSpPr/>
            <p:nvPr/>
          </p:nvSpPr>
          <p:spPr>
            <a:xfrm>
              <a:off x="-1270" y="201802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9E0076"/>
            </a:solidFill>
          </p:spPr>
          <p:txBody>
            <a:bodyPr wrap="square" lIns="0" tIns="0" rIns="0" bIns="0" rtlCol="0"/>
            <a:lstStyle/>
            <a:p>
              <a:endParaRPr/>
            </a:p>
          </p:txBody>
        </p:sp>
        <p:sp>
          <p:nvSpPr>
            <p:cNvPr id="132" name="object 132"/>
            <p:cNvSpPr/>
            <p:nvPr/>
          </p:nvSpPr>
          <p:spPr>
            <a:xfrm>
              <a:off x="-1270" y="204850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9D0075"/>
            </a:solidFill>
          </p:spPr>
          <p:txBody>
            <a:bodyPr wrap="square" lIns="0" tIns="0" rIns="0" bIns="0" rtlCol="0"/>
            <a:lstStyle/>
            <a:p>
              <a:endParaRPr/>
            </a:p>
          </p:txBody>
        </p:sp>
        <p:sp>
          <p:nvSpPr>
            <p:cNvPr id="133" name="object 133"/>
            <p:cNvSpPr/>
            <p:nvPr/>
          </p:nvSpPr>
          <p:spPr>
            <a:xfrm>
              <a:off x="-1270" y="207898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9C0075"/>
            </a:solidFill>
          </p:spPr>
          <p:txBody>
            <a:bodyPr wrap="square" lIns="0" tIns="0" rIns="0" bIns="0" rtlCol="0"/>
            <a:lstStyle/>
            <a:p>
              <a:endParaRPr/>
            </a:p>
          </p:txBody>
        </p:sp>
        <p:sp>
          <p:nvSpPr>
            <p:cNvPr id="134" name="object 134"/>
            <p:cNvSpPr/>
            <p:nvPr/>
          </p:nvSpPr>
          <p:spPr>
            <a:xfrm>
              <a:off x="-1270" y="210946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9B0074"/>
            </a:solidFill>
          </p:spPr>
          <p:txBody>
            <a:bodyPr wrap="square" lIns="0" tIns="0" rIns="0" bIns="0" rtlCol="0"/>
            <a:lstStyle/>
            <a:p>
              <a:endParaRPr/>
            </a:p>
          </p:txBody>
        </p:sp>
        <p:sp>
          <p:nvSpPr>
            <p:cNvPr id="135" name="object 135"/>
            <p:cNvSpPr/>
            <p:nvPr/>
          </p:nvSpPr>
          <p:spPr>
            <a:xfrm>
              <a:off x="-1270" y="213994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9A0073"/>
            </a:solidFill>
          </p:spPr>
          <p:txBody>
            <a:bodyPr wrap="square" lIns="0" tIns="0" rIns="0" bIns="0" rtlCol="0"/>
            <a:lstStyle/>
            <a:p>
              <a:endParaRPr/>
            </a:p>
          </p:txBody>
        </p:sp>
        <p:sp>
          <p:nvSpPr>
            <p:cNvPr id="136" name="object 136"/>
            <p:cNvSpPr/>
            <p:nvPr/>
          </p:nvSpPr>
          <p:spPr>
            <a:xfrm>
              <a:off x="-1270" y="2170429"/>
              <a:ext cx="9146540" cy="64769"/>
            </a:xfrm>
            <a:custGeom>
              <a:avLst/>
              <a:gdLst/>
              <a:ahLst/>
              <a:cxnLst/>
              <a:rect l="l" t="t" r="r" b="b"/>
              <a:pathLst>
                <a:path w="9146540" h="64769">
                  <a:moveTo>
                    <a:pt x="1117600" y="0"/>
                  </a:moveTo>
                  <a:lnTo>
                    <a:pt x="0" y="0"/>
                  </a:lnTo>
                  <a:lnTo>
                    <a:pt x="0" y="30480"/>
                  </a:lnTo>
                  <a:lnTo>
                    <a:pt x="0" y="34290"/>
                  </a:lnTo>
                  <a:lnTo>
                    <a:pt x="0" y="64770"/>
                  </a:lnTo>
                  <a:lnTo>
                    <a:pt x="1117600" y="64770"/>
                  </a:lnTo>
                  <a:lnTo>
                    <a:pt x="1117600" y="34290"/>
                  </a:lnTo>
                  <a:lnTo>
                    <a:pt x="1117600" y="30480"/>
                  </a:lnTo>
                  <a:lnTo>
                    <a:pt x="1117600" y="0"/>
                  </a:lnTo>
                  <a:close/>
                </a:path>
                <a:path w="9146540" h="64769">
                  <a:moveTo>
                    <a:pt x="9146527" y="0"/>
                  </a:moveTo>
                  <a:lnTo>
                    <a:pt x="9037320" y="0"/>
                  </a:lnTo>
                  <a:lnTo>
                    <a:pt x="9037320" y="30480"/>
                  </a:lnTo>
                  <a:lnTo>
                    <a:pt x="9037320" y="34290"/>
                  </a:lnTo>
                  <a:lnTo>
                    <a:pt x="9037320" y="64770"/>
                  </a:lnTo>
                  <a:lnTo>
                    <a:pt x="9146527" y="64770"/>
                  </a:lnTo>
                  <a:lnTo>
                    <a:pt x="9146527" y="34290"/>
                  </a:lnTo>
                  <a:lnTo>
                    <a:pt x="9146527" y="30480"/>
                  </a:lnTo>
                  <a:lnTo>
                    <a:pt x="9146527" y="0"/>
                  </a:lnTo>
                  <a:close/>
                </a:path>
              </a:pathLst>
            </a:custGeom>
            <a:solidFill>
              <a:srgbClr val="990072"/>
            </a:solidFill>
          </p:spPr>
          <p:txBody>
            <a:bodyPr wrap="square" lIns="0" tIns="0" rIns="0" bIns="0" rtlCol="0"/>
            <a:lstStyle/>
            <a:p>
              <a:endParaRPr/>
            </a:p>
          </p:txBody>
        </p:sp>
        <p:sp>
          <p:nvSpPr>
            <p:cNvPr id="137" name="object 137"/>
            <p:cNvSpPr/>
            <p:nvPr/>
          </p:nvSpPr>
          <p:spPr>
            <a:xfrm>
              <a:off x="-1270" y="223138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970071"/>
            </a:solidFill>
          </p:spPr>
          <p:txBody>
            <a:bodyPr wrap="square" lIns="0" tIns="0" rIns="0" bIns="0" rtlCol="0"/>
            <a:lstStyle/>
            <a:p>
              <a:endParaRPr/>
            </a:p>
          </p:txBody>
        </p:sp>
        <p:sp>
          <p:nvSpPr>
            <p:cNvPr id="138" name="object 138"/>
            <p:cNvSpPr/>
            <p:nvPr/>
          </p:nvSpPr>
          <p:spPr>
            <a:xfrm>
              <a:off x="-1270" y="2263139"/>
              <a:ext cx="9146540" cy="33020"/>
            </a:xfrm>
            <a:custGeom>
              <a:avLst/>
              <a:gdLst/>
              <a:ahLst/>
              <a:cxnLst/>
              <a:rect l="l" t="t" r="r" b="b"/>
              <a:pathLst>
                <a:path w="9146540" h="33019">
                  <a:moveTo>
                    <a:pt x="9146540" y="0"/>
                  </a:moveTo>
                  <a:lnTo>
                    <a:pt x="9037320" y="0"/>
                  </a:lnTo>
                  <a:lnTo>
                    <a:pt x="9037320" y="7620"/>
                  </a:lnTo>
                  <a:lnTo>
                    <a:pt x="1992630" y="7620"/>
                  </a:lnTo>
                  <a:lnTo>
                    <a:pt x="1992630" y="0"/>
                  </a:lnTo>
                  <a:lnTo>
                    <a:pt x="0" y="0"/>
                  </a:lnTo>
                  <a:lnTo>
                    <a:pt x="0" y="7620"/>
                  </a:lnTo>
                  <a:lnTo>
                    <a:pt x="0" y="33020"/>
                  </a:lnTo>
                  <a:lnTo>
                    <a:pt x="9146540" y="33020"/>
                  </a:lnTo>
                  <a:lnTo>
                    <a:pt x="9146540" y="7620"/>
                  </a:lnTo>
                  <a:lnTo>
                    <a:pt x="9146540" y="0"/>
                  </a:lnTo>
                  <a:close/>
                </a:path>
              </a:pathLst>
            </a:custGeom>
            <a:solidFill>
              <a:srgbClr val="960070"/>
            </a:solidFill>
          </p:spPr>
          <p:txBody>
            <a:bodyPr wrap="square" lIns="0" tIns="0" rIns="0" bIns="0" rtlCol="0"/>
            <a:lstStyle/>
            <a:p>
              <a:endParaRPr/>
            </a:p>
          </p:txBody>
        </p:sp>
        <p:sp>
          <p:nvSpPr>
            <p:cNvPr id="139" name="object 139"/>
            <p:cNvSpPr/>
            <p:nvPr/>
          </p:nvSpPr>
          <p:spPr>
            <a:xfrm>
              <a:off x="-1270" y="2293619"/>
              <a:ext cx="9146540" cy="33020"/>
            </a:xfrm>
            <a:custGeom>
              <a:avLst/>
              <a:gdLst/>
              <a:ahLst/>
              <a:cxnLst/>
              <a:rect l="l" t="t" r="r" b="b"/>
              <a:pathLst>
                <a:path w="9146540" h="33019">
                  <a:moveTo>
                    <a:pt x="9146540" y="0"/>
                  </a:moveTo>
                  <a:lnTo>
                    <a:pt x="0" y="0"/>
                  </a:lnTo>
                  <a:lnTo>
                    <a:pt x="0" y="33019"/>
                  </a:lnTo>
                  <a:lnTo>
                    <a:pt x="9146540" y="33019"/>
                  </a:lnTo>
                  <a:lnTo>
                    <a:pt x="9146540" y="0"/>
                  </a:lnTo>
                  <a:close/>
                </a:path>
              </a:pathLst>
            </a:custGeom>
            <a:solidFill>
              <a:srgbClr val="95006F"/>
            </a:solidFill>
          </p:spPr>
          <p:txBody>
            <a:bodyPr wrap="square" lIns="0" tIns="0" rIns="0" bIns="0" rtlCol="0"/>
            <a:lstStyle/>
            <a:p>
              <a:endParaRPr/>
            </a:p>
          </p:txBody>
        </p:sp>
        <p:sp>
          <p:nvSpPr>
            <p:cNvPr id="140" name="object 140"/>
            <p:cNvSpPr/>
            <p:nvPr/>
          </p:nvSpPr>
          <p:spPr>
            <a:xfrm>
              <a:off x="-1270" y="2324100"/>
              <a:ext cx="9146540" cy="33020"/>
            </a:xfrm>
            <a:custGeom>
              <a:avLst/>
              <a:gdLst/>
              <a:ahLst/>
              <a:cxnLst/>
              <a:rect l="l" t="t" r="r" b="b"/>
              <a:pathLst>
                <a:path w="9146540" h="33019">
                  <a:moveTo>
                    <a:pt x="9146540" y="0"/>
                  </a:moveTo>
                  <a:lnTo>
                    <a:pt x="0" y="0"/>
                  </a:lnTo>
                  <a:lnTo>
                    <a:pt x="0" y="33020"/>
                  </a:lnTo>
                  <a:lnTo>
                    <a:pt x="9146540" y="33020"/>
                  </a:lnTo>
                  <a:lnTo>
                    <a:pt x="9146540" y="0"/>
                  </a:lnTo>
                  <a:close/>
                </a:path>
              </a:pathLst>
            </a:custGeom>
            <a:solidFill>
              <a:srgbClr val="94006F"/>
            </a:solidFill>
          </p:spPr>
          <p:txBody>
            <a:bodyPr wrap="square" lIns="0" tIns="0" rIns="0" bIns="0" rtlCol="0"/>
            <a:lstStyle/>
            <a:p>
              <a:endParaRPr/>
            </a:p>
          </p:txBody>
        </p:sp>
        <p:sp>
          <p:nvSpPr>
            <p:cNvPr id="141" name="object 141"/>
            <p:cNvSpPr/>
            <p:nvPr/>
          </p:nvSpPr>
          <p:spPr>
            <a:xfrm>
              <a:off x="-1270" y="2354579"/>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93006E"/>
            </a:solidFill>
          </p:spPr>
          <p:txBody>
            <a:bodyPr wrap="square" lIns="0" tIns="0" rIns="0" bIns="0" rtlCol="0"/>
            <a:lstStyle/>
            <a:p>
              <a:endParaRPr/>
            </a:p>
          </p:txBody>
        </p:sp>
        <p:sp>
          <p:nvSpPr>
            <p:cNvPr id="142" name="object 142"/>
            <p:cNvSpPr/>
            <p:nvPr/>
          </p:nvSpPr>
          <p:spPr>
            <a:xfrm>
              <a:off x="-1270" y="2385059"/>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92006D"/>
            </a:solidFill>
          </p:spPr>
          <p:txBody>
            <a:bodyPr wrap="square" lIns="0" tIns="0" rIns="0" bIns="0" rtlCol="0"/>
            <a:lstStyle/>
            <a:p>
              <a:endParaRPr/>
            </a:p>
          </p:txBody>
        </p:sp>
        <p:sp>
          <p:nvSpPr>
            <p:cNvPr id="143" name="object 143"/>
            <p:cNvSpPr/>
            <p:nvPr/>
          </p:nvSpPr>
          <p:spPr>
            <a:xfrm>
              <a:off x="-1270" y="2415540"/>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91006C"/>
            </a:solidFill>
          </p:spPr>
          <p:txBody>
            <a:bodyPr wrap="square" lIns="0" tIns="0" rIns="0" bIns="0" rtlCol="0"/>
            <a:lstStyle/>
            <a:p>
              <a:endParaRPr/>
            </a:p>
          </p:txBody>
        </p:sp>
        <p:sp>
          <p:nvSpPr>
            <p:cNvPr id="144" name="object 144"/>
            <p:cNvSpPr/>
            <p:nvPr/>
          </p:nvSpPr>
          <p:spPr>
            <a:xfrm>
              <a:off x="-1270" y="2446019"/>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90006C"/>
            </a:solidFill>
          </p:spPr>
          <p:txBody>
            <a:bodyPr wrap="square" lIns="0" tIns="0" rIns="0" bIns="0" rtlCol="0"/>
            <a:lstStyle/>
            <a:p>
              <a:endParaRPr/>
            </a:p>
          </p:txBody>
        </p:sp>
        <p:sp>
          <p:nvSpPr>
            <p:cNvPr id="145" name="object 145"/>
            <p:cNvSpPr/>
            <p:nvPr/>
          </p:nvSpPr>
          <p:spPr>
            <a:xfrm>
              <a:off x="-1270" y="2477769"/>
              <a:ext cx="9146540" cy="33020"/>
            </a:xfrm>
            <a:custGeom>
              <a:avLst/>
              <a:gdLst/>
              <a:ahLst/>
              <a:cxnLst/>
              <a:rect l="l" t="t" r="r" b="b"/>
              <a:pathLst>
                <a:path w="9146540" h="33019">
                  <a:moveTo>
                    <a:pt x="9146540" y="0"/>
                  </a:moveTo>
                  <a:lnTo>
                    <a:pt x="0" y="0"/>
                  </a:lnTo>
                  <a:lnTo>
                    <a:pt x="0" y="33019"/>
                  </a:lnTo>
                  <a:lnTo>
                    <a:pt x="9146540" y="33019"/>
                  </a:lnTo>
                  <a:lnTo>
                    <a:pt x="9146540" y="0"/>
                  </a:lnTo>
                  <a:close/>
                </a:path>
              </a:pathLst>
            </a:custGeom>
            <a:solidFill>
              <a:srgbClr val="8F006B"/>
            </a:solidFill>
          </p:spPr>
          <p:txBody>
            <a:bodyPr wrap="square" lIns="0" tIns="0" rIns="0" bIns="0" rtlCol="0"/>
            <a:lstStyle/>
            <a:p>
              <a:endParaRPr/>
            </a:p>
          </p:txBody>
        </p:sp>
        <p:sp>
          <p:nvSpPr>
            <p:cNvPr id="146" name="object 146"/>
            <p:cNvSpPr/>
            <p:nvPr/>
          </p:nvSpPr>
          <p:spPr>
            <a:xfrm>
              <a:off x="-1270" y="2508250"/>
              <a:ext cx="9146540" cy="33020"/>
            </a:xfrm>
            <a:custGeom>
              <a:avLst/>
              <a:gdLst/>
              <a:ahLst/>
              <a:cxnLst/>
              <a:rect l="l" t="t" r="r" b="b"/>
              <a:pathLst>
                <a:path w="9146540" h="33019">
                  <a:moveTo>
                    <a:pt x="9146540" y="0"/>
                  </a:moveTo>
                  <a:lnTo>
                    <a:pt x="0" y="0"/>
                  </a:lnTo>
                  <a:lnTo>
                    <a:pt x="0" y="33020"/>
                  </a:lnTo>
                  <a:lnTo>
                    <a:pt x="9146540" y="33020"/>
                  </a:lnTo>
                  <a:lnTo>
                    <a:pt x="9146540" y="0"/>
                  </a:lnTo>
                  <a:close/>
                </a:path>
              </a:pathLst>
            </a:custGeom>
            <a:solidFill>
              <a:srgbClr val="8E006A"/>
            </a:solidFill>
          </p:spPr>
          <p:txBody>
            <a:bodyPr wrap="square" lIns="0" tIns="0" rIns="0" bIns="0" rtlCol="0"/>
            <a:lstStyle/>
            <a:p>
              <a:endParaRPr/>
            </a:p>
          </p:txBody>
        </p:sp>
        <p:sp>
          <p:nvSpPr>
            <p:cNvPr id="147" name="object 147"/>
            <p:cNvSpPr/>
            <p:nvPr/>
          </p:nvSpPr>
          <p:spPr>
            <a:xfrm>
              <a:off x="-1270" y="2538729"/>
              <a:ext cx="9146540" cy="33020"/>
            </a:xfrm>
            <a:custGeom>
              <a:avLst/>
              <a:gdLst/>
              <a:ahLst/>
              <a:cxnLst/>
              <a:rect l="l" t="t" r="r" b="b"/>
              <a:pathLst>
                <a:path w="9146540" h="33019">
                  <a:moveTo>
                    <a:pt x="9146540" y="0"/>
                  </a:moveTo>
                  <a:lnTo>
                    <a:pt x="0" y="0"/>
                  </a:lnTo>
                  <a:lnTo>
                    <a:pt x="0" y="33020"/>
                  </a:lnTo>
                  <a:lnTo>
                    <a:pt x="9146540" y="33020"/>
                  </a:lnTo>
                  <a:lnTo>
                    <a:pt x="9146540" y="0"/>
                  </a:lnTo>
                  <a:close/>
                </a:path>
              </a:pathLst>
            </a:custGeom>
            <a:solidFill>
              <a:srgbClr val="8D0069"/>
            </a:solidFill>
          </p:spPr>
          <p:txBody>
            <a:bodyPr wrap="square" lIns="0" tIns="0" rIns="0" bIns="0" rtlCol="0"/>
            <a:lstStyle/>
            <a:p>
              <a:endParaRPr/>
            </a:p>
          </p:txBody>
        </p:sp>
        <p:sp>
          <p:nvSpPr>
            <p:cNvPr id="148" name="object 148"/>
            <p:cNvSpPr/>
            <p:nvPr/>
          </p:nvSpPr>
          <p:spPr>
            <a:xfrm>
              <a:off x="-1270" y="2569209"/>
              <a:ext cx="9146540" cy="33020"/>
            </a:xfrm>
            <a:custGeom>
              <a:avLst/>
              <a:gdLst/>
              <a:ahLst/>
              <a:cxnLst/>
              <a:rect l="l" t="t" r="r" b="b"/>
              <a:pathLst>
                <a:path w="9146540" h="33019">
                  <a:moveTo>
                    <a:pt x="9146540" y="0"/>
                  </a:moveTo>
                  <a:lnTo>
                    <a:pt x="0" y="0"/>
                  </a:lnTo>
                  <a:lnTo>
                    <a:pt x="0" y="33019"/>
                  </a:lnTo>
                  <a:lnTo>
                    <a:pt x="9146540" y="33019"/>
                  </a:lnTo>
                  <a:lnTo>
                    <a:pt x="9146540" y="0"/>
                  </a:lnTo>
                  <a:close/>
                </a:path>
              </a:pathLst>
            </a:custGeom>
            <a:solidFill>
              <a:srgbClr val="8C0069"/>
            </a:solidFill>
          </p:spPr>
          <p:txBody>
            <a:bodyPr wrap="square" lIns="0" tIns="0" rIns="0" bIns="0" rtlCol="0"/>
            <a:lstStyle/>
            <a:p>
              <a:endParaRPr/>
            </a:p>
          </p:txBody>
        </p:sp>
        <p:sp>
          <p:nvSpPr>
            <p:cNvPr id="149" name="object 149"/>
            <p:cNvSpPr/>
            <p:nvPr/>
          </p:nvSpPr>
          <p:spPr>
            <a:xfrm>
              <a:off x="-1270" y="2599690"/>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8B0068"/>
            </a:solidFill>
          </p:spPr>
          <p:txBody>
            <a:bodyPr wrap="square" lIns="0" tIns="0" rIns="0" bIns="0" rtlCol="0"/>
            <a:lstStyle/>
            <a:p>
              <a:endParaRPr/>
            </a:p>
          </p:txBody>
        </p:sp>
        <p:sp>
          <p:nvSpPr>
            <p:cNvPr id="150" name="object 150"/>
            <p:cNvSpPr/>
            <p:nvPr/>
          </p:nvSpPr>
          <p:spPr>
            <a:xfrm>
              <a:off x="-1270" y="2630169"/>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8A0067"/>
            </a:solidFill>
          </p:spPr>
          <p:txBody>
            <a:bodyPr wrap="square" lIns="0" tIns="0" rIns="0" bIns="0" rtlCol="0"/>
            <a:lstStyle/>
            <a:p>
              <a:endParaRPr/>
            </a:p>
          </p:txBody>
        </p:sp>
        <p:sp>
          <p:nvSpPr>
            <p:cNvPr id="151" name="object 151"/>
            <p:cNvSpPr/>
            <p:nvPr/>
          </p:nvSpPr>
          <p:spPr>
            <a:xfrm>
              <a:off x="-1270" y="2660650"/>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890066"/>
            </a:solidFill>
          </p:spPr>
          <p:txBody>
            <a:bodyPr wrap="square" lIns="0" tIns="0" rIns="0" bIns="0" rtlCol="0"/>
            <a:lstStyle/>
            <a:p>
              <a:endParaRPr/>
            </a:p>
          </p:txBody>
        </p:sp>
        <p:sp>
          <p:nvSpPr>
            <p:cNvPr id="152" name="object 152"/>
            <p:cNvSpPr/>
            <p:nvPr/>
          </p:nvSpPr>
          <p:spPr>
            <a:xfrm>
              <a:off x="-1270" y="2691129"/>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880066"/>
            </a:solidFill>
          </p:spPr>
          <p:txBody>
            <a:bodyPr wrap="square" lIns="0" tIns="0" rIns="0" bIns="0" rtlCol="0"/>
            <a:lstStyle/>
            <a:p>
              <a:endParaRPr/>
            </a:p>
          </p:txBody>
        </p:sp>
        <p:sp>
          <p:nvSpPr>
            <p:cNvPr id="153" name="object 153"/>
            <p:cNvSpPr/>
            <p:nvPr/>
          </p:nvSpPr>
          <p:spPr>
            <a:xfrm>
              <a:off x="-1270" y="2722879"/>
              <a:ext cx="9146540" cy="33020"/>
            </a:xfrm>
            <a:custGeom>
              <a:avLst/>
              <a:gdLst/>
              <a:ahLst/>
              <a:cxnLst/>
              <a:rect l="l" t="t" r="r" b="b"/>
              <a:pathLst>
                <a:path w="9146540" h="33019">
                  <a:moveTo>
                    <a:pt x="9146540" y="0"/>
                  </a:moveTo>
                  <a:lnTo>
                    <a:pt x="0" y="0"/>
                  </a:lnTo>
                  <a:lnTo>
                    <a:pt x="0" y="33020"/>
                  </a:lnTo>
                  <a:lnTo>
                    <a:pt x="9146540" y="33020"/>
                  </a:lnTo>
                  <a:lnTo>
                    <a:pt x="9146540" y="0"/>
                  </a:lnTo>
                  <a:close/>
                </a:path>
              </a:pathLst>
            </a:custGeom>
            <a:solidFill>
              <a:srgbClr val="870066"/>
            </a:solidFill>
          </p:spPr>
          <p:txBody>
            <a:bodyPr wrap="square" lIns="0" tIns="0" rIns="0" bIns="0" rtlCol="0"/>
            <a:lstStyle/>
            <a:p>
              <a:endParaRPr/>
            </a:p>
          </p:txBody>
        </p:sp>
        <p:sp>
          <p:nvSpPr>
            <p:cNvPr id="154" name="object 154"/>
            <p:cNvSpPr/>
            <p:nvPr/>
          </p:nvSpPr>
          <p:spPr>
            <a:xfrm>
              <a:off x="-1270" y="2753359"/>
              <a:ext cx="9146540" cy="33020"/>
            </a:xfrm>
            <a:custGeom>
              <a:avLst/>
              <a:gdLst/>
              <a:ahLst/>
              <a:cxnLst/>
              <a:rect l="l" t="t" r="r" b="b"/>
              <a:pathLst>
                <a:path w="9146540" h="33019">
                  <a:moveTo>
                    <a:pt x="9146540" y="0"/>
                  </a:moveTo>
                  <a:lnTo>
                    <a:pt x="0" y="0"/>
                  </a:lnTo>
                  <a:lnTo>
                    <a:pt x="0" y="33019"/>
                  </a:lnTo>
                  <a:lnTo>
                    <a:pt x="9146540" y="33019"/>
                  </a:lnTo>
                  <a:lnTo>
                    <a:pt x="9146540" y="0"/>
                  </a:lnTo>
                  <a:close/>
                </a:path>
              </a:pathLst>
            </a:custGeom>
            <a:solidFill>
              <a:srgbClr val="860064"/>
            </a:solidFill>
          </p:spPr>
          <p:txBody>
            <a:bodyPr wrap="square" lIns="0" tIns="0" rIns="0" bIns="0" rtlCol="0"/>
            <a:lstStyle/>
            <a:p>
              <a:endParaRPr/>
            </a:p>
          </p:txBody>
        </p:sp>
        <p:sp>
          <p:nvSpPr>
            <p:cNvPr id="155" name="object 155"/>
            <p:cNvSpPr/>
            <p:nvPr/>
          </p:nvSpPr>
          <p:spPr>
            <a:xfrm>
              <a:off x="-1270" y="2783840"/>
              <a:ext cx="9146540" cy="33020"/>
            </a:xfrm>
            <a:custGeom>
              <a:avLst/>
              <a:gdLst/>
              <a:ahLst/>
              <a:cxnLst/>
              <a:rect l="l" t="t" r="r" b="b"/>
              <a:pathLst>
                <a:path w="9146540" h="33019">
                  <a:moveTo>
                    <a:pt x="9146540" y="0"/>
                  </a:moveTo>
                  <a:lnTo>
                    <a:pt x="0" y="0"/>
                  </a:lnTo>
                  <a:lnTo>
                    <a:pt x="0" y="33020"/>
                  </a:lnTo>
                  <a:lnTo>
                    <a:pt x="9146540" y="33020"/>
                  </a:lnTo>
                  <a:lnTo>
                    <a:pt x="9146540" y="0"/>
                  </a:lnTo>
                  <a:close/>
                </a:path>
              </a:pathLst>
            </a:custGeom>
            <a:solidFill>
              <a:srgbClr val="850064"/>
            </a:solidFill>
          </p:spPr>
          <p:txBody>
            <a:bodyPr wrap="square" lIns="0" tIns="0" rIns="0" bIns="0" rtlCol="0"/>
            <a:lstStyle/>
            <a:p>
              <a:endParaRPr/>
            </a:p>
          </p:txBody>
        </p:sp>
        <p:sp>
          <p:nvSpPr>
            <p:cNvPr id="156" name="object 156"/>
            <p:cNvSpPr/>
            <p:nvPr/>
          </p:nvSpPr>
          <p:spPr>
            <a:xfrm>
              <a:off x="-1270" y="2814319"/>
              <a:ext cx="9146540" cy="33020"/>
            </a:xfrm>
            <a:custGeom>
              <a:avLst/>
              <a:gdLst/>
              <a:ahLst/>
              <a:cxnLst/>
              <a:rect l="l" t="t" r="r" b="b"/>
              <a:pathLst>
                <a:path w="9146540" h="33019">
                  <a:moveTo>
                    <a:pt x="9146540" y="0"/>
                  </a:moveTo>
                  <a:lnTo>
                    <a:pt x="0" y="0"/>
                  </a:lnTo>
                  <a:lnTo>
                    <a:pt x="0" y="33019"/>
                  </a:lnTo>
                  <a:lnTo>
                    <a:pt x="9146540" y="33019"/>
                  </a:lnTo>
                  <a:lnTo>
                    <a:pt x="9146540" y="0"/>
                  </a:lnTo>
                  <a:close/>
                </a:path>
              </a:pathLst>
            </a:custGeom>
            <a:solidFill>
              <a:srgbClr val="840063"/>
            </a:solidFill>
          </p:spPr>
          <p:txBody>
            <a:bodyPr wrap="square" lIns="0" tIns="0" rIns="0" bIns="0" rtlCol="0"/>
            <a:lstStyle/>
            <a:p>
              <a:endParaRPr/>
            </a:p>
          </p:txBody>
        </p:sp>
        <p:sp>
          <p:nvSpPr>
            <p:cNvPr id="157" name="object 157"/>
            <p:cNvSpPr/>
            <p:nvPr/>
          </p:nvSpPr>
          <p:spPr>
            <a:xfrm>
              <a:off x="-1270" y="2844800"/>
              <a:ext cx="9146540" cy="33020"/>
            </a:xfrm>
            <a:custGeom>
              <a:avLst/>
              <a:gdLst/>
              <a:ahLst/>
              <a:cxnLst/>
              <a:rect l="l" t="t" r="r" b="b"/>
              <a:pathLst>
                <a:path w="9146540" h="33019">
                  <a:moveTo>
                    <a:pt x="9146540" y="0"/>
                  </a:moveTo>
                  <a:lnTo>
                    <a:pt x="0" y="0"/>
                  </a:lnTo>
                  <a:lnTo>
                    <a:pt x="0" y="33020"/>
                  </a:lnTo>
                  <a:lnTo>
                    <a:pt x="9146540" y="33020"/>
                  </a:lnTo>
                  <a:lnTo>
                    <a:pt x="9146540" y="0"/>
                  </a:lnTo>
                  <a:close/>
                </a:path>
              </a:pathLst>
            </a:custGeom>
            <a:solidFill>
              <a:srgbClr val="830062"/>
            </a:solidFill>
          </p:spPr>
          <p:txBody>
            <a:bodyPr wrap="square" lIns="0" tIns="0" rIns="0" bIns="0" rtlCol="0"/>
            <a:lstStyle/>
            <a:p>
              <a:endParaRPr/>
            </a:p>
          </p:txBody>
        </p:sp>
        <p:sp>
          <p:nvSpPr>
            <p:cNvPr id="158" name="object 158"/>
            <p:cNvSpPr/>
            <p:nvPr/>
          </p:nvSpPr>
          <p:spPr>
            <a:xfrm>
              <a:off x="-1270" y="2875279"/>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820061"/>
            </a:solidFill>
          </p:spPr>
          <p:txBody>
            <a:bodyPr wrap="square" lIns="0" tIns="0" rIns="0" bIns="0" rtlCol="0"/>
            <a:lstStyle/>
            <a:p>
              <a:endParaRPr/>
            </a:p>
          </p:txBody>
        </p:sp>
        <p:sp>
          <p:nvSpPr>
            <p:cNvPr id="159" name="object 159"/>
            <p:cNvSpPr/>
            <p:nvPr/>
          </p:nvSpPr>
          <p:spPr>
            <a:xfrm>
              <a:off x="-1270" y="2905759"/>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810061"/>
            </a:solidFill>
          </p:spPr>
          <p:txBody>
            <a:bodyPr wrap="square" lIns="0" tIns="0" rIns="0" bIns="0" rtlCol="0"/>
            <a:lstStyle/>
            <a:p>
              <a:endParaRPr/>
            </a:p>
          </p:txBody>
        </p:sp>
        <p:sp>
          <p:nvSpPr>
            <p:cNvPr id="160" name="object 160"/>
            <p:cNvSpPr/>
            <p:nvPr/>
          </p:nvSpPr>
          <p:spPr>
            <a:xfrm>
              <a:off x="-1270" y="2937509"/>
              <a:ext cx="9146540" cy="33020"/>
            </a:xfrm>
            <a:custGeom>
              <a:avLst/>
              <a:gdLst/>
              <a:ahLst/>
              <a:cxnLst/>
              <a:rect l="l" t="t" r="r" b="b"/>
              <a:pathLst>
                <a:path w="9146540" h="33019">
                  <a:moveTo>
                    <a:pt x="9146540" y="0"/>
                  </a:moveTo>
                  <a:lnTo>
                    <a:pt x="0" y="0"/>
                  </a:lnTo>
                  <a:lnTo>
                    <a:pt x="0" y="33019"/>
                  </a:lnTo>
                  <a:lnTo>
                    <a:pt x="9146540" y="33019"/>
                  </a:lnTo>
                  <a:lnTo>
                    <a:pt x="9146540" y="0"/>
                  </a:lnTo>
                  <a:close/>
                </a:path>
              </a:pathLst>
            </a:custGeom>
            <a:solidFill>
              <a:srgbClr val="800060"/>
            </a:solidFill>
          </p:spPr>
          <p:txBody>
            <a:bodyPr wrap="square" lIns="0" tIns="0" rIns="0" bIns="0" rtlCol="0"/>
            <a:lstStyle/>
            <a:p>
              <a:endParaRPr/>
            </a:p>
          </p:txBody>
        </p:sp>
        <p:sp>
          <p:nvSpPr>
            <p:cNvPr id="161" name="object 161"/>
            <p:cNvSpPr/>
            <p:nvPr/>
          </p:nvSpPr>
          <p:spPr>
            <a:xfrm>
              <a:off x="-1270" y="2967990"/>
              <a:ext cx="9146540" cy="33020"/>
            </a:xfrm>
            <a:custGeom>
              <a:avLst/>
              <a:gdLst/>
              <a:ahLst/>
              <a:cxnLst/>
              <a:rect l="l" t="t" r="r" b="b"/>
              <a:pathLst>
                <a:path w="9146540" h="33019">
                  <a:moveTo>
                    <a:pt x="9146540" y="0"/>
                  </a:moveTo>
                  <a:lnTo>
                    <a:pt x="0" y="0"/>
                  </a:lnTo>
                  <a:lnTo>
                    <a:pt x="0" y="33020"/>
                  </a:lnTo>
                  <a:lnTo>
                    <a:pt x="9146540" y="33020"/>
                  </a:lnTo>
                  <a:lnTo>
                    <a:pt x="9146540" y="0"/>
                  </a:lnTo>
                  <a:close/>
                </a:path>
              </a:pathLst>
            </a:custGeom>
            <a:solidFill>
              <a:srgbClr val="7F005F"/>
            </a:solidFill>
          </p:spPr>
          <p:txBody>
            <a:bodyPr wrap="square" lIns="0" tIns="0" rIns="0" bIns="0" rtlCol="0"/>
            <a:lstStyle/>
            <a:p>
              <a:endParaRPr/>
            </a:p>
          </p:txBody>
        </p:sp>
        <p:sp>
          <p:nvSpPr>
            <p:cNvPr id="162" name="object 162"/>
            <p:cNvSpPr/>
            <p:nvPr/>
          </p:nvSpPr>
          <p:spPr>
            <a:xfrm>
              <a:off x="-1270" y="2998469"/>
              <a:ext cx="9146540" cy="33020"/>
            </a:xfrm>
            <a:custGeom>
              <a:avLst/>
              <a:gdLst/>
              <a:ahLst/>
              <a:cxnLst/>
              <a:rect l="l" t="t" r="r" b="b"/>
              <a:pathLst>
                <a:path w="9146540" h="33019">
                  <a:moveTo>
                    <a:pt x="9146540" y="0"/>
                  </a:moveTo>
                  <a:lnTo>
                    <a:pt x="0" y="0"/>
                  </a:lnTo>
                  <a:lnTo>
                    <a:pt x="0" y="11430"/>
                  </a:lnTo>
                  <a:lnTo>
                    <a:pt x="0" y="33020"/>
                  </a:lnTo>
                  <a:lnTo>
                    <a:pt x="1992630" y="33020"/>
                  </a:lnTo>
                  <a:lnTo>
                    <a:pt x="1992630" y="11430"/>
                  </a:lnTo>
                  <a:lnTo>
                    <a:pt x="9037320" y="11430"/>
                  </a:lnTo>
                  <a:lnTo>
                    <a:pt x="9037320" y="33020"/>
                  </a:lnTo>
                  <a:lnTo>
                    <a:pt x="9146540" y="33020"/>
                  </a:lnTo>
                  <a:lnTo>
                    <a:pt x="9146540" y="11430"/>
                  </a:lnTo>
                  <a:lnTo>
                    <a:pt x="9146540" y="0"/>
                  </a:lnTo>
                  <a:close/>
                </a:path>
              </a:pathLst>
            </a:custGeom>
            <a:solidFill>
              <a:srgbClr val="7E005E"/>
            </a:solidFill>
          </p:spPr>
          <p:txBody>
            <a:bodyPr wrap="square" lIns="0" tIns="0" rIns="0" bIns="0" rtlCol="0"/>
            <a:lstStyle/>
            <a:p>
              <a:endParaRPr/>
            </a:p>
          </p:txBody>
        </p:sp>
        <p:sp>
          <p:nvSpPr>
            <p:cNvPr id="163" name="object 163"/>
            <p:cNvSpPr/>
            <p:nvPr/>
          </p:nvSpPr>
          <p:spPr>
            <a:xfrm>
              <a:off x="-1270" y="302894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7D005E"/>
            </a:solidFill>
          </p:spPr>
          <p:txBody>
            <a:bodyPr wrap="square" lIns="0" tIns="0" rIns="0" bIns="0" rtlCol="0"/>
            <a:lstStyle/>
            <a:p>
              <a:endParaRPr/>
            </a:p>
          </p:txBody>
        </p:sp>
        <p:sp>
          <p:nvSpPr>
            <p:cNvPr id="164" name="object 164"/>
            <p:cNvSpPr/>
            <p:nvPr/>
          </p:nvSpPr>
          <p:spPr>
            <a:xfrm>
              <a:off x="-1270" y="305942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7C005D"/>
            </a:solidFill>
          </p:spPr>
          <p:txBody>
            <a:bodyPr wrap="square" lIns="0" tIns="0" rIns="0" bIns="0" rtlCol="0"/>
            <a:lstStyle/>
            <a:p>
              <a:endParaRPr/>
            </a:p>
          </p:txBody>
        </p:sp>
        <p:sp>
          <p:nvSpPr>
            <p:cNvPr id="165" name="object 165"/>
            <p:cNvSpPr/>
            <p:nvPr/>
          </p:nvSpPr>
          <p:spPr>
            <a:xfrm>
              <a:off x="-1270" y="308990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7B005C"/>
            </a:solidFill>
          </p:spPr>
          <p:txBody>
            <a:bodyPr wrap="square" lIns="0" tIns="0" rIns="0" bIns="0" rtlCol="0"/>
            <a:lstStyle/>
            <a:p>
              <a:endParaRPr/>
            </a:p>
          </p:txBody>
        </p:sp>
        <p:sp>
          <p:nvSpPr>
            <p:cNvPr id="166" name="object 166"/>
            <p:cNvSpPr/>
            <p:nvPr/>
          </p:nvSpPr>
          <p:spPr>
            <a:xfrm>
              <a:off x="-1270" y="312038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7A005B"/>
            </a:solidFill>
          </p:spPr>
          <p:txBody>
            <a:bodyPr wrap="square" lIns="0" tIns="0" rIns="0" bIns="0" rtlCol="0"/>
            <a:lstStyle/>
            <a:p>
              <a:endParaRPr/>
            </a:p>
          </p:txBody>
        </p:sp>
        <p:sp>
          <p:nvSpPr>
            <p:cNvPr id="167" name="object 167"/>
            <p:cNvSpPr/>
            <p:nvPr/>
          </p:nvSpPr>
          <p:spPr>
            <a:xfrm>
              <a:off x="-1270" y="315086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79005B"/>
            </a:solidFill>
          </p:spPr>
          <p:txBody>
            <a:bodyPr wrap="square" lIns="0" tIns="0" rIns="0" bIns="0" rtlCol="0"/>
            <a:lstStyle/>
            <a:p>
              <a:endParaRPr/>
            </a:p>
          </p:txBody>
        </p:sp>
        <p:sp>
          <p:nvSpPr>
            <p:cNvPr id="168" name="object 168"/>
            <p:cNvSpPr/>
            <p:nvPr/>
          </p:nvSpPr>
          <p:spPr>
            <a:xfrm>
              <a:off x="-1270" y="318261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78005A"/>
            </a:solidFill>
          </p:spPr>
          <p:txBody>
            <a:bodyPr wrap="square" lIns="0" tIns="0" rIns="0" bIns="0" rtlCol="0"/>
            <a:lstStyle/>
            <a:p>
              <a:endParaRPr/>
            </a:p>
          </p:txBody>
        </p:sp>
        <p:sp>
          <p:nvSpPr>
            <p:cNvPr id="169" name="object 169"/>
            <p:cNvSpPr/>
            <p:nvPr/>
          </p:nvSpPr>
          <p:spPr>
            <a:xfrm>
              <a:off x="-1270" y="3213099"/>
              <a:ext cx="9146540" cy="33020"/>
            </a:xfrm>
            <a:custGeom>
              <a:avLst/>
              <a:gdLst/>
              <a:ahLst/>
              <a:cxnLst/>
              <a:rect l="l" t="t" r="r" b="b"/>
              <a:pathLst>
                <a:path w="9146540" h="33019">
                  <a:moveTo>
                    <a:pt x="1117600" y="0"/>
                  </a:moveTo>
                  <a:lnTo>
                    <a:pt x="0" y="0"/>
                  </a:lnTo>
                  <a:lnTo>
                    <a:pt x="0" y="33020"/>
                  </a:lnTo>
                  <a:lnTo>
                    <a:pt x="1117600" y="33020"/>
                  </a:lnTo>
                  <a:lnTo>
                    <a:pt x="1117600" y="0"/>
                  </a:lnTo>
                  <a:close/>
                </a:path>
                <a:path w="9146540" h="33019">
                  <a:moveTo>
                    <a:pt x="9146527" y="0"/>
                  </a:moveTo>
                  <a:lnTo>
                    <a:pt x="9037320" y="0"/>
                  </a:lnTo>
                  <a:lnTo>
                    <a:pt x="9037320" y="33020"/>
                  </a:lnTo>
                  <a:lnTo>
                    <a:pt x="9146527" y="33020"/>
                  </a:lnTo>
                  <a:lnTo>
                    <a:pt x="9146527" y="0"/>
                  </a:lnTo>
                  <a:close/>
                </a:path>
              </a:pathLst>
            </a:custGeom>
            <a:solidFill>
              <a:srgbClr val="770059"/>
            </a:solidFill>
          </p:spPr>
          <p:txBody>
            <a:bodyPr wrap="square" lIns="0" tIns="0" rIns="0" bIns="0" rtlCol="0"/>
            <a:lstStyle/>
            <a:p>
              <a:endParaRPr/>
            </a:p>
          </p:txBody>
        </p:sp>
        <p:sp>
          <p:nvSpPr>
            <p:cNvPr id="170" name="object 170"/>
            <p:cNvSpPr/>
            <p:nvPr/>
          </p:nvSpPr>
          <p:spPr>
            <a:xfrm>
              <a:off x="-1270" y="324357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760058"/>
            </a:solidFill>
          </p:spPr>
          <p:txBody>
            <a:bodyPr wrap="square" lIns="0" tIns="0" rIns="0" bIns="0" rtlCol="0"/>
            <a:lstStyle/>
            <a:p>
              <a:endParaRPr/>
            </a:p>
          </p:txBody>
        </p:sp>
        <p:sp>
          <p:nvSpPr>
            <p:cNvPr id="171" name="object 171"/>
            <p:cNvSpPr/>
            <p:nvPr/>
          </p:nvSpPr>
          <p:spPr>
            <a:xfrm>
              <a:off x="-1270" y="327405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750058"/>
            </a:solidFill>
          </p:spPr>
          <p:txBody>
            <a:bodyPr wrap="square" lIns="0" tIns="0" rIns="0" bIns="0" rtlCol="0"/>
            <a:lstStyle/>
            <a:p>
              <a:endParaRPr/>
            </a:p>
          </p:txBody>
        </p:sp>
        <p:sp>
          <p:nvSpPr>
            <p:cNvPr id="172" name="object 172"/>
            <p:cNvSpPr/>
            <p:nvPr/>
          </p:nvSpPr>
          <p:spPr>
            <a:xfrm>
              <a:off x="-1270" y="330453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740057"/>
            </a:solidFill>
          </p:spPr>
          <p:txBody>
            <a:bodyPr wrap="square" lIns="0" tIns="0" rIns="0" bIns="0" rtlCol="0"/>
            <a:lstStyle/>
            <a:p>
              <a:endParaRPr/>
            </a:p>
          </p:txBody>
        </p:sp>
        <p:sp>
          <p:nvSpPr>
            <p:cNvPr id="173" name="object 173"/>
            <p:cNvSpPr/>
            <p:nvPr/>
          </p:nvSpPr>
          <p:spPr>
            <a:xfrm>
              <a:off x="-1270" y="333501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730056"/>
            </a:solidFill>
          </p:spPr>
          <p:txBody>
            <a:bodyPr wrap="square" lIns="0" tIns="0" rIns="0" bIns="0" rtlCol="0"/>
            <a:lstStyle/>
            <a:p>
              <a:endParaRPr/>
            </a:p>
          </p:txBody>
        </p:sp>
        <p:sp>
          <p:nvSpPr>
            <p:cNvPr id="174" name="object 174"/>
            <p:cNvSpPr/>
            <p:nvPr/>
          </p:nvSpPr>
          <p:spPr>
            <a:xfrm>
              <a:off x="-1270" y="336549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720055"/>
            </a:solidFill>
          </p:spPr>
          <p:txBody>
            <a:bodyPr wrap="square" lIns="0" tIns="0" rIns="0" bIns="0" rtlCol="0"/>
            <a:lstStyle/>
            <a:p>
              <a:endParaRPr/>
            </a:p>
          </p:txBody>
        </p:sp>
        <p:sp>
          <p:nvSpPr>
            <p:cNvPr id="175" name="object 175"/>
            <p:cNvSpPr/>
            <p:nvPr/>
          </p:nvSpPr>
          <p:spPr>
            <a:xfrm>
              <a:off x="-1270" y="339597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710055"/>
            </a:solidFill>
          </p:spPr>
          <p:txBody>
            <a:bodyPr wrap="square" lIns="0" tIns="0" rIns="0" bIns="0" rtlCol="0"/>
            <a:lstStyle/>
            <a:p>
              <a:endParaRPr/>
            </a:p>
          </p:txBody>
        </p:sp>
        <p:sp>
          <p:nvSpPr>
            <p:cNvPr id="176" name="object 176"/>
            <p:cNvSpPr/>
            <p:nvPr/>
          </p:nvSpPr>
          <p:spPr>
            <a:xfrm>
              <a:off x="-1270" y="342645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700054"/>
            </a:solidFill>
          </p:spPr>
          <p:txBody>
            <a:bodyPr wrap="square" lIns="0" tIns="0" rIns="0" bIns="0" rtlCol="0"/>
            <a:lstStyle/>
            <a:p>
              <a:endParaRPr/>
            </a:p>
          </p:txBody>
        </p:sp>
        <p:sp>
          <p:nvSpPr>
            <p:cNvPr id="177" name="object 177"/>
            <p:cNvSpPr/>
            <p:nvPr/>
          </p:nvSpPr>
          <p:spPr>
            <a:xfrm>
              <a:off x="-1270" y="345820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6F0053"/>
            </a:solidFill>
          </p:spPr>
          <p:txBody>
            <a:bodyPr wrap="square" lIns="0" tIns="0" rIns="0" bIns="0" rtlCol="0"/>
            <a:lstStyle/>
            <a:p>
              <a:endParaRPr/>
            </a:p>
          </p:txBody>
        </p:sp>
        <p:sp>
          <p:nvSpPr>
            <p:cNvPr id="178" name="object 178"/>
            <p:cNvSpPr/>
            <p:nvPr/>
          </p:nvSpPr>
          <p:spPr>
            <a:xfrm>
              <a:off x="-1270" y="348868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6E0052"/>
            </a:solidFill>
          </p:spPr>
          <p:txBody>
            <a:bodyPr wrap="square" lIns="0" tIns="0" rIns="0" bIns="0" rtlCol="0"/>
            <a:lstStyle/>
            <a:p>
              <a:endParaRPr/>
            </a:p>
          </p:txBody>
        </p:sp>
        <p:sp>
          <p:nvSpPr>
            <p:cNvPr id="179" name="object 179"/>
            <p:cNvSpPr/>
            <p:nvPr/>
          </p:nvSpPr>
          <p:spPr>
            <a:xfrm>
              <a:off x="-1270" y="351916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6D0052"/>
            </a:solidFill>
          </p:spPr>
          <p:txBody>
            <a:bodyPr wrap="square" lIns="0" tIns="0" rIns="0" bIns="0" rtlCol="0"/>
            <a:lstStyle/>
            <a:p>
              <a:endParaRPr/>
            </a:p>
          </p:txBody>
        </p:sp>
        <p:sp>
          <p:nvSpPr>
            <p:cNvPr id="180" name="object 180"/>
            <p:cNvSpPr/>
            <p:nvPr/>
          </p:nvSpPr>
          <p:spPr>
            <a:xfrm>
              <a:off x="-1270" y="3549649"/>
              <a:ext cx="9146540" cy="33655"/>
            </a:xfrm>
            <a:custGeom>
              <a:avLst/>
              <a:gdLst/>
              <a:ahLst/>
              <a:cxnLst/>
              <a:rect l="l" t="t" r="r" b="b"/>
              <a:pathLst>
                <a:path w="9146540" h="33654">
                  <a:moveTo>
                    <a:pt x="1117600" y="0"/>
                  </a:moveTo>
                  <a:lnTo>
                    <a:pt x="0" y="0"/>
                  </a:lnTo>
                  <a:lnTo>
                    <a:pt x="0" y="33032"/>
                  </a:lnTo>
                  <a:lnTo>
                    <a:pt x="1117600" y="33032"/>
                  </a:lnTo>
                  <a:lnTo>
                    <a:pt x="1117600" y="0"/>
                  </a:lnTo>
                  <a:close/>
                </a:path>
                <a:path w="9146540" h="33654">
                  <a:moveTo>
                    <a:pt x="9146527" y="0"/>
                  </a:moveTo>
                  <a:lnTo>
                    <a:pt x="9037320" y="0"/>
                  </a:lnTo>
                  <a:lnTo>
                    <a:pt x="9037320" y="33032"/>
                  </a:lnTo>
                  <a:lnTo>
                    <a:pt x="9146527" y="33032"/>
                  </a:lnTo>
                  <a:lnTo>
                    <a:pt x="9146527" y="0"/>
                  </a:lnTo>
                  <a:close/>
                </a:path>
              </a:pathLst>
            </a:custGeom>
            <a:solidFill>
              <a:srgbClr val="6C0051"/>
            </a:solidFill>
          </p:spPr>
          <p:txBody>
            <a:bodyPr wrap="square" lIns="0" tIns="0" rIns="0" bIns="0" rtlCol="0"/>
            <a:lstStyle/>
            <a:p>
              <a:endParaRPr/>
            </a:p>
          </p:txBody>
        </p:sp>
        <p:sp>
          <p:nvSpPr>
            <p:cNvPr id="181" name="object 181"/>
            <p:cNvSpPr/>
            <p:nvPr/>
          </p:nvSpPr>
          <p:spPr>
            <a:xfrm>
              <a:off x="-1270" y="358012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6B0050"/>
            </a:solidFill>
          </p:spPr>
          <p:txBody>
            <a:bodyPr wrap="square" lIns="0" tIns="0" rIns="0" bIns="0" rtlCol="0"/>
            <a:lstStyle/>
            <a:p>
              <a:endParaRPr/>
            </a:p>
          </p:txBody>
        </p:sp>
        <p:sp>
          <p:nvSpPr>
            <p:cNvPr id="182" name="object 182"/>
            <p:cNvSpPr/>
            <p:nvPr/>
          </p:nvSpPr>
          <p:spPr>
            <a:xfrm>
              <a:off x="-1270" y="361060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6A004F"/>
            </a:solidFill>
          </p:spPr>
          <p:txBody>
            <a:bodyPr wrap="square" lIns="0" tIns="0" rIns="0" bIns="0" rtlCol="0"/>
            <a:lstStyle/>
            <a:p>
              <a:endParaRPr/>
            </a:p>
          </p:txBody>
        </p:sp>
        <p:sp>
          <p:nvSpPr>
            <p:cNvPr id="183" name="object 183"/>
            <p:cNvSpPr/>
            <p:nvPr/>
          </p:nvSpPr>
          <p:spPr>
            <a:xfrm>
              <a:off x="-1270" y="364108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69004F"/>
            </a:solidFill>
          </p:spPr>
          <p:txBody>
            <a:bodyPr wrap="square" lIns="0" tIns="0" rIns="0" bIns="0" rtlCol="0"/>
            <a:lstStyle/>
            <a:p>
              <a:endParaRPr/>
            </a:p>
          </p:txBody>
        </p:sp>
        <p:sp>
          <p:nvSpPr>
            <p:cNvPr id="184" name="object 184"/>
            <p:cNvSpPr/>
            <p:nvPr/>
          </p:nvSpPr>
          <p:spPr>
            <a:xfrm>
              <a:off x="-1270" y="367156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68004E"/>
            </a:solidFill>
          </p:spPr>
          <p:txBody>
            <a:bodyPr wrap="square" lIns="0" tIns="0" rIns="0" bIns="0" rtlCol="0"/>
            <a:lstStyle/>
            <a:p>
              <a:endParaRPr/>
            </a:p>
          </p:txBody>
        </p:sp>
        <p:sp>
          <p:nvSpPr>
            <p:cNvPr id="185" name="object 185"/>
            <p:cNvSpPr/>
            <p:nvPr/>
          </p:nvSpPr>
          <p:spPr>
            <a:xfrm>
              <a:off x="-1270" y="370204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67004D"/>
            </a:solidFill>
          </p:spPr>
          <p:txBody>
            <a:bodyPr wrap="square" lIns="0" tIns="0" rIns="0" bIns="0" rtlCol="0"/>
            <a:lstStyle/>
            <a:p>
              <a:endParaRPr/>
            </a:p>
          </p:txBody>
        </p:sp>
        <p:sp>
          <p:nvSpPr>
            <p:cNvPr id="186" name="object 186"/>
            <p:cNvSpPr/>
            <p:nvPr/>
          </p:nvSpPr>
          <p:spPr>
            <a:xfrm>
              <a:off x="-1270" y="3733799"/>
              <a:ext cx="9146540" cy="63500"/>
            </a:xfrm>
            <a:custGeom>
              <a:avLst/>
              <a:gdLst/>
              <a:ahLst/>
              <a:cxnLst/>
              <a:rect l="l" t="t" r="r" b="b"/>
              <a:pathLst>
                <a:path w="9146540" h="63500">
                  <a:moveTo>
                    <a:pt x="9146540" y="0"/>
                  </a:moveTo>
                  <a:lnTo>
                    <a:pt x="9037320" y="0"/>
                  </a:lnTo>
                  <a:lnTo>
                    <a:pt x="9037320" y="17780"/>
                  </a:lnTo>
                  <a:lnTo>
                    <a:pt x="1992630" y="17780"/>
                  </a:lnTo>
                  <a:lnTo>
                    <a:pt x="1992630" y="0"/>
                  </a:lnTo>
                  <a:lnTo>
                    <a:pt x="0" y="0"/>
                  </a:lnTo>
                  <a:lnTo>
                    <a:pt x="0" y="17780"/>
                  </a:lnTo>
                  <a:lnTo>
                    <a:pt x="0" y="30480"/>
                  </a:lnTo>
                  <a:lnTo>
                    <a:pt x="0" y="33020"/>
                  </a:lnTo>
                  <a:lnTo>
                    <a:pt x="0" y="63500"/>
                  </a:lnTo>
                  <a:lnTo>
                    <a:pt x="9146540" y="63500"/>
                  </a:lnTo>
                  <a:lnTo>
                    <a:pt x="9146540" y="33020"/>
                  </a:lnTo>
                  <a:lnTo>
                    <a:pt x="9146540" y="30480"/>
                  </a:lnTo>
                  <a:lnTo>
                    <a:pt x="9146540" y="17780"/>
                  </a:lnTo>
                  <a:lnTo>
                    <a:pt x="9146540" y="0"/>
                  </a:lnTo>
                  <a:close/>
                </a:path>
              </a:pathLst>
            </a:custGeom>
            <a:solidFill>
              <a:srgbClr val="66004C"/>
            </a:solidFill>
          </p:spPr>
          <p:txBody>
            <a:bodyPr wrap="square" lIns="0" tIns="0" rIns="0" bIns="0" rtlCol="0"/>
            <a:lstStyle/>
            <a:p>
              <a:endParaRPr/>
            </a:p>
          </p:txBody>
        </p:sp>
        <p:sp>
          <p:nvSpPr>
            <p:cNvPr id="187" name="object 187"/>
            <p:cNvSpPr/>
            <p:nvPr/>
          </p:nvSpPr>
          <p:spPr>
            <a:xfrm>
              <a:off x="-1270" y="3794759"/>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64004B"/>
            </a:solidFill>
          </p:spPr>
          <p:txBody>
            <a:bodyPr wrap="square" lIns="0" tIns="0" rIns="0" bIns="0" rtlCol="0"/>
            <a:lstStyle/>
            <a:p>
              <a:endParaRPr/>
            </a:p>
          </p:txBody>
        </p:sp>
        <p:sp>
          <p:nvSpPr>
            <p:cNvPr id="188" name="object 188"/>
            <p:cNvSpPr/>
            <p:nvPr/>
          </p:nvSpPr>
          <p:spPr>
            <a:xfrm>
              <a:off x="-1270" y="3825239"/>
              <a:ext cx="9146540" cy="33020"/>
            </a:xfrm>
            <a:custGeom>
              <a:avLst/>
              <a:gdLst/>
              <a:ahLst/>
              <a:cxnLst/>
              <a:rect l="l" t="t" r="r" b="b"/>
              <a:pathLst>
                <a:path w="9146540" h="33020">
                  <a:moveTo>
                    <a:pt x="9146540" y="0"/>
                  </a:moveTo>
                  <a:lnTo>
                    <a:pt x="0" y="0"/>
                  </a:lnTo>
                  <a:lnTo>
                    <a:pt x="0" y="33020"/>
                  </a:lnTo>
                  <a:lnTo>
                    <a:pt x="9146540" y="33020"/>
                  </a:lnTo>
                  <a:lnTo>
                    <a:pt x="9146540" y="0"/>
                  </a:lnTo>
                  <a:close/>
                </a:path>
              </a:pathLst>
            </a:custGeom>
            <a:solidFill>
              <a:srgbClr val="63004A"/>
            </a:solidFill>
          </p:spPr>
          <p:txBody>
            <a:bodyPr wrap="square" lIns="0" tIns="0" rIns="0" bIns="0" rtlCol="0"/>
            <a:lstStyle/>
            <a:p>
              <a:endParaRPr/>
            </a:p>
          </p:txBody>
        </p:sp>
        <p:sp>
          <p:nvSpPr>
            <p:cNvPr id="189" name="object 189"/>
            <p:cNvSpPr/>
            <p:nvPr/>
          </p:nvSpPr>
          <p:spPr>
            <a:xfrm>
              <a:off x="-1270" y="3855720"/>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620049"/>
            </a:solidFill>
          </p:spPr>
          <p:txBody>
            <a:bodyPr wrap="square" lIns="0" tIns="0" rIns="0" bIns="0" rtlCol="0"/>
            <a:lstStyle/>
            <a:p>
              <a:endParaRPr/>
            </a:p>
          </p:txBody>
        </p:sp>
        <p:sp>
          <p:nvSpPr>
            <p:cNvPr id="190" name="object 190"/>
            <p:cNvSpPr/>
            <p:nvPr/>
          </p:nvSpPr>
          <p:spPr>
            <a:xfrm>
              <a:off x="-1270" y="3886200"/>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610049"/>
            </a:solidFill>
          </p:spPr>
          <p:txBody>
            <a:bodyPr wrap="square" lIns="0" tIns="0" rIns="0" bIns="0" rtlCol="0"/>
            <a:lstStyle/>
            <a:p>
              <a:endParaRPr/>
            </a:p>
          </p:txBody>
        </p:sp>
        <p:sp>
          <p:nvSpPr>
            <p:cNvPr id="191" name="object 191"/>
            <p:cNvSpPr/>
            <p:nvPr/>
          </p:nvSpPr>
          <p:spPr>
            <a:xfrm>
              <a:off x="-1270" y="3916679"/>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600048"/>
            </a:solidFill>
          </p:spPr>
          <p:txBody>
            <a:bodyPr wrap="square" lIns="0" tIns="0" rIns="0" bIns="0" rtlCol="0"/>
            <a:lstStyle/>
            <a:p>
              <a:endParaRPr/>
            </a:p>
          </p:txBody>
        </p:sp>
        <p:sp>
          <p:nvSpPr>
            <p:cNvPr id="192" name="object 192"/>
            <p:cNvSpPr/>
            <p:nvPr/>
          </p:nvSpPr>
          <p:spPr>
            <a:xfrm>
              <a:off x="-1270" y="3947159"/>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5F0047"/>
            </a:solidFill>
          </p:spPr>
          <p:txBody>
            <a:bodyPr wrap="square" lIns="0" tIns="0" rIns="0" bIns="0" rtlCol="0"/>
            <a:lstStyle/>
            <a:p>
              <a:endParaRPr/>
            </a:p>
          </p:txBody>
        </p:sp>
        <p:sp>
          <p:nvSpPr>
            <p:cNvPr id="193" name="object 193"/>
            <p:cNvSpPr/>
            <p:nvPr/>
          </p:nvSpPr>
          <p:spPr>
            <a:xfrm>
              <a:off x="-1270" y="3978909"/>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5E0046"/>
            </a:solidFill>
          </p:spPr>
          <p:txBody>
            <a:bodyPr wrap="square" lIns="0" tIns="0" rIns="0" bIns="0" rtlCol="0"/>
            <a:lstStyle/>
            <a:p>
              <a:endParaRPr/>
            </a:p>
          </p:txBody>
        </p:sp>
        <p:sp>
          <p:nvSpPr>
            <p:cNvPr id="194" name="object 194"/>
            <p:cNvSpPr/>
            <p:nvPr/>
          </p:nvSpPr>
          <p:spPr>
            <a:xfrm>
              <a:off x="-1270" y="4009389"/>
              <a:ext cx="9146540" cy="33020"/>
            </a:xfrm>
            <a:custGeom>
              <a:avLst/>
              <a:gdLst/>
              <a:ahLst/>
              <a:cxnLst/>
              <a:rect l="l" t="t" r="r" b="b"/>
              <a:pathLst>
                <a:path w="9146540" h="33020">
                  <a:moveTo>
                    <a:pt x="9146540" y="0"/>
                  </a:moveTo>
                  <a:lnTo>
                    <a:pt x="0" y="0"/>
                  </a:lnTo>
                  <a:lnTo>
                    <a:pt x="0" y="33020"/>
                  </a:lnTo>
                  <a:lnTo>
                    <a:pt x="9146540" y="33020"/>
                  </a:lnTo>
                  <a:lnTo>
                    <a:pt x="9146540" y="0"/>
                  </a:lnTo>
                  <a:close/>
                </a:path>
              </a:pathLst>
            </a:custGeom>
            <a:solidFill>
              <a:srgbClr val="5D0046"/>
            </a:solidFill>
          </p:spPr>
          <p:txBody>
            <a:bodyPr wrap="square" lIns="0" tIns="0" rIns="0" bIns="0" rtlCol="0"/>
            <a:lstStyle/>
            <a:p>
              <a:endParaRPr/>
            </a:p>
          </p:txBody>
        </p:sp>
        <p:sp>
          <p:nvSpPr>
            <p:cNvPr id="195" name="object 195"/>
            <p:cNvSpPr/>
            <p:nvPr/>
          </p:nvSpPr>
          <p:spPr>
            <a:xfrm>
              <a:off x="-1270" y="4039870"/>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5C0045"/>
            </a:solidFill>
          </p:spPr>
          <p:txBody>
            <a:bodyPr wrap="square" lIns="0" tIns="0" rIns="0" bIns="0" rtlCol="0"/>
            <a:lstStyle/>
            <a:p>
              <a:endParaRPr/>
            </a:p>
          </p:txBody>
        </p:sp>
        <p:sp>
          <p:nvSpPr>
            <p:cNvPr id="196" name="object 196"/>
            <p:cNvSpPr/>
            <p:nvPr/>
          </p:nvSpPr>
          <p:spPr>
            <a:xfrm>
              <a:off x="-1270" y="4070350"/>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5B0044"/>
            </a:solidFill>
          </p:spPr>
          <p:txBody>
            <a:bodyPr wrap="square" lIns="0" tIns="0" rIns="0" bIns="0" rtlCol="0"/>
            <a:lstStyle/>
            <a:p>
              <a:endParaRPr/>
            </a:p>
          </p:txBody>
        </p:sp>
        <p:sp>
          <p:nvSpPr>
            <p:cNvPr id="197" name="object 197"/>
            <p:cNvSpPr/>
            <p:nvPr/>
          </p:nvSpPr>
          <p:spPr>
            <a:xfrm>
              <a:off x="-1270" y="4100829"/>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5A0043"/>
            </a:solidFill>
          </p:spPr>
          <p:txBody>
            <a:bodyPr wrap="square" lIns="0" tIns="0" rIns="0" bIns="0" rtlCol="0"/>
            <a:lstStyle/>
            <a:p>
              <a:endParaRPr/>
            </a:p>
          </p:txBody>
        </p:sp>
        <p:sp>
          <p:nvSpPr>
            <p:cNvPr id="198" name="object 198"/>
            <p:cNvSpPr/>
            <p:nvPr/>
          </p:nvSpPr>
          <p:spPr>
            <a:xfrm>
              <a:off x="-1270" y="4131309"/>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590043"/>
            </a:solidFill>
          </p:spPr>
          <p:txBody>
            <a:bodyPr wrap="square" lIns="0" tIns="0" rIns="0" bIns="0" rtlCol="0"/>
            <a:lstStyle/>
            <a:p>
              <a:endParaRPr/>
            </a:p>
          </p:txBody>
        </p:sp>
        <p:sp>
          <p:nvSpPr>
            <p:cNvPr id="199" name="object 199"/>
            <p:cNvSpPr/>
            <p:nvPr/>
          </p:nvSpPr>
          <p:spPr>
            <a:xfrm>
              <a:off x="-1270" y="4161789"/>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580042"/>
            </a:solidFill>
          </p:spPr>
          <p:txBody>
            <a:bodyPr wrap="square" lIns="0" tIns="0" rIns="0" bIns="0" rtlCol="0"/>
            <a:lstStyle/>
            <a:p>
              <a:endParaRPr/>
            </a:p>
          </p:txBody>
        </p:sp>
        <p:sp>
          <p:nvSpPr>
            <p:cNvPr id="200" name="object 200"/>
            <p:cNvSpPr/>
            <p:nvPr/>
          </p:nvSpPr>
          <p:spPr>
            <a:xfrm>
              <a:off x="-1270" y="4193539"/>
              <a:ext cx="9146540" cy="33020"/>
            </a:xfrm>
            <a:custGeom>
              <a:avLst/>
              <a:gdLst/>
              <a:ahLst/>
              <a:cxnLst/>
              <a:rect l="l" t="t" r="r" b="b"/>
              <a:pathLst>
                <a:path w="9146540" h="33020">
                  <a:moveTo>
                    <a:pt x="9146540" y="0"/>
                  </a:moveTo>
                  <a:lnTo>
                    <a:pt x="0" y="0"/>
                  </a:lnTo>
                  <a:lnTo>
                    <a:pt x="0" y="33020"/>
                  </a:lnTo>
                  <a:lnTo>
                    <a:pt x="9146540" y="33020"/>
                  </a:lnTo>
                  <a:lnTo>
                    <a:pt x="9146540" y="0"/>
                  </a:lnTo>
                  <a:close/>
                </a:path>
              </a:pathLst>
            </a:custGeom>
            <a:solidFill>
              <a:srgbClr val="570041"/>
            </a:solidFill>
          </p:spPr>
          <p:txBody>
            <a:bodyPr wrap="square" lIns="0" tIns="0" rIns="0" bIns="0" rtlCol="0"/>
            <a:lstStyle/>
            <a:p>
              <a:endParaRPr/>
            </a:p>
          </p:txBody>
        </p:sp>
        <p:sp>
          <p:nvSpPr>
            <p:cNvPr id="201" name="object 201"/>
            <p:cNvSpPr/>
            <p:nvPr/>
          </p:nvSpPr>
          <p:spPr>
            <a:xfrm>
              <a:off x="-1270" y="4224020"/>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560040"/>
            </a:solidFill>
          </p:spPr>
          <p:txBody>
            <a:bodyPr wrap="square" lIns="0" tIns="0" rIns="0" bIns="0" rtlCol="0"/>
            <a:lstStyle/>
            <a:p>
              <a:endParaRPr/>
            </a:p>
          </p:txBody>
        </p:sp>
        <p:sp>
          <p:nvSpPr>
            <p:cNvPr id="202" name="object 202"/>
            <p:cNvSpPr/>
            <p:nvPr/>
          </p:nvSpPr>
          <p:spPr>
            <a:xfrm>
              <a:off x="-1270" y="4254500"/>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550040"/>
            </a:solidFill>
          </p:spPr>
          <p:txBody>
            <a:bodyPr wrap="square" lIns="0" tIns="0" rIns="0" bIns="0" rtlCol="0"/>
            <a:lstStyle/>
            <a:p>
              <a:endParaRPr/>
            </a:p>
          </p:txBody>
        </p:sp>
        <p:sp>
          <p:nvSpPr>
            <p:cNvPr id="203" name="object 203"/>
            <p:cNvSpPr/>
            <p:nvPr/>
          </p:nvSpPr>
          <p:spPr>
            <a:xfrm>
              <a:off x="-1270" y="4284979"/>
              <a:ext cx="9146540" cy="33020"/>
            </a:xfrm>
            <a:custGeom>
              <a:avLst/>
              <a:gdLst/>
              <a:ahLst/>
              <a:cxnLst/>
              <a:rect l="l" t="t" r="r" b="b"/>
              <a:pathLst>
                <a:path w="9146540" h="33020">
                  <a:moveTo>
                    <a:pt x="9146540" y="0"/>
                  </a:moveTo>
                  <a:lnTo>
                    <a:pt x="0" y="0"/>
                  </a:lnTo>
                  <a:lnTo>
                    <a:pt x="0" y="33020"/>
                  </a:lnTo>
                  <a:lnTo>
                    <a:pt x="9146540" y="33020"/>
                  </a:lnTo>
                  <a:lnTo>
                    <a:pt x="9146540" y="0"/>
                  </a:lnTo>
                  <a:close/>
                </a:path>
              </a:pathLst>
            </a:custGeom>
            <a:solidFill>
              <a:srgbClr val="54003F"/>
            </a:solidFill>
          </p:spPr>
          <p:txBody>
            <a:bodyPr wrap="square" lIns="0" tIns="0" rIns="0" bIns="0" rtlCol="0"/>
            <a:lstStyle/>
            <a:p>
              <a:endParaRPr/>
            </a:p>
          </p:txBody>
        </p:sp>
        <p:sp>
          <p:nvSpPr>
            <p:cNvPr id="204" name="object 204"/>
            <p:cNvSpPr/>
            <p:nvPr/>
          </p:nvSpPr>
          <p:spPr>
            <a:xfrm>
              <a:off x="-1270" y="4315459"/>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53003E"/>
            </a:solidFill>
          </p:spPr>
          <p:txBody>
            <a:bodyPr wrap="square" lIns="0" tIns="0" rIns="0" bIns="0" rtlCol="0"/>
            <a:lstStyle/>
            <a:p>
              <a:endParaRPr/>
            </a:p>
          </p:txBody>
        </p:sp>
        <p:sp>
          <p:nvSpPr>
            <p:cNvPr id="205" name="object 205"/>
            <p:cNvSpPr/>
            <p:nvPr/>
          </p:nvSpPr>
          <p:spPr>
            <a:xfrm>
              <a:off x="-1270" y="4345939"/>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52003D"/>
            </a:solidFill>
          </p:spPr>
          <p:txBody>
            <a:bodyPr wrap="square" lIns="0" tIns="0" rIns="0" bIns="0" rtlCol="0"/>
            <a:lstStyle/>
            <a:p>
              <a:endParaRPr/>
            </a:p>
          </p:txBody>
        </p:sp>
        <p:sp>
          <p:nvSpPr>
            <p:cNvPr id="206" name="object 206"/>
            <p:cNvSpPr/>
            <p:nvPr/>
          </p:nvSpPr>
          <p:spPr>
            <a:xfrm>
              <a:off x="-1270" y="4376420"/>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51003D"/>
            </a:solidFill>
          </p:spPr>
          <p:txBody>
            <a:bodyPr wrap="square" lIns="0" tIns="0" rIns="0" bIns="0" rtlCol="0"/>
            <a:lstStyle/>
            <a:p>
              <a:endParaRPr/>
            </a:p>
          </p:txBody>
        </p:sp>
        <p:sp>
          <p:nvSpPr>
            <p:cNvPr id="207" name="object 207"/>
            <p:cNvSpPr/>
            <p:nvPr/>
          </p:nvSpPr>
          <p:spPr>
            <a:xfrm>
              <a:off x="-1270" y="4406900"/>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50003C"/>
            </a:solidFill>
          </p:spPr>
          <p:txBody>
            <a:bodyPr wrap="square" lIns="0" tIns="0" rIns="0" bIns="0" rtlCol="0"/>
            <a:lstStyle/>
            <a:p>
              <a:endParaRPr/>
            </a:p>
          </p:txBody>
        </p:sp>
        <p:sp>
          <p:nvSpPr>
            <p:cNvPr id="208" name="object 208"/>
            <p:cNvSpPr/>
            <p:nvPr/>
          </p:nvSpPr>
          <p:spPr>
            <a:xfrm>
              <a:off x="-1270" y="4438650"/>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4F003B"/>
            </a:solidFill>
          </p:spPr>
          <p:txBody>
            <a:bodyPr wrap="square" lIns="0" tIns="0" rIns="0" bIns="0" rtlCol="0"/>
            <a:lstStyle/>
            <a:p>
              <a:endParaRPr/>
            </a:p>
          </p:txBody>
        </p:sp>
        <p:sp>
          <p:nvSpPr>
            <p:cNvPr id="209" name="object 209"/>
            <p:cNvSpPr/>
            <p:nvPr/>
          </p:nvSpPr>
          <p:spPr>
            <a:xfrm>
              <a:off x="-1270" y="4469129"/>
              <a:ext cx="9146540" cy="33020"/>
            </a:xfrm>
            <a:custGeom>
              <a:avLst/>
              <a:gdLst/>
              <a:ahLst/>
              <a:cxnLst/>
              <a:rect l="l" t="t" r="r" b="b"/>
              <a:pathLst>
                <a:path w="9146540" h="33020">
                  <a:moveTo>
                    <a:pt x="9146540" y="0"/>
                  </a:moveTo>
                  <a:lnTo>
                    <a:pt x="0" y="0"/>
                  </a:lnTo>
                  <a:lnTo>
                    <a:pt x="0" y="21590"/>
                  </a:lnTo>
                  <a:lnTo>
                    <a:pt x="0" y="33020"/>
                  </a:lnTo>
                  <a:lnTo>
                    <a:pt x="1992630" y="33020"/>
                  </a:lnTo>
                  <a:lnTo>
                    <a:pt x="1992630" y="21590"/>
                  </a:lnTo>
                  <a:lnTo>
                    <a:pt x="9037320" y="21590"/>
                  </a:lnTo>
                  <a:lnTo>
                    <a:pt x="9037320" y="33020"/>
                  </a:lnTo>
                  <a:lnTo>
                    <a:pt x="9146540" y="33020"/>
                  </a:lnTo>
                  <a:lnTo>
                    <a:pt x="9146540" y="21590"/>
                  </a:lnTo>
                  <a:lnTo>
                    <a:pt x="9146540" y="0"/>
                  </a:lnTo>
                  <a:close/>
                </a:path>
              </a:pathLst>
            </a:custGeom>
            <a:solidFill>
              <a:srgbClr val="4E003A"/>
            </a:solidFill>
          </p:spPr>
          <p:txBody>
            <a:bodyPr wrap="square" lIns="0" tIns="0" rIns="0" bIns="0" rtlCol="0"/>
            <a:lstStyle/>
            <a:p>
              <a:endParaRPr/>
            </a:p>
          </p:txBody>
        </p:sp>
        <p:sp>
          <p:nvSpPr>
            <p:cNvPr id="210" name="object 210"/>
            <p:cNvSpPr/>
            <p:nvPr/>
          </p:nvSpPr>
          <p:spPr>
            <a:xfrm>
              <a:off x="-1270" y="449960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4D003A"/>
            </a:solidFill>
          </p:spPr>
          <p:txBody>
            <a:bodyPr wrap="square" lIns="0" tIns="0" rIns="0" bIns="0" rtlCol="0"/>
            <a:lstStyle/>
            <a:p>
              <a:endParaRPr/>
            </a:p>
          </p:txBody>
        </p:sp>
        <p:sp>
          <p:nvSpPr>
            <p:cNvPr id="211" name="object 211"/>
            <p:cNvSpPr/>
            <p:nvPr/>
          </p:nvSpPr>
          <p:spPr>
            <a:xfrm>
              <a:off x="-1270" y="453008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4C0039"/>
            </a:solidFill>
          </p:spPr>
          <p:txBody>
            <a:bodyPr wrap="square" lIns="0" tIns="0" rIns="0" bIns="0" rtlCol="0"/>
            <a:lstStyle/>
            <a:p>
              <a:endParaRPr/>
            </a:p>
          </p:txBody>
        </p:sp>
        <p:sp>
          <p:nvSpPr>
            <p:cNvPr id="212" name="object 212"/>
            <p:cNvSpPr/>
            <p:nvPr/>
          </p:nvSpPr>
          <p:spPr>
            <a:xfrm>
              <a:off x="-1270" y="456056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4B0038"/>
            </a:solidFill>
          </p:spPr>
          <p:txBody>
            <a:bodyPr wrap="square" lIns="0" tIns="0" rIns="0" bIns="0" rtlCol="0"/>
            <a:lstStyle/>
            <a:p>
              <a:endParaRPr/>
            </a:p>
          </p:txBody>
        </p:sp>
        <p:sp>
          <p:nvSpPr>
            <p:cNvPr id="213" name="object 213"/>
            <p:cNvSpPr/>
            <p:nvPr/>
          </p:nvSpPr>
          <p:spPr>
            <a:xfrm>
              <a:off x="-1270" y="4591050"/>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4A0037"/>
            </a:solidFill>
          </p:spPr>
          <p:txBody>
            <a:bodyPr wrap="square" lIns="0" tIns="0" rIns="0" bIns="0" rtlCol="0"/>
            <a:lstStyle/>
            <a:p>
              <a:endParaRPr/>
            </a:p>
          </p:txBody>
        </p:sp>
        <p:sp>
          <p:nvSpPr>
            <p:cNvPr id="214" name="object 214"/>
            <p:cNvSpPr/>
            <p:nvPr/>
          </p:nvSpPr>
          <p:spPr>
            <a:xfrm>
              <a:off x="-1270" y="462152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490037"/>
            </a:solidFill>
          </p:spPr>
          <p:txBody>
            <a:bodyPr wrap="square" lIns="0" tIns="0" rIns="0" bIns="0" rtlCol="0"/>
            <a:lstStyle/>
            <a:p>
              <a:endParaRPr/>
            </a:p>
          </p:txBody>
        </p:sp>
        <p:sp>
          <p:nvSpPr>
            <p:cNvPr id="215" name="object 215"/>
            <p:cNvSpPr/>
            <p:nvPr/>
          </p:nvSpPr>
          <p:spPr>
            <a:xfrm>
              <a:off x="-1270" y="465200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480036"/>
            </a:solidFill>
          </p:spPr>
          <p:txBody>
            <a:bodyPr wrap="square" lIns="0" tIns="0" rIns="0" bIns="0" rtlCol="0"/>
            <a:lstStyle/>
            <a:p>
              <a:endParaRPr/>
            </a:p>
          </p:txBody>
        </p:sp>
        <p:sp>
          <p:nvSpPr>
            <p:cNvPr id="216" name="object 216"/>
            <p:cNvSpPr/>
            <p:nvPr/>
          </p:nvSpPr>
          <p:spPr>
            <a:xfrm>
              <a:off x="-1270" y="468375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470035"/>
            </a:solidFill>
          </p:spPr>
          <p:txBody>
            <a:bodyPr wrap="square" lIns="0" tIns="0" rIns="0" bIns="0" rtlCol="0"/>
            <a:lstStyle/>
            <a:p>
              <a:endParaRPr/>
            </a:p>
          </p:txBody>
        </p:sp>
        <p:sp>
          <p:nvSpPr>
            <p:cNvPr id="217" name="object 217"/>
            <p:cNvSpPr/>
            <p:nvPr/>
          </p:nvSpPr>
          <p:spPr>
            <a:xfrm>
              <a:off x="-1270" y="471423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460034"/>
            </a:solidFill>
          </p:spPr>
          <p:txBody>
            <a:bodyPr wrap="square" lIns="0" tIns="0" rIns="0" bIns="0" rtlCol="0"/>
            <a:lstStyle/>
            <a:p>
              <a:endParaRPr/>
            </a:p>
          </p:txBody>
        </p:sp>
        <p:sp>
          <p:nvSpPr>
            <p:cNvPr id="218" name="object 218"/>
            <p:cNvSpPr/>
            <p:nvPr/>
          </p:nvSpPr>
          <p:spPr>
            <a:xfrm>
              <a:off x="-1270" y="474471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450034"/>
            </a:solidFill>
          </p:spPr>
          <p:txBody>
            <a:bodyPr wrap="square" lIns="0" tIns="0" rIns="0" bIns="0" rtlCol="0"/>
            <a:lstStyle/>
            <a:p>
              <a:endParaRPr/>
            </a:p>
          </p:txBody>
        </p:sp>
        <p:sp>
          <p:nvSpPr>
            <p:cNvPr id="219" name="object 219"/>
            <p:cNvSpPr/>
            <p:nvPr/>
          </p:nvSpPr>
          <p:spPr>
            <a:xfrm>
              <a:off x="-1270" y="4775200"/>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440033"/>
            </a:solidFill>
          </p:spPr>
          <p:txBody>
            <a:bodyPr wrap="square" lIns="0" tIns="0" rIns="0" bIns="0" rtlCol="0"/>
            <a:lstStyle/>
            <a:p>
              <a:endParaRPr/>
            </a:p>
          </p:txBody>
        </p:sp>
        <p:sp>
          <p:nvSpPr>
            <p:cNvPr id="220" name="object 220"/>
            <p:cNvSpPr/>
            <p:nvPr/>
          </p:nvSpPr>
          <p:spPr>
            <a:xfrm>
              <a:off x="-1270" y="480567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430033"/>
            </a:solidFill>
          </p:spPr>
          <p:txBody>
            <a:bodyPr wrap="square" lIns="0" tIns="0" rIns="0" bIns="0" rtlCol="0"/>
            <a:lstStyle/>
            <a:p>
              <a:endParaRPr/>
            </a:p>
          </p:txBody>
        </p:sp>
        <p:sp>
          <p:nvSpPr>
            <p:cNvPr id="221" name="object 221"/>
            <p:cNvSpPr/>
            <p:nvPr/>
          </p:nvSpPr>
          <p:spPr>
            <a:xfrm>
              <a:off x="-1270" y="483615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420033"/>
            </a:solidFill>
          </p:spPr>
          <p:txBody>
            <a:bodyPr wrap="square" lIns="0" tIns="0" rIns="0" bIns="0" rtlCol="0"/>
            <a:lstStyle/>
            <a:p>
              <a:endParaRPr/>
            </a:p>
          </p:txBody>
        </p:sp>
        <p:sp>
          <p:nvSpPr>
            <p:cNvPr id="222" name="object 222"/>
            <p:cNvSpPr/>
            <p:nvPr/>
          </p:nvSpPr>
          <p:spPr>
            <a:xfrm>
              <a:off x="-1270" y="486663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410031"/>
            </a:solidFill>
          </p:spPr>
          <p:txBody>
            <a:bodyPr wrap="square" lIns="0" tIns="0" rIns="0" bIns="0" rtlCol="0"/>
            <a:lstStyle/>
            <a:p>
              <a:endParaRPr/>
            </a:p>
          </p:txBody>
        </p:sp>
        <p:sp>
          <p:nvSpPr>
            <p:cNvPr id="223" name="object 223"/>
            <p:cNvSpPr/>
            <p:nvPr/>
          </p:nvSpPr>
          <p:spPr>
            <a:xfrm>
              <a:off x="-1270" y="489838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400030"/>
            </a:solidFill>
          </p:spPr>
          <p:txBody>
            <a:bodyPr wrap="square" lIns="0" tIns="0" rIns="0" bIns="0" rtlCol="0"/>
            <a:lstStyle/>
            <a:p>
              <a:endParaRPr/>
            </a:p>
          </p:txBody>
        </p:sp>
        <p:sp>
          <p:nvSpPr>
            <p:cNvPr id="224" name="object 224"/>
            <p:cNvSpPr/>
            <p:nvPr/>
          </p:nvSpPr>
          <p:spPr>
            <a:xfrm>
              <a:off x="-1270" y="492886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3F002F"/>
            </a:solidFill>
          </p:spPr>
          <p:txBody>
            <a:bodyPr wrap="square" lIns="0" tIns="0" rIns="0" bIns="0" rtlCol="0"/>
            <a:lstStyle/>
            <a:p>
              <a:endParaRPr/>
            </a:p>
          </p:txBody>
        </p:sp>
        <p:sp>
          <p:nvSpPr>
            <p:cNvPr id="225" name="object 225"/>
            <p:cNvSpPr/>
            <p:nvPr/>
          </p:nvSpPr>
          <p:spPr>
            <a:xfrm>
              <a:off x="-1270" y="4959350"/>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3E002F"/>
            </a:solidFill>
          </p:spPr>
          <p:txBody>
            <a:bodyPr wrap="square" lIns="0" tIns="0" rIns="0" bIns="0" rtlCol="0"/>
            <a:lstStyle/>
            <a:p>
              <a:endParaRPr/>
            </a:p>
          </p:txBody>
        </p:sp>
        <p:sp>
          <p:nvSpPr>
            <p:cNvPr id="226" name="object 226"/>
            <p:cNvSpPr/>
            <p:nvPr/>
          </p:nvSpPr>
          <p:spPr>
            <a:xfrm>
              <a:off x="-1270" y="498982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3D002E"/>
            </a:solidFill>
          </p:spPr>
          <p:txBody>
            <a:bodyPr wrap="square" lIns="0" tIns="0" rIns="0" bIns="0" rtlCol="0"/>
            <a:lstStyle/>
            <a:p>
              <a:endParaRPr/>
            </a:p>
          </p:txBody>
        </p:sp>
        <p:sp>
          <p:nvSpPr>
            <p:cNvPr id="227" name="object 227"/>
            <p:cNvSpPr/>
            <p:nvPr/>
          </p:nvSpPr>
          <p:spPr>
            <a:xfrm>
              <a:off x="-1270" y="502030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3C002D"/>
            </a:solidFill>
          </p:spPr>
          <p:txBody>
            <a:bodyPr wrap="square" lIns="0" tIns="0" rIns="0" bIns="0" rtlCol="0"/>
            <a:lstStyle/>
            <a:p>
              <a:endParaRPr/>
            </a:p>
          </p:txBody>
        </p:sp>
        <p:sp>
          <p:nvSpPr>
            <p:cNvPr id="228" name="object 228"/>
            <p:cNvSpPr/>
            <p:nvPr/>
          </p:nvSpPr>
          <p:spPr>
            <a:xfrm>
              <a:off x="-1270" y="505078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3B002C"/>
            </a:solidFill>
          </p:spPr>
          <p:txBody>
            <a:bodyPr wrap="square" lIns="0" tIns="0" rIns="0" bIns="0" rtlCol="0"/>
            <a:lstStyle/>
            <a:p>
              <a:endParaRPr/>
            </a:p>
          </p:txBody>
        </p:sp>
        <p:sp>
          <p:nvSpPr>
            <p:cNvPr id="229" name="object 229"/>
            <p:cNvSpPr/>
            <p:nvPr/>
          </p:nvSpPr>
          <p:spPr>
            <a:xfrm>
              <a:off x="-1270" y="508126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3A002C"/>
            </a:solidFill>
          </p:spPr>
          <p:txBody>
            <a:bodyPr wrap="square" lIns="0" tIns="0" rIns="0" bIns="0" rtlCol="0"/>
            <a:lstStyle/>
            <a:p>
              <a:endParaRPr/>
            </a:p>
          </p:txBody>
        </p:sp>
        <p:sp>
          <p:nvSpPr>
            <p:cNvPr id="230" name="object 230"/>
            <p:cNvSpPr/>
            <p:nvPr/>
          </p:nvSpPr>
          <p:spPr>
            <a:xfrm>
              <a:off x="-1270" y="5111750"/>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39002B"/>
            </a:solidFill>
          </p:spPr>
          <p:txBody>
            <a:bodyPr wrap="square" lIns="0" tIns="0" rIns="0" bIns="0" rtlCol="0"/>
            <a:lstStyle/>
            <a:p>
              <a:endParaRPr/>
            </a:p>
          </p:txBody>
        </p:sp>
        <p:sp>
          <p:nvSpPr>
            <p:cNvPr id="231" name="object 231"/>
            <p:cNvSpPr/>
            <p:nvPr/>
          </p:nvSpPr>
          <p:spPr>
            <a:xfrm>
              <a:off x="-1270" y="514222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38002A"/>
            </a:solidFill>
          </p:spPr>
          <p:txBody>
            <a:bodyPr wrap="square" lIns="0" tIns="0" rIns="0" bIns="0" rtlCol="0"/>
            <a:lstStyle/>
            <a:p>
              <a:endParaRPr/>
            </a:p>
          </p:txBody>
        </p:sp>
        <p:sp>
          <p:nvSpPr>
            <p:cNvPr id="232" name="object 232"/>
            <p:cNvSpPr/>
            <p:nvPr/>
          </p:nvSpPr>
          <p:spPr>
            <a:xfrm>
              <a:off x="-1270" y="517397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370029"/>
            </a:solidFill>
          </p:spPr>
          <p:txBody>
            <a:bodyPr wrap="square" lIns="0" tIns="0" rIns="0" bIns="0" rtlCol="0"/>
            <a:lstStyle/>
            <a:p>
              <a:endParaRPr/>
            </a:p>
          </p:txBody>
        </p:sp>
        <p:sp>
          <p:nvSpPr>
            <p:cNvPr id="233" name="object 233"/>
            <p:cNvSpPr/>
            <p:nvPr/>
          </p:nvSpPr>
          <p:spPr>
            <a:xfrm>
              <a:off x="-1270" y="5204472"/>
              <a:ext cx="9146540" cy="33020"/>
            </a:xfrm>
            <a:custGeom>
              <a:avLst/>
              <a:gdLst/>
              <a:ahLst/>
              <a:cxnLst/>
              <a:rect l="l" t="t" r="r" b="b"/>
              <a:pathLst>
                <a:path w="9146540" h="33020">
                  <a:moveTo>
                    <a:pt x="9146540" y="0"/>
                  </a:moveTo>
                  <a:lnTo>
                    <a:pt x="9037320" y="0"/>
                  </a:lnTo>
                  <a:lnTo>
                    <a:pt x="9037320" y="27927"/>
                  </a:lnTo>
                  <a:lnTo>
                    <a:pt x="1992630" y="27927"/>
                  </a:lnTo>
                  <a:lnTo>
                    <a:pt x="1992630" y="0"/>
                  </a:lnTo>
                  <a:lnTo>
                    <a:pt x="0" y="0"/>
                  </a:lnTo>
                  <a:lnTo>
                    <a:pt x="0" y="27927"/>
                  </a:lnTo>
                  <a:lnTo>
                    <a:pt x="0" y="33007"/>
                  </a:lnTo>
                  <a:lnTo>
                    <a:pt x="9146540" y="33007"/>
                  </a:lnTo>
                  <a:lnTo>
                    <a:pt x="9146540" y="27927"/>
                  </a:lnTo>
                  <a:lnTo>
                    <a:pt x="9146540" y="0"/>
                  </a:lnTo>
                  <a:close/>
                </a:path>
              </a:pathLst>
            </a:custGeom>
            <a:solidFill>
              <a:srgbClr val="360029"/>
            </a:solidFill>
          </p:spPr>
          <p:txBody>
            <a:bodyPr wrap="square" lIns="0" tIns="0" rIns="0" bIns="0" rtlCol="0"/>
            <a:lstStyle/>
            <a:p>
              <a:endParaRPr/>
            </a:p>
          </p:txBody>
        </p:sp>
        <p:sp>
          <p:nvSpPr>
            <p:cNvPr id="234" name="object 234"/>
            <p:cNvSpPr/>
            <p:nvPr/>
          </p:nvSpPr>
          <p:spPr>
            <a:xfrm>
              <a:off x="-1270" y="5234939"/>
              <a:ext cx="9146540" cy="33020"/>
            </a:xfrm>
            <a:custGeom>
              <a:avLst/>
              <a:gdLst/>
              <a:ahLst/>
              <a:cxnLst/>
              <a:rect l="l" t="t" r="r" b="b"/>
              <a:pathLst>
                <a:path w="9146540" h="33020">
                  <a:moveTo>
                    <a:pt x="9146540" y="0"/>
                  </a:moveTo>
                  <a:lnTo>
                    <a:pt x="0" y="0"/>
                  </a:lnTo>
                  <a:lnTo>
                    <a:pt x="0" y="33020"/>
                  </a:lnTo>
                  <a:lnTo>
                    <a:pt x="9146540" y="33020"/>
                  </a:lnTo>
                  <a:lnTo>
                    <a:pt x="9146540" y="0"/>
                  </a:lnTo>
                  <a:close/>
                </a:path>
              </a:pathLst>
            </a:custGeom>
            <a:solidFill>
              <a:srgbClr val="350028"/>
            </a:solidFill>
          </p:spPr>
          <p:txBody>
            <a:bodyPr wrap="square" lIns="0" tIns="0" rIns="0" bIns="0" rtlCol="0"/>
            <a:lstStyle/>
            <a:p>
              <a:endParaRPr/>
            </a:p>
          </p:txBody>
        </p:sp>
        <p:sp>
          <p:nvSpPr>
            <p:cNvPr id="235" name="object 235"/>
            <p:cNvSpPr/>
            <p:nvPr/>
          </p:nvSpPr>
          <p:spPr>
            <a:xfrm>
              <a:off x="-1270" y="5265420"/>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340027"/>
            </a:solidFill>
          </p:spPr>
          <p:txBody>
            <a:bodyPr wrap="square" lIns="0" tIns="0" rIns="0" bIns="0" rtlCol="0"/>
            <a:lstStyle/>
            <a:p>
              <a:endParaRPr/>
            </a:p>
          </p:txBody>
        </p:sp>
        <p:sp>
          <p:nvSpPr>
            <p:cNvPr id="236" name="object 236"/>
            <p:cNvSpPr/>
            <p:nvPr/>
          </p:nvSpPr>
          <p:spPr>
            <a:xfrm>
              <a:off x="-1270" y="5295900"/>
              <a:ext cx="9146540" cy="64769"/>
            </a:xfrm>
            <a:custGeom>
              <a:avLst/>
              <a:gdLst/>
              <a:ahLst/>
              <a:cxnLst/>
              <a:rect l="l" t="t" r="r" b="b"/>
              <a:pathLst>
                <a:path w="9146540" h="64770">
                  <a:moveTo>
                    <a:pt x="9146540" y="0"/>
                  </a:moveTo>
                  <a:lnTo>
                    <a:pt x="0" y="0"/>
                  </a:lnTo>
                  <a:lnTo>
                    <a:pt x="0" y="30480"/>
                  </a:lnTo>
                  <a:lnTo>
                    <a:pt x="0" y="33020"/>
                  </a:lnTo>
                  <a:lnTo>
                    <a:pt x="0" y="64770"/>
                  </a:lnTo>
                  <a:lnTo>
                    <a:pt x="9146540" y="64770"/>
                  </a:lnTo>
                  <a:lnTo>
                    <a:pt x="9146540" y="33020"/>
                  </a:lnTo>
                  <a:lnTo>
                    <a:pt x="9146540" y="30480"/>
                  </a:lnTo>
                  <a:lnTo>
                    <a:pt x="9146540" y="0"/>
                  </a:lnTo>
                  <a:close/>
                </a:path>
              </a:pathLst>
            </a:custGeom>
            <a:solidFill>
              <a:srgbClr val="330026"/>
            </a:solidFill>
          </p:spPr>
          <p:txBody>
            <a:bodyPr wrap="square" lIns="0" tIns="0" rIns="0" bIns="0" rtlCol="0"/>
            <a:lstStyle/>
            <a:p>
              <a:endParaRPr/>
            </a:p>
          </p:txBody>
        </p:sp>
        <p:sp>
          <p:nvSpPr>
            <p:cNvPr id="237" name="object 237"/>
            <p:cNvSpPr/>
            <p:nvPr/>
          </p:nvSpPr>
          <p:spPr>
            <a:xfrm>
              <a:off x="-1270" y="5356859"/>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310025"/>
            </a:solidFill>
          </p:spPr>
          <p:txBody>
            <a:bodyPr wrap="square" lIns="0" tIns="0" rIns="0" bIns="0" rtlCol="0"/>
            <a:lstStyle/>
            <a:p>
              <a:endParaRPr/>
            </a:p>
          </p:txBody>
        </p:sp>
        <p:sp>
          <p:nvSpPr>
            <p:cNvPr id="238" name="object 238"/>
            <p:cNvSpPr/>
            <p:nvPr/>
          </p:nvSpPr>
          <p:spPr>
            <a:xfrm>
              <a:off x="-1270" y="5387339"/>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300024"/>
            </a:solidFill>
          </p:spPr>
          <p:txBody>
            <a:bodyPr wrap="square" lIns="0" tIns="0" rIns="0" bIns="0" rtlCol="0"/>
            <a:lstStyle/>
            <a:p>
              <a:endParaRPr/>
            </a:p>
          </p:txBody>
        </p:sp>
        <p:sp>
          <p:nvSpPr>
            <p:cNvPr id="239" name="object 239"/>
            <p:cNvSpPr/>
            <p:nvPr/>
          </p:nvSpPr>
          <p:spPr>
            <a:xfrm>
              <a:off x="-1270" y="5417820"/>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2F0023"/>
            </a:solidFill>
          </p:spPr>
          <p:txBody>
            <a:bodyPr wrap="square" lIns="0" tIns="0" rIns="0" bIns="0" rtlCol="0"/>
            <a:lstStyle/>
            <a:p>
              <a:endParaRPr/>
            </a:p>
          </p:txBody>
        </p:sp>
        <p:sp>
          <p:nvSpPr>
            <p:cNvPr id="240" name="object 240"/>
            <p:cNvSpPr/>
            <p:nvPr/>
          </p:nvSpPr>
          <p:spPr>
            <a:xfrm>
              <a:off x="-1270" y="5449570"/>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2E0023"/>
            </a:solidFill>
          </p:spPr>
          <p:txBody>
            <a:bodyPr wrap="square" lIns="0" tIns="0" rIns="0" bIns="0" rtlCol="0"/>
            <a:lstStyle/>
            <a:p>
              <a:endParaRPr/>
            </a:p>
          </p:txBody>
        </p:sp>
        <p:sp>
          <p:nvSpPr>
            <p:cNvPr id="241" name="object 241"/>
            <p:cNvSpPr/>
            <p:nvPr/>
          </p:nvSpPr>
          <p:spPr>
            <a:xfrm>
              <a:off x="-1270" y="5480050"/>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2D0022"/>
            </a:solidFill>
          </p:spPr>
          <p:txBody>
            <a:bodyPr wrap="square" lIns="0" tIns="0" rIns="0" bIns="0" rtlCol="0"/>
            <a:lstStyle/>
            <a:p>
              <a:endParaRPr/>
            </a:p>
          </p:txBody>
        </p:sp>
        <p:sp>
          <p:nvSpPr>
            <p:cNvPr id="242" name="object 242"/>
            <p:cNvSpPr/>
            <p:nvPr/>
          </p:nvSpPr>
          <p:spPr>
            <a:xfrm>
              <a:off x="-1270" y="5510529"/>
              <a:ext cx="9146540" cy="33020"/>
            </a:xfrm>
            <a:custGeom>
              <a:avLst/>
              <a:gdLst/>
              <a:ahLst/>
              <a:cxnLst/>
              <a:rect l="l" t="t" r="r" b="b"/>
              <a:pathLst>
                <a:path w="9146540" h="33020">
                  <a:moveTo>
                    <a:pt x="9146540" y="0"/>
                  </a:moveTo>
                  <a:lnTo>
                    <a:pt x="0" y="0"/>
                  </a:lnTo>
                  <a:lnTo>
                    <a:pt x="0" y="33020"/>
                  </a:lnTo>
                  <a:lnTo>
                    <a:pt x="9146540" y="33020"/>
                  </a:lnTo>
                  <a:lnTo>
                    <a:pt x="9146540" y="0"/>
                  </a:lnTo>
                  <a:close/>
                </a:path>
              </a:pathLst>
            </a:custGeom>
            <a:solidFill>
              <a:srgbClr val="2C0021"/>
            </a:solidFill>
          </p:spPr>
          <p:txBody>
            <a:bodyPr wrap="square" lIns="0" tIns="0" rIns="0" bIns="0" rtlCol="0"/>
            <a:lstStyle/>
            <a:p>
              <a:endParaRPr/>
            </a:p>
          </p:txBody>
        </p:sp>
        <p:sp>
          <p:nvSpPr>
            <p:cNvPr id="243" name="object 243"/>
            <p:cNvSpPr/>
            <p:nvPr/>
          </p:nvSpPr>
          <p:spPr>
            <a:xfrm>
              <a:off x="-1270" y="5541009"/>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2B0020"/>
            </a:solidFill>
          </p:spPr>
          <p:txBody>
            <a:bodyPr wrap="square" lIns="0" tIns="0" rIns="0" bIns="0" rtlCol="0"/>
            <a:lstStyle/>
            <a:p>
              <a:endParaRPr/>
            </a:p>
          </p:txBody>
        </p:sp>
        <p:sp>
          <p:nvSpPr>
            <p:cNvPr id="244" name="object 244"/>
            <p:cNvSpPr/>
            <p:nvPr/>
          </p:nvSpPr>
          <p:spPr>
            <a:xfrm>
              <a:off x="-1270" y="5571489"/>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2A0020"/>
            </a:solidFill>
          </p:spPr>
          <p:txBody>
            <a:bodyPr wrap="square" lIns="0" tIns="0" rIns="0" bIns="0" rtlCol="0"/>
            <a:lstStyle/>
            <a:p>
              <a:endParaRPr/>
            </a:p>
          </p:txBody>
        </p:sp>
        <p:sp>
          <p:nvSpPr>
            <p:cNvPr id="245" name="object 245"/>
            <p:cNvSpPr/>
            <p:nvPr/>
          </p:nvSpPr>
          <p:spPr>
            <a:xfrm>
              <a:off x="-1270" y="5601970"/>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29001F"/>
            </a:solidFill>
          </p:spPr>
          <p:txBody>
            <a:bodyPr wrap="square" lIns="0" tIns="0" rIns="0" bIns="0" rtlCol="0"/>
            <a:lstStyle/>
            <a:p>
              <a:endParaRPr/>
            </a:p>
          </p:txBody>
        </p:sp>
        <p:sp>
          <p:nvSpPr>
            <p:cNvPr id="246" name="object 246"/>
            <p:cNvSpPr/>
            <p:nvPr/>
          </p:nvSpPr>
          <p:spPr>
            <a:xfrm>
              <a:off x="-1270" y="5632450"/>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28001E"/>
            </a:solidFill>
          </p:spPr>
          <p:txBody>
            <a:bodyPr wrap="square" lIns="0" tIns="0" rIns="0" bIns="0" rtlCol="0"/>
            <a:lstStyle/>
            <a:p>
              <a:endParaRPr/>
            </a:p>
          </p:txBody>
        </p:sp>
        <p:sp>
          <p:nvSpPr>
            <p:cNvPr id="247" name="object 247"/>
            <p:cNvSpPr/>
            <p:nvPr/>
          </p:nvSpPr>
          <p:spPr>
            <a:xfrm>
              <a:off x="-1270" y="5662929"/>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27001D"/>
            </a:solidFill>
          </p:spPr>
          <p:txBody>
            <a:bodyPr wrap="square" lIns="0" tIns="0" rIns="0" bIns="0" rtlCol="0"/>
            <a:lstStyle/>
            <a:p>
              <a:endParaRPr/>
            </a:p>
          </p:txBody>
        </p:sp>
        <p:sp>
          <p:nvSpPr>
            <p:cNvPr id="248" name="object 248"/>
            <p:cNvSpPr/>
            <p:nvPr/>
          </p:nvSpPr>
          <p:spPr>
            <a:xfrm>
              <a:off x="-1270" y="5694679"/>
              <a:ext cx="9146540" cy="33020"/>
            </a:xfrm>
            <a:custGeom>
              <a:avLst/>
              <a:gdLst/>
              <a:ahLst/>
              <a:cxnLst/>
              <a:rect l="l" t="t" r="r" b="b"/>
              <a:pathLst>
                <a:path w="9146540" h="33020">
                  <a:moveTo>
                    <a:pt x="9146540" y="0"/>
                  </a:moveTo>
                  <a:lnTo>
                    <a:pt x="0" y="0"/>
                  </a:lnTo>
                  <a:lnTo>
                    <a:pt x="0" y="33020"/>
                  </a:lnTo>
                  <a:lnTo>
                    <a:pt x="9146540" y="33020"/>
                  </a:lnTo>
                  <a:lnTo>
                    <a:pt x="9146540" y="0"/>
                  </a:lnTo>
                  <a:close/>
                </a:path>
              </a:pathLst>
            </a:custGeom>
            <a:solidFill>
              <a:srgbClr val="26001D"/>
            </a:solidFill>
          </p:spPr>
          <p:txBody>
            <a:bodyPr wrap="square" lIns="0" tIns="0" rIns="0" bIns="0" rtlCol="0"/>
            <a:lstStyle/>
            <a:p>
              <a:endParaRPr/>
            </a:p>
          </p:txBody>
        </p:sp>
        <p:sp>
          <p:nvSpPr>
            <p:cNvPr id="249" name="object 249"/>
            <p:cNvSpPr/>
            <p:nvPr/>
          </p:nvSpPr>
          <p:spPr>
            <a:xfrm>
              <a:off x="-1270" y="5725159"/>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25001C"/>
            </a:solidFill>
          </p:spPr>
          <p:txBody>
            <a:bodyPr wrap="square" lIns="0" tIns="0" rIns="0" bIns="0" rtlCol="0"/>
            <a:lstStyle/>
            <a:p>
              <a:endParaRPr/>
            </a:p>
          </p:txBody>
        </p:sp>
        <p:sp>
          <p:nvSpPr>
            <p:cNvPr id="250" name="object 250"/>
            <p:cNvSpPr/>
            <p:nvPr/>
          </p:nvSpPr>
          <p:spPr>
            <a:xfrm>
              <a:off x="-1270" y="5755639"/>
              <a:ext cx="9146540" cy="33020"/>
            </a:xfrm>
            <a:custGeom>
              <a:avLst/>
              <a:gdLst/>
              <a:ahLst/>
              <a:cxnLst/>
              <a:rect l="l" t="t" r="r" b="b"/>
              <a:pathLst>
                <a:path w="9146540" h="33020">
                  <a:moveTo>
                    <a:pt x="9146540" y="0"/>
                  </a:moveTo>
                  <a:lnTo>
                    <a:pt x="0" y="0"/>
                  </a:lnTo>
                  <a:lnTo>
                    <a:pt x="0" y="33020"/>
                  </a:lnTo>
                  <a:lnTo>
                    <a:pt x="9146540" y="33020"/>
                  </a:lnTo>
                  <a:lnTo>
                    <a:pt x="9146540" y="0"/>
                  </a:lnTo>
                  <a:close/>
                </a:path>
              </a:pathLst>
            </a:custGeom>
            <a:solidFill>
              <a:srgbClr val="24001B"/>
            </a:solidFill>
          </p:spPr>
          <p:txBody>
            <a:bodyPr wrap="square" lIns="0" tIns="0" rIns="0" bIns="0" rtlCol="0"/>
            <a:lstStyle/>
            <a:p>
              <a:endParaRPr/>
            </a:p>
          </p:txBody>
        </p:sp>
        <p:sp>
          <p:nvSpPr>
            <p:cNvPr id="251" name="object 251"/>
            <p:cNvSpPr/>
            <p:nvPr/>
          </p:nvSpPr>
          <p:spPr>
            <a:xfrm>
              <a:off x="-1270" y="5786120"/>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23001A"/>
            </a:solidFill>
          </p:spPr>
          <p:txBody>
            <a:bodyPr wrap="square" lIns="0" tIns="0" rIns="0" bIns="0" rtlCol="0"/>
            <a:lstStyle/>
            <a:p>
              <a:endParaRPr/>
            </a:p>
          </p:txBody>
        </p:sp>
        <p:sp>
          <p:nvSpPr>
            <p:cNvPr id="252" name="object 252"/>
            <p:cNvSpPr/>
            <p:nvPr/>
          </p:nvSpPr>
          <p:spPr>
            <a:xfrm>
              <a:off x="-1270" y="5816600"/>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22001A"/>
            </a:solidFill>
          </p:spPr>
          <p:txBody>
            <a:bodyPr wrap="square" lIns="0" tIns="0" rIns="0" bIns="0" rtlCol="0"/>
            <a:lstStyle/>
            <a:p>
              <a:endParaRPr/>
            </a:p>
          </p:txBody>
        </p:sp>
        <p:sp>
          <p:nvSpPr>
            <p:cNvPr id="253" name="object 253"/>
            <p:cNvSpPr/>
            <p:nvPr/>
          </p:nvSpPr>
          <p:spPr>
            <a:xfrm>
              <a:off x="-1270" y="5847079"/>
              <a:ext cx="9146540" cy="34290"/>
            </a:xfrm>
            <a:custGeom>
              <a:avLst/>
              <a:gdLst/>
              <a:ahLst/>
              <a:cxnLst/>
              <a:rect l="l" t="t" r="r" b="b"/>
              <a:pathLst>
                <a:path w="9146540" h="34289">
                  <a:moveTo>
                    <a:pt x="9146540" y="0"/>
                  </a:moveTo>
                  <a:lnTo>
                    <a:pt x="0" y="0"/>
                  </a:lnTo>
                  <a:lnTo>
                    <a:pt x="0" y="34290"/>
                  </a:lnTo>
                  <a:lnTo>
                    <a:pt x="9146540" y="34290"/>
                  </a:lnTo>
                  <a:lnTo>
                    <a:pt x="9146540" y="0"/>
                  </a:lnTo>
                  <a:close/>
                </a:path>
              </a:pathLst>
            </a:custGeom>
            <a:solidFill>
              <a:srgbClr val="210019"/>
            </a:solidFill>
          </p:spPr>
          <p:txBody>
            <a:bodyPr wrap="square" lIns="0" tIns="0" rIns="0" bIns="0" rtlCol="0"/>
            <a:lstStyle/>
            <a:p>
              <a:endParaRPr/>
            </a:p>
          </p:txBody>
        </p:sp>
        <p:sp>
          <p:nvSpPr>
            <p:cNvPr id="254" name="object 254"/>
            <p:cNvSpPr/>
            <p:nvPr/>
          </p:nvSpPr>
          <p:spPr>
            <a:xfrm>
              <a:off x="-1270" y="5877559"/>
              <a:ext cx="9146540" cy="34290"/>
            </a:xfrm>
            <a:custGeom>
              <a:avLst/>
              <a:gdLst/>
              <a:ahLst/>
              <a:cxnLst/>
              <a:rect l="l" t="t" r="r" b="b"/>
              <a:pathLst>
                <a:path w="9146540" h="34289">
                  <a:moveTo>
                    <a:pt x="9146540" y="0"/>
                  </a:moveTo>
                  <a:lnTo>
                    <a:pt x="0" y="0"/>
                  </a:lnTo>
                  <a:lnTo>
                    <a:pt x="0" y="34289"/>
                  </a:lnTo>
                  <a:lnTo>
                    <a:pt x="9146540" y="34289"/>
                  </a:lnTo>
                  <a:lnTo>
                    <a:pt x="9146540" y="0"/>
                  </a:lnTo>
                  <a:close/>
                </a:path>
              </a:pathLst>
            </a:custGeom>
            <a:solidFill>
              <a:srgbClr val="200018"/>
            </a:solidFill>
          </p:spPr>
          <p:txBody>
            <a:bodyPr wrap="square" lIns="0" tIns="0" rIns="0" bIns="0" rtlCol="0"/>
            <a:lstStyle/>
            <a:p>
              <a:endParaRPr/>
            </a:p>
          </p:txBody>
        </p:sp>
        <p:sp>
          <p:nvSpPr>
            <p:cNvPr id="255" name="object 255"/>
            <p:cNvSpPr/>
            <p:nvPr/>
          </p:nvSpPr>
          <p:spPr>
            <a:xfrm>
              <a:off x="-1270" y="5909309"/>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1F0017"/>
            </a:solidFill>
          </p:spPr>
          <p:txBody>
            <a:bodyPr wrap="square" lIns="0" tIns="0" rIns="0" bIns="0" rtlCol="0"/>
            <a:lstStyle/>
            <a:p>
              <a:endParaRPr/>
            </a:p>
          </p:txBody>
        </p:sp>
        <p:sp>
          <p:nvSpPr>
            <p:cNvPr id="256" name="object 256"/>
            <p:cNvSpPr/>
            <p:nvPr/>
          </p:nvSpPr>
          <p:spPr>
            <a:xfrm>
              <a:off x="-1270" y="5939789"/>
              <a:ext cx="9146540" cy="33020"/>
            </a:xfrm>
            <a:custGeom>
              <a:avLst/>
              <a:gdLst/>
              <a:ahLst/>
              <a:cxnLst/>
              <a:rect l="l" t="t" r="r" b="b"/>
              <a:pathLst>
                <a:path w="9146540" h="33020">
                  <a:moveTo>
                    <a:pt x="9146540" y="0"/>
                  </a:moveTo>
                  <a:lnTo>
                    <a:pt x="0" y="0"/>
                  </a:lnTo>
                  <a:lnTo>
                    <a:pt x="0" y="31750"/>
                  </a:lnTo>
                  <a:lnTo>
                    <a:pt x="0" y="33020"/>
                  </a:lnTo>
                  <a:lnTo>
                    <a:pt x="1992630" y="33020"/>
                  </a:lnTo>
                  <a:lnTo>
                    <a:pt x="1992630" y="31750"/>
                  </a:lnTo>
                  <a:lnTo>
                    <a:pt x="9037320" y="31750"/>
                  </a:lnTo>
                  <a:lnTo>
                    <a:pt x="9037320" y="33020"/>
                  </a:lnTo>
                  <a:lnTo>
                    <a:pt x="9146540" y="33020"/>
                  </a:lnTo>
                  <a:lnTo>
                    <a:pt x="9146540" y="31750"/>
                  </a:lnTo>
                  <a:lnTo>
                    <a:pt x="9146540" y="0"/>
                  </a:lnTo>
                  <a:close/>
                </a:path>
              </a:pathLst>
            </a:custGeom>
            <a:solidFill>
              <a:srgbClr val="1E0017"/>
            </a:solidFill>
          </p:spPr>
          <p:txBody>
            <a:bodyPr wrap="square" lIns="0" tIns="0" rIns="0" bIns="0" rtlCol="0"/>
            <a:lstStyle/>
            <a:p>
              <a:endParaRPr/>
            </a:p>
          </p:txBody>
        </p:sp>
        <p:sp>
          <p:nvSpPr>
            <p:cNvPr id="257" name="object 257"/>
            <p:cNvSpPr/>
            <p:nvPr/>
          </p:nvSpPr>
          <p:spPr>
            <a:xfrm>
              <a:off x="-1270" y="5970269"/>
              <a:ext cx="9146540" cy="33020"/>
            </a:xfrm>
            <a:custGeom>
              <a:avLst/>
              <a:gdLst/>
              <a:ahLst/>
              <a:cxnLst/>
              <a:rect l="l" t="t" r="r" b="b"/>
              <a:pathLst>
                <a:path w="9146540" h="33020">
                  <a:moveTo>
                    <a:pt x="9146540" y="0"/>
                  </a:moveTo>
                  <a:lnTo>
                    <a:pt x="0" y="0"/>
                  </a:lnTo>
                  <a:lnTo>
                    <a:pt x="0" y="1270"/>
                  </a:lnTo>
                  <a:lnTo>
                    <a:pt x="0" y="33020"/>
                  </a:lnTo>
                  <a:lnTo>
                    <a:pt x="1992630" y="33020"/>
                  </a:lnTo>
                  <a:lnTo>
                    <a:pt x="1992630" y="1270"/>
                  </a:lnTo>
                  <a:lnTo>
                    <a:pt x="9037320" y="1270"/>
                  </a:lnTo>
                  <a:lnTo>
                    <a:pt x="9037320" y="33020"/>
                  </a:lnTo>
                  <a:lnTo>
                    <a:pt x="9146540" y="33020"/>
                  </a:lnTo>
                  <a:lnTo>
                    <a:pt x="9146540" y="1270"/>
                  </a:lnTo>
                  <a:lnTo>
                    <a:pt x="9146540" y="0"/>
                  </a:lnTo>
                  <a:close/>
                </a:path>
              </a:pathLst>
            </a:custGeom>
            <a:solidFill>
              <a:srgbClr val="1D0016"/>
            </a:solidFill>
          </p:spPr>
          <p:txBody>
            <a:bodyPr wrap="square" lIns="0" tIns="0" rIns="0" bIns="0" rtlCol="0"/>
            <a:lstStyle/>
            <a:p>
              <a:endParaRPr/>
            </a:p>
          </p:txBody>
        </p:sp>
        <p:sp>
          <p:nvSpPr>
            <p:cNvPr id="258" name="object 258"/>
            <p:cNvSpPr/>
            <p:nvPr/>
          </p:nvSpPr>
          <p:spPr>
            <a:xfrm>
              <a:off x="-1270" y="6000750"/>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1C0015"/>
            </a:solidFill>
          </p:spPr>
          <p:txBody>
            <a:bodyPr wrap="square" lIns="0" tIns="0" rIns="0" bIns="0" rtlCol="0"/>
            <a:lstStyle/>
            <a:p>
              <a:endParaRPr/>
            </a:p>
          </p:txBody>
        </p:sp>
        <p:sp>
          <p:nvSpPr>
            <p:cNvPr id="259" name="object 259"/>
            <p:cNvSpPr/>
            <p:nvPr/>
          </p:nvSpPr>
          <p:spPr>
            <a:xfrm>
              <a:off x="-1270" y="6031242"/>
              <a:ext cx="9146540" cy="34290"/>
            </a:xfrm>
            <a:custGeom>
              <a:avLst/>
              <a:gdLst/>
              <a:ahLst/>
              <a:cxnLst/>
              <a:rect l="l" t="t" r="r" b="b"/>
              <a:pathLst>
                <a:path w="9146540" h="34289">
                  <a:moveTo>
                    <a:pt x="1117600" y="0"/>
                  </a:moveTo>
                  <a:lnTo>
                    <a:pt x="0" y="0"/>
                  </a:lnTo>
                  <a:lnTo>
                    <a:pt x="0" y="34277"/>
                  </a:lnTo>
                  <a:lnTo>
                    <a:pt x="1117600" y="34277"/>
                  </a:lnTo>
                  <a:lnTo>
                    <a:pt x="1117600" y="0"/>
                  </a:lnTo>
                  <a:close/>
                </a:path>
                <a:path w="9146540" h="34289">
                  <a:moveTo>
                    <a:pt x="9146527" y="0"/>
                  </a:moveTo>
                  <a:lnTo>
                    <a:pt x="9037320" y="0"/>
                  </a:lnTo>
                  <a:lnTo>
                    <a:pt x="9037320" y="34277"/>
                  </a:lnTo>
                  <a:lnTo>
                    <a:pt x="9146527" y="34277"/>
                  </a:lnTo>
                  <a:lnTo>
                    <a:pt x="9146527" y="0"/>
                  </a:lnTo>
                  <a:close/>
                </a:path>
              </a:pathLst>
            </a:custGeom>
            <a:solidFill>
              <a:srgbClr val="1B0014"/>
            </a:solidFill>
          </p:spPr>
          <p:txBody>
            <a:bodyPr wrap="square" lIns="0" tIns="0" rIns="0" bIns="0" rtlCol="0"/>
            <a:lstStyle/>
            <a:p>
              <a:endParaRPr/>
            </a:p>
          </p:txBody>
        </p:sp>
        <p:sp>
          <p:nvSpPr>
            <p:cNvPr id="260" name="object 260"/>
            <p:cNvSpPr/>
            <p:nvPr/>
          </p:nvSpPr>
          <p:spPr>
            <a:xfrm>
              <a:off x="-1270" y="606170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1A0014"/>
            </a:solidFill>
          </p:spPr>
          <p:txBody>
            <a:bodyPr wrap="square" lIns="0" tIns="0" rIns="0" bIns="0" rtlCol="0"/>
            <a:lstStyle/>
            <a:p>
              <a:endParaRPr/>
            </a:p>
          </p:txBody>
        </p:sp>
        <p:sp>
          <p:nvSpPr>
            <p:cNvPr id="261" name="object 261"/>
            <p:cNvSpPr/>
            <p:nvPr/>
          </p:nvSpPr>
          <p:spPr>
            <a:xfrm>
              <a:off x="-1270" y="609218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190013"/>
            </a:solidFill>
          </p:spPr>
          <p:txBody>
            <a:bodyPr wrap="square" lIns="0" tIns="0" rIns="0" bIns="0" rtlCol="0"/>
            <a:lstStyle/>
            <a:p>
              <a:endParaRPr/>
            </a:p>
          </p:txBody>
        </p:sp>
        <p:sp>
          <p:nvSpPr>
            <p:cNvPr id="262" name="object 262"/>
            <p:cNvSpPr/>
            <p:nvPr/>
          </p:nvSpPr>
          <p:spPr>
            <a:xfrm>
              <a:off x="-1270" y="6122670"/>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180012"/>
            </a:solidFill>
          </p:spPr>
          <p:txBody>
            <a:bodyPr wrap="square" lIns="0" tIns="0" rIns="0" bIns="0" rtlCol="0"/>
            <a:lstStyle/>
            <a:p>
              <a:endParaRPr/>
            </a:p>
          </p:txBody>
        </p:sp>
        <p:sp>
          <p:nvSpPr>
            <p:cNvPr id="263" name="object 263"/>
            <p:cNvSpPr/>
            <p:nvPr/>
          </p:nvSpPr>
          <p:spPr>
            <a:xfrm>
              <a:off x="-1270" y="6154420"/>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170011"/>
            </a:solidFill>
          </p:spPr>
          <p:txBody>
            <a:bodyPr wrap="square" lIns="0" tIns="0" rIns="0" bIns="0" rtlCol="0"/>
            <a:lstStyle/>
            <a:p>
              <a:endParaRPr/>
            </a:p>
          </p:txBody>
        </p:sp>
        <p:sp>
          <p:nvSpPr>
            <p:cNvPr id="264" name="object 264"/>
            <p:cNvSpPr/>
            <p:nvPr/>
          </p:nvSpPr>
          <p:spPr>
            <a:xfrm>
              <a:off x="-1270" y="6184900"/>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160011"/>
            </a:solidFill>
          </p:spPr>
          <p:txBody>
            <a:bodyPr wrap="square" lIns="0" tIns="0" rIns="0" bIns="0" rtlCol="0"/>
            <a:lstStyle/>
            <a:p>
              <a:endParaRPr/>
            </a:p>
          </p:txBody>
        </p:sp>
        <p:sp>
          <p:nvSpPr>
            <p:cNvPr id="265" name="object 265"/>
            <p:cNvSpPr/>
            <p:nvPr/>
          </p:nvSpPr>
          <p:spPr>
            <a:xfrm>
              <a:off x="-1270" y="621537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150010"/>
            </a:solidFill>
          </p:spPr>
          <p:txBody>
            <a:bodyPr wrap="square" lIns="0" tIns="0" rIns="0" bIns="0" rtlCol="0"/>
            <a:lstStyle/>
            <a:p>
              <a:endParaRPr/>
            </a:p>
          </p:txBody>
        </p:sp>
        <p:sp>
          <p:nvSpPr>
            <p:cNvPr id="266" name="object 266"/>
            <p:cNvSpPr/>
            <p:nvPr/>
          </p:nvSpPr>
          <p:spPr>
            <a:xfrm>
              <a:off x="-1270" y="624585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14000F"/>
            </a:solidFill>
          </p:spPr>
          <p:txBody>
            <a:bodyPr wrap="square" lIns="0" tIns="0" rIns="0" bIns="0" rtlCol="0"/>
            <a:lstStyle/>
            <a:p>
              <a:endParaRPr/>
            </a:p>
          </p:txBody>
        </p:sp>
        <p:sp>
          <p:nvSpPr>
            <p:cNvPr id="267" name="object 267"/>
            <p:cNvSpPr/>
            <p:nvPr/>
          </p:nvSpPr>
          <p:spPr>
            <a:xfrm>
              <a:off x="-1270" y="627633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13000E"/>
            </a:solidFill>
          </p:spPr>
          <p:txBody>
            <a:bodyPr wrap="square" lIns="0" tIns="0" rIns="0" bIns="0" rtlCol="0"/>
            <a:lstStyle/>
            <a:p>
              <a:endParaRPr/>
            </a:p>
          </p:txBody>
        </p:sp>
        <p:sp>
          <p:nvSpPr>
            <p:cNvPr id="268" name="object 268"/>
            <p:cNvSpPr/>
            <p:nvPr/>
          </p:nvSpPr>
          <p:spPr>
            <a:xfrm>
              <a:off x="-1270" y="6306820"/>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12000E"/>
            </a:solidFill>
          </p:spPr>
          <p:txBody>
            <a:bodyPr wrap="square" lIns="0" tIns="0" rIns="0" bIns="0" rtlCol="0"/>
            <a:lstStyle/>
            <a:p>
              <a:endParaRPr/>
            </a:p>
          </p:txBody>
        </p:sp>
        <p:sp>
          <p:nvSpPr>
            <p:cNvPr id="269" name="object 269"/>
            <p:cNvSpPr/>
            <p:nvPr/>
          </p:nvSpPr>
          <p:spPr>
            <a:xfrm>
              <a:off x="-1270" y="6337300"/>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11000D"/>
            </a:solidFill>
          </p:spPr>
          <p:txBody>
            <a:bodyPr wrap="square" lIns="0" tIns="0" rIns="0" bIns="0" rtlCol="0"/>
            <a:lstStyle/>
            <a:p>
              <a:endParaRPr/>
            </a:p>
          </p:txBody>
        </p:sp>
        <p:sp>
          <p:nvSpPr>
            <p:cNvPr id="270" name="object 270"/>
            <p:cNvSpPr/>
            <p:nvPr/>
          </p:nvSpPr>
          <p:spPr>
            <a:xfrm>
              <a:off x="-1270" y="6367779"/>
              <a:ext cx="9146540" cy="34290"/>
            </a:xfrm>
            <a:custGeom>
              <a:avLst/>
              <a:gdLst/>
              <a:ahLst/>
              <a:cxnLst/>
              <a:rect l="l" t="t" r="r" b="b"/>
              <a:pathLst>
                <a:path w="9146540" h="34289">
                  <a:moveTo>
                    <a:pt x="1117600" y="0"/>
                  </a:moveTo>
                  <a:lnTo>
                    <a:pt x="0" y="0"/>
                  </a:lnTo>
                  <a:lnTo>
                    <a:pt x="0" y="34290"/>
                  </a:lnTo>
                  <a:lnTo>
                    <a:pt x="1117600" y="34290"/>
                  </a:lnTo>
                  <a:lnTo>
                    <a:pt x="1117600" y="0"/>
                  </a:lnTo>
                  <a:close/>
                </a:path>
                <a:path w="9146540" h="34289">
                  <a:moveTo>
                    <a:pt x="9146527" y="0"/>
                  </a:moveTo>
                  <a:lnTo>
                    <a:pt x="9037320" y="0"/>
                  </a:lnTo>
                  <a:lnTo>
                    <a:pt x="9037320" y="34290"/>
                  </a:lnTo>
                  <a:lnTo>
                    <a:pt x="9146527" y="34290"/>
                  </a:lnTo>
                  <a:lnTo>
                    <a:pt x="9146527" y="0"/>
                  </a:lnTo>
                  <a:close/>
                </a:path>
              </a:pathLst>
            </a:custGeom>
            <a:solidFill>
              <a:srgbClr val="10000C"/>
            </a:solidFill>
          </p:spPr>
          <p:txBody>
            <a:bodyPr wrap="square" lIns="0" tIns="0" rIns="0" bIns="0" rtlCol="0"/>
            <a:lstStyle/>
            <a:p>
              <a:endParaRPr/>
            </a:p>
          </p:txBody>
        </p:sp>
        <p:sp>
          <p:nvSpPr>
            <p:cNvPr id="271" name="object 271"/>
            <p:cNvSpPr/>
            <p:nvPr/>
          </p:nvSpPr>
          <p:spPr>
            <a:xfrm>
              <a:off x="-1270" y="639952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0F000B"/>
            </a:solidFill>
          </p:spPr>
          <p:txBody>
            <a:bodyPr wrap="square" lIns="0" tIns="0" rIns="0" bIns="0" rtlCol="0"/>
            <a:lstStyle/>
            <a:p>
              <a:endParaRPr/>
            </a:p>
          </p:txBody>
        </p:sp>
        <p:sp>
          <p:nvSpPr>
            <p:cNvPr id="272" name="object 272"/>
            <p:cNvSpPr/>
            <p:nvPr/>
          </p:nvSpPr>
          <p:spPr>
            <a:xfrm>
              <a:off x="-1270" y="643000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0E000B"/>
            </a:solidFill>
          </p:spPr>
          <p:txBody>
            <a:bodyPr wrap="square" lIns="0" tIns="0" rIns="0" bIns="0" rtlCol="0"/>
            <a:lstStyle/>
            <a:p>
              <a:endParaRPr/>
            </a:p>
          </p:txBody>
        </p:sp>
        <p:sp>
          <p:nvSpPr>
            <p:cNvPr id="273" name="object 273"/>
            <p:cNvSpPr/>
            <p:nvPr/>
          </p:nvSpPr>
          <p:spPr>
            <a:xfrm>
              <a:off x="-1270" y="6460489"/>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0D000A"/>
            </a:solidFill>
          </p:spPr>
          <p:txBody>
            <a:bodyPr wrap="square" lIns="0" tIns="0" rIns="0" bIns="0" rtlCol="0"/>
            <a:lstStyle/>
            <a:p>
              <a:endParaRPr/>
            </a:p>
          </p:txBody>
        </p:sp>
        <p:sp>
          <p:nvSpPr>
            <p:cNvPr id="274" name="object 274"/>
            <p:cNvSpPr/>
            <p:nvPr/>
          </p:nvSpPr>
          <p:spPr>
            <a:xfrm>
              <a:off x="-1270" y="6490970"/>
              <a:ext cx="9146540" cy="33020"/>
            </a:xfrm>
            <a:custGeom>
              <a:avLst/>
              <a:gdLst/>
              <a:ahLst/>
              <a:cxnLst/>
              <a:rect l="l" t="t" r="r" b="b"/>
              <a:pathLst>
                <a:path w="9146540" h="33020">
                  <a:moveTo>
                    <a:pt x="1117600" y="0"/>
                  </a:moveTo>
                  <a:lnTo>
                    <a:pt x="0" y="0"/>
                  </a:lnTo>
                  <a:lnTo>
                    <a:pt x="0" y="33020"/>
                  </a:lnTo>
                  <a:lnTo>
                    <a:pt x="1117600" y="33020"/>
                  </a:lnTo>
                  <a:lnTo>
                    <a:pt x="1117600" y="0"/>
                  </a:lnTo>
                  <a:close/>
                </a:path>
                <a:path w="9146540" h="33020">
                  <a:moveTo>
                    <a:pt x="9146527" y="0"/>
                  </a:moveTo>
                  <a:lnTo>
                    <a:pt x="9037320" y="0"/>
                  </a:lnTo>
                  <a:lnTo>
                    <a:pt x="9037320" y="33020"/>
                  </a:lnTo>
                  <a:lnTo>
                    <a:pt x="9146527" y="33020"/>
                  </a:lnTo>
                  <a:lnTo>
                    <a:pt x="9146527" y="0"/>
                  </a:lnTo>
                  <a:close/>
                </a:path>
              </a:pathLst>
            </a:custGeom>
            <a:solidFill>
              <a:srgbClr val="0C0009"/>
            </a:solidFill>
          </p:spPr>
          <p:txBody>
            <a:bodyPr wrap="square" lIns="0" tIns="0" rIns="0" bIns="0" rtlCol="0"/>
            <a:lstStyle/>
            <a:p>
              <a:endParaRPr/>
            </a:p>
          </p:txBody>
        </p:sp>
        <p:sp>
          <p:nvSpPr>
            <p:cNvPr id="275" name="object 275"/>
            <p:cNvSpPr/>
            <p:nvPr/>
          </p:nvSpPr>
          <p:spPr>
            <a:xfrm>
              <a:off x="-1270" y="6521449"/>
              <a:ext cx="9146540" cy="33020"/>
            </a:xfrm>
            <a:custGeom>
              <a:avLst/>
              <a:gdLst/>
              <a:ahLst/>
              <a:cxnLst/>
              <a:rect l="l" t="t" r="r" b="b"/>
              <a:pathLst>
                <a:path w="9146540" h="33020">
                  <a:moveTo>
                    <a:pt x="9146540" y="0"/>
                  </a:moveTo>
                  <a:lnTo>
                    <a:pt x="0" y="0"/>
                  </a:lnTo>
                  <a:lnTo>
                    <a:pt x="0" y="33020"/>
                  </a:lnTo>
                  <a:lnTo>
                    <a:pt x="9146540" y="33020"/>
                  </a:lnTo>
                  <a:lnTo>
                    <a:pt x="9146540" y="0"/>
                  </a:lnTo>
                  <a:close/>
                </a:path>
              </a:pathLst>
            </a:custGeom>
            <a:solidFill>
              <a:srgbClr val="0B0008"/>
            </a:solidFill>
          </p:spPr>
          <p:txBody>
            <a:bodyPr wrap="square" lIns="0" tIns="0" rIns="0" bIns="0" rtlCol="0"/>
            <a:lstStyle/>
            <a:p>
              <a:endParaRPr/>
            </a:p>
          </p:txBody>
        </p:sp>
        <p:sp>
          <p:nvSpPr>
            <p:cNvPr id="276" name="object 276"/>
            <p:cNvSpPr/>
            <p:nvPr/>
          </p:nvSpPr>
          <p:spPr>
            <a:xfrm>
              <a:off x="-1270" y="6551929"/>
              <a:ext cx="9146540" cy="34290"/>
            </a:xfrm>
            <a:custGeom>
              <a:avLst/>
              <a:gdLst/>
              <a:ahLst/>
              <a:cxnLst/>
              <a:rect l="l" t="t" r="r" b="b"/>
              <a:pathLst>
                <a:path w="9146540" h="34290">
                  <a:moveTo>
                    <a:pt x="9146540" y="0"/>
                  </a:moveTo>
                  <a:lnTo>
                    <a:pt x="0" y="0"/>
                  </a:lnTo>
                  <a:lnTo>
                    <a:pt x="0" y="34290"/>
                  </a:lnTo>
                  <a:lnTo>
                    <a:pt x="9146540" y="34290"/>
                  </a:lnTo>
                  <a:lnTo>
                    <a:pt x="9146540" y="0"/>
                  </a:lnTo>
                  <a:close/>
                </a:path>
              </a:pathLst>
            </a:custGeom>
            <a:solidFill>
              <a:srgbClr val="0A0008"/>
            </a:solidFill>
          </p:spPr>
          <p:txBody>
            <a:bodyPr wrap="square" lIns="0" tIns="0" rIns="0" bIns="0" rtlCol="0"/>
            <a:lstStyle/>
            <a:p>
              <a:endParaRPr/>
            </a:p>
          </p:txBody>
        </p:sp>
        <p:sp>
          <p:nvSpPr>
            <p:cNvPr id="277" name="object 277"/>
            <p:cNvSpPr/>
            <p:nvPr/>
          </p:nvSpPr>
          <p:spPr>
            <a:xfrm>
              <a:off x="-1270" y="6582410"/>
              <a:ext cx="9146540" cy="34290"/>
            </a:xfrm>
            <a:custGeom>
              <a:avLst/>
              <a:gdLst/>
              <a:ahLst/>
              <a:cxnLst/>
              <a:rect l="l" t="t" r="r" b="b"/>
              <a:pathLst>
                <a:path w="9146540" h="34290">
                  <a:moveTo>
                    <a:pt x="9146540" y="0"/>
                  </a:moveTo>
                  <a:lnTo>
                    <a:pt x="0" y="0"/>
                  </a:lnTo>
                  <a:lnTo>
                    <a:pt x="0" y="34290"/>
                  </a:lnTo>
                  <a:lnTo>
                    <a:pt x="9146540" y="34290"/>
                  </a:lnTo>
                  <a:lnTo>
                    <a:pt x="9146540" y="0"/>
                  </a:lnTo>
                  <a:close/>
                </a:path>
              </a:pathLst>
            </a:custGeom>
            <a:solidFill>
              <a:srgbClr val="090007"/>
            </a:solidFill>
          </p:spPr>
          <p:txBody>
            <a:bodyPr wrap="square" lIns="0" tIns="0" rIns="0" bIns="0" rtlCol="0"/>
            <a:lstStyle/>
            <a:p>
              <a:endParaRPr/>
            </a:p>
          </p:txBody>
        </p:sp>
        <p:sp>
          <p:nvSpPr>
            <p:cNvPr id="278" name="object 278"/>
            <p:cNvSpPr/>
            <p:nvPr/>
          </p:nvSpPr>
          <p:spPr>
            <a:xfrm>
              <a:off x="-1270" y="6614160"/>
              <a:ext cx="9146540" cy="33020"/>
            </a:xfrm>
            <a:custGeom>
              <a:avLst/>
              <a:gdLst/>
              <a:ahLst/>
              <a:cxnLst/>
              <a:rect l="l" t="t" r="r" b="b"/>
              <a:pathLst>
                <a:path w="9146540" h="33020">
                  <a:moveTo>
                    <a:pt x="9146540" y="0"/>
                  </a:moveTo>
                  <a:lnTo>
                    <a:pt x="0" y="0"/>
                  </a:lnTo>
                  <a:lnTo>
                    <a:pt x="0" y="33020"/>
                  </a:lnTo>
                  <a:lnTo>
                    <a:pt x="9146540" y="33020"/>
                  </a:lnTo>
                  <a:lnTo>
                    <a:pt x="9146540" y="0"/>
                  </a:lnTo>
                  <a:close/>
                </a:path>
              </a:pathLst>
            </a:custGeom>
            <a:solidFill>
              <a:srgbClr val="080006"/>
            </a:solidFill>
          </p:spPr>
          <p:txBody>
            <a:bodyPr wrap="square" lIns="0" tIns="0" rIns="0" bIns="0" rtlCol="0"/>
            <a:lstStyle/>
            <a:p>
              <a:endParaRPr/>
            </a:p>
          </p:txBody>
        </p:sp>
        <p:sp>
          <p:nvSpPr>
            <p:cNvPr id="279" name="object 279"/>
            <p:cNvSpPr/>
            <p:nvPr/>
          </p:nvSpPr>
          <p:spPr>
            <a:xfrm>
              <a:off x="-1270" y="6644639"/>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070005"/>
            </a:solidFill>
          </p:spPr>
          <p:txBody>
            <a:bodyPr wrap="square" lIns="0" tIns="0" rIns="0" bIns="0" rtlCol="0"/>
            <a:lstStyle/>
            <a:p>
              <a:endParaRPr/>
            </a:p>
          </p:txBody>
        </p:sp>
        <p:sp>
          <p:nvSpPr>
            <p:cNvPr id="280" name="object 280"/>
            <p:cNvSpPr/>
            <p:nvPr/>
          </p:nvSpPr>
          <p:spPr>
            <a:xfrm>
              <a:off x="-1270" y="6675120"/>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060005"/>
            </a:solidFill>
          </p:spPr>
          <p:txBody>
            <a:bodyPr wrap="square" lIns="0" tIns="0" rIns="0" bIns="0" rtlCol="0"/>
            <a:lstStyle/>
            <a:p>
              <a:endParaRPr/>
            </a:p>
          </p:txBody>
        </p:sp>
        <p:sp>
          <p:nvSpPr>
            <p:cNvPr id="281" name="object 281"/>
            <p:cNvSpPr/>
            <p:nvPr/>
          </p:nvSpPr>
          <p:spPr>
            <a:xfrm>
              <a:off x="-1270" y="6705599"/>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050004"/>
            </a:solidFill>
          </p:spPr>
          <p:txBody>
            <a:bodyPr wrap="square" lIns="0" tIns="0" rIns="0" bIns="0" rtlCol="0"/>
            <a:lstStyle/>
            <a:p>
              <a:endParaRPr/>
            </a:p>
          </p:txBody>
        </p:sp>
        <p:sp>
          <p:nvSpPr>
            <p:cNvPr id="282" name="object 282"/>
            <p:cNvSpPr/>
            <p:nvPr/>
          </p:nvSpPr>
          <p:spPr>
            <a:xfrm>
              <a:off x="-1270" y="6736079"/>
              <a:ext cx="9146540" cy="33020"/>
            </a:xfrm>
            <a:custGeom>
              <a:avLst/>
              <a:gdLst/>
              <a:ahLst/>
              <a:cxnLst/>
              <a:rect l="l" t="t" r="r" b="b"/>
              <a:pathLst>
                <a:path w="9146540" h="33020">
                  <a:moveTo>
                    <a:pt x="9146540" y="0"/>
                  </a:moveTo>
                  <a:lnTo>
                    <a:pt x="0" y="0"/>
                  </a:lnTo>
                  <a:lnTo>
                    <a:pt x="0" y="33020"/>
                  </a:lnTo>
                  <a:lnTo>
                    <a:pt x="9146540" y="33020"/>
                  </a:lnTo>
                  <a:lnTo>
                    <a:pt x="9146540" y="0"/>
                  </a:lnTo>
                  <a:close/>
                </a:path>
              </a:pathLst>
            </a:custGeom>
            <a:solidFill>
              <a:srgbClr val="040003"/>
            </a:solidFill>
          </p:spPr>
          <p:txBody>
            <a:bodyPr wrap="square" lIns="0" tIns="0" rIns="0" bIns="0" rtlCol="0"/>
            <a:lstStyle/>
            <a:p>
              <a:endParaRPr/>
            </a:p>
          </p:txBody>
        </p:sp>
        <p:sp>
          <p:nvSpPr>
            <p:cNvPr id="283" name="object 283"/>
            <p:cNvSpPr/>
            <p:nvPr/>
          </p:nvSpPr>
          <p:spPr>
            <a:xfrm>
              <a:off x="-1270" y="6766560"/>
              <a:ext cx="9146540" cy="33020"/>
            </a:xfrm>
            <a:custGeom>
              <a:avLst/>
              <a:gdLst/>
              <a:ahLst/>
              <a:cxnLst/>
              <a:rect l="l" t="t" r="r" b="b"/>
              <a:pathLst>
                <a:path w="9146540" h="33020">
                  <a:moveTo>
                    <a:pt x="9146540" y="0"/>
                  </a:moveTo>
                  <a:lnTo>
                    <a:pt x="0" y="0"/>
                  </a:lnTo>
                  <a:lnTo>
                    <a:pt x="0" y="33020"/>
                  </a:lnTo>
                  <a:lnTo>
                    <a:pt x="9146540" y="33020"/>
                  </a:lnTo>
                  <a:lnTo>
                    <a:pt x="9146540" y="0"/>
                  </a:lnTo>
                  <a:close/>
                </a:path>
              </a:pathLst>
            </a:custGeom>
            <a:solidFill>
              <a:srgbClr val="030002"/>
            </a:solidFill>
          </p:spPr>
          <p:txBody>
            <a:bodyPr wrap="square" lIns="0" tIns="0" rIns="0" bIns="0" rtlCol="0"/>
            <a:lstStyle/>
            <a:p>
              <a:endParaRPr/>
            </a:p>
          </p:txBody>
        </p:sp>
        <p:sp>
          <p:nvSpPr>
            <p:cNvPr id="284" name="object 284"/>
            <p:cNvSpPr/>
            <p:nvPr/>
          </p:nvSpPr>
          <p:spPr>
            <a:xfrm>
              <a:off x="-1270" y="6797039"/>
              <a:ext cx="9146540" cy="33020"/>
            </a:xfrm>
            <a:custGeom>
              <a:avLst/>
              <a:gdLst/>
              <a:ahLst/>
              <a:cxnLst/>
              <a:rect l="l" t="t" r="r" b="b"/>
              <a:pathLst>
                <a:path w="9146540" h="33020">
                  <a:moveTo>
                    <a:pt x="9146540" y="0"/>
                  </a:moveTo>
                  <a:lnTo>
                    <a:pt x="0" y="0"/>
                  </a:lnTo>
                  <a:lnTo>
                    <a:pt x="0" y="33019"/>
                  </a:lnTo>
                  <a:lnTo>
                    <a:pt x="9146540" y="33019"/>
                  </a:lnTo>
                  <a:lnTo>
                    <a:pt x="9146540" y="0"/>
                  </a:lnTo>
                  <a:close/>
                </a:path>
              </a:pathLst>
            </a:custGeom>
            <a:solidFill>
              <a:srgbClr val="020002"/>
            </a:solidFill>
          </p:spPr>
          <p:txBody>
            <a:bodyPr wrap="square" lIns="0" tIns="0" rIns="0" bIns="0" rtlCol="0"/>
            <a:lstStyle/>
            <a:p>
              <a:endParaRPr/>
            </a:p>
          </p:txBody>
        </p:sp>
        <p:sp>
          <p:nvSpPr>
            <p:cNvPr id="285" name="object 285"/>
            <p:cNvSpPr/>
            <p:nvPr/>
          </p:nvSpPr>
          <p:spPr>
            <a:xfrm>
              <a:off x="0" y="6827520"/>
              <a:ext cx="9144000" cy="30480"/>
            </a:xfrm>
            <a:custGeom>
              <a:avLst/>
              <a:gdLst/>
              <a:ahLst/>
              <a:cxnLst/>
              <a:rect l="l" t="t" r="r" b="b"/>
              <a:pathLst>
                <a:path w="9144000" h="30479">
                  <a:moveTo>
                    <a:pt x="0" y="30479"/>
                  </a:moveTo>
                  <a:lnTo>
                    <a:pt x="0" y="0"/>
                  </a:lnTo>
                  <a:lnTo>
                    <a:pt x="9144000" y="0"/>
                  </a:lnTo>
                  <a:lnTo>
                    <a:pt x="9144000" y="30479"/>
                  </a:lnTo>
                  <a:lnTo>
                    <a:pt x="0" y="30479"/>
                  </a:lnTo>
                  <a:close/>
                </a:path>
              </a:pathLst>
            </a:custGeom>
            <a:solidFill>
              <a:srgbClr val="010001"/>
            </a:solidFill>
          </p:spPr>
          <p:txBody>
            <a:bodyPr wrap="square" lIns="0" tIns="0" rIns="0" bIns="0" rtlCol="0"/>
            <a:lstStyle/>
            <a:p>
              <a:endParaRPr/>
            </a:p>
          </p:txBody>
        </p:sp>
        <p:sp>
          <p:nvSpPr>
            <p:cNvPr id="286" name="object 286"/>
            <p:cNvSpPr/>
            <p:nvPr/>
          </p:nvSpPr>
          <p:spPr>
            <a:xfrm>
              <a:off x="259079" y="0"/>
              <a:ext cx="848359" cy="5003800"/>
            </a:xfrm>
            <a:prstGeom prst="rect">
              <a:avLst/>
            </a:prstGeom>
            <a:blipFill>
              <a:blip r:embed="rId2" cstate="print"/>
              <a:stretch>
                <a:fillRect/>
              </a:stretch>
            </a:blipFill>
          </p:spPr>
          <p:txBody>
            <a:bodyPr wrap="square" lIns="0" tIns="0" rIns="0" bIns="0" rtlCol="0"/>
            <a:lstStyle/>
            <a:p>
              <a:endParaRPr/>
            </a:p>
          </p:txBody>
        </p:sp>
        <p:sp>
          <p:nvSpPr>
            <p:cNvPr id="287" name="object 287"/>
            <p:cNvSpPr/>
            <p:nvPr/>
          </p:nvSpPr>
          <p:spPr>
            <a:xfrm>
              <a:off x="358140" y="0"/>
              <a:ext cx="128270" cy="19050"/>
            </a:xfrm>
            <a:custGeom>
              <a:avLst/>
              <a:gdLst/>
              <a:ahLst/>
              <a:cxnLst/>
              <a:rect l="l" t="t" r="r" b="b"/>
              <a:pathLst>
                <a:path w="128270" h="19050">
                  <a:moveTo>
                    <a:pt x="128270" y="0"/>
                  </a:moveTo>
                  <a:lnTo>
                    <a:pt x="0" y="0"/>
                  </a:lnTo>
                  <a:lnTo>
                    <a:pt x="0" y="8890"/>
                  </a:lnTo>
                  <a:lnTo>
                    <a:pt x="0" y="10160"/>
                  </a:lnTo>
                  <a:lnTo>
                    <a:pt x="0" y="19050"/>
                  </a:lnTo>
                  <a:lnTo>
                    <a:pt x="128270" y="19050"/>
                  </a:lnTo>
                  <a:lnTo>
                    <a:pt x="128270" y="10160"/>
                  </a:lnTo>
                  <a:lnTo>
                    <a:pt x="128270" y="8890"/>
                  </a:lnTo>
                  <a:lnTo>
                    <a:pt x="128270" y="0"/>
                  </a:lnTo>
                  <a:close/>
                </a:path>
              </a:pathLst>
            </a:custGeom>
            <a:solidFill>
              <a:srgbClr val="00FF00"/>
            </a:solidFill>
          </p:spPr>
          <p:txBody>
            <a:bodyPr wrap="square" lIns="0" tIns="0" rIns="0" bIns="0" rtlCol="0"/>
            <a:lstStyle/>
            <a:p>
              <a:endParaRPr/>
            </a:p>
          </p:txBody>
        </p:sp>
        <p:sp>
          <p:nvSpPr>
            <p:cNvPr id="288" name="object 288"/>
            <p:cNvSpPr/>
            <p:nvPr/>
          </p:nvSpPr>
          <p:spPr>
            <a:xfrm>
              <a:off x="358139" y="1650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FD00"/>
            </a:solidFill>
          </p:spPr>
          <p:txBody>
            <a:bodyPr wrap="square" lIns="0" tIns="0" rIns="0" bIns="0" rtlCol="0"/>
            <a:lstStyle/>
            <a:p>
              <a:endParaRPr/>
            </a:p>
          </p:txBody>
        </p:sp>
        <p:sp>
          <p:nvSpPr>
            <p:cNvPr id="289" name="object 289"/>
            <p:cNvSpPr/>
            <p:nvPr/>
          </p:nvSpPr>
          <p:spPr>
            <a:xfrm>
              <a:off x="358139" y="2539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FC00"/>
            </a:solidFill>
          </p:spPr>
          <p:txBody>
            <a:bodyPr wrap="square" lIns="0" tIns="0" rIns="0" bIns="0" rtlCol="0"/>
            <a:lstStyle/>
            <a:p>
              <a:endParaRPr/>
            </a:p>
          </p:txBody>
        </p:sp>
        <p:sp>
          <p:nvSpPr>
            <p:cNvPr id="290" name="object 290"/>
            <p:cNvSpPr/>
            <p:nvPr/>
          </p:nvSpPr>
          <p:spPr>
            <a:xfrm>
              <a:off x="358139" y="34289"/>
              <a:ext cx="128270" cy="10160"/>
            </a:xfrm>
            <a:custGeom>
              <a:avLst/>
              <a:gdLst/>
              <a:ahLst/>
              <a:cxnLst/>
              <a:rect l="l" t="t" r="r" b="b"/>
              <a:pathLst>
                <a:path w="128270" h="10159">
                  <a:moveTo>
                    <a:pt x="128269" y="0"/>
                  </a:moveTo>
                  <a:lnTo>
                    <a:pt x="0" y="0"/>
                  </a:lnTo>
                  <a:lnTo>
                    <a:pt x="0" y="10159"/>
                  </a:lnTo>
                  <a:lnTo>
                    <a:pt x="128269" y="10159"/>
                  </a:lnTo>
                  <a:lnTo>
                    <a:pt x="128269" y="0"/>
                  </a:lnTo>
                  <a:close/>
                </a:path>
              </a:pathLst>
            </a:custGeom>
            <a:solidFill>
              <a:srgbClr val="00FB00"/>
            </a:solidFill>
          </p:spPr>
          <p:txBody>
            <a:bodyPr wrap="square" lIns="0" tIns="0" rIns="0" bIns="0" rtlCol="0"/>
            <a:lstStyle/>
            <a:p>
              <a:endParaRPr/>
            </a:p>
          </p:txBody>
        </p:sp>
        <p:sp>
          <p:nvSpPr>
            <p:cNvPr id="291" name="object 291"/>
            <p:cNvSpPr/>
            <p:nvPr/>
          </p:nvSpPr>
          <p:spPr>
            <a:xfrm>
              <a:off x="358139" y="4317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FA00"/>
            </a:solidFill>
          </p:spPr>
          <p:txBody>
            <a:bodyPr wrap="square" lIns="0" tIns="0" rIns="0" bIns="0" rtlCol="0"/>
            <a:lstStyle/>
            <a:p>
              <a:endParaRPr/>
            </a:p>
          </p:txBody>
        </p:sp>
        <p:sp>
          <p:nvSpPr>
            <p:cNvPr id="292" name="object 292"/>
            <p:cNvSpPr/>
            <p:nvPr/>
          </p:nvSpPr>
          <p:spPr>
            <a:xfrm>
              <a:off x="358139" y="5206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F900"/>
            </a:solidFill>
          </p:spPr>
          <p:txBody>
            <a:bodyPr wrap="square" lIns="0" tIns="0" rIns="0" bIns="0" rtlCol="0"/>
            <a:lstStyle/>
            <a:p>
              <a:endParaRPr/>
            </a:p>
          </p:txBody>
        </p:sp>
        <p:sp>
          <p:nvSpPr>
            <p:cNvPr id="293" name="object 293"/>
            <p:cNvSpPr/>
            <p:nvPr/>
          </p:nvSpPr>
          <p:spPr>
            <a:xfrm>
              <a:off x="358139" y="60960"/>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F800"/>
            </a:solidFill>
          </p:spPr>
          <p:txBody>
            <a:bodyPr wrap="square" lIns="0" tIns="0" rIns="0" bIns="0" rtlCol="0"/>
            <a:lstStyle/>
            <a:p>
              <a:endParaRPr/>
            </a:p>
          </p:txBody>
        </p:sp>
        <p:sp>
          <p:nvSpPr>
            <p:cNvPr id="294" name="object 294"/>
            <p:cNvSpPr/>
            <p:nvPr/>
          </p:nvSpPr>
          <p:spPr>
            <a:xfrm>
              <a:off x="358139" y="6984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F700"/>
            </a:solidFill>
          </p:spPr>
          <p:txBody>
            <a:bodyPr wrap="square" lIns="0" tIns="0" rIns="0" bIns="0" rtlCol="0"/>
            <a:lstStyle/>
            <a:p>
              <a:endParaRPr/>
            </a:p>
          </p:txBody>
        </p:sp>
        <p:sp>
          <p:nvSpPr>
            <p:cNvPr id="295" name="object 295"/>
            <p:cNvSpPr/>
            <p:nvPr/>
          </p:nvSpPr>
          <p:spPr>
            <a:xfrm>
              <a:off x="358139" y="7874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F600"/>
            </a:solidFill>
          </p:spPr>
          <p:txBody>
            <a:bodyPr wrap="square" lIns="0" tIns="0" rIns="0" bIns="0" rtlCol="0"/>
            <a:lstStyle/>
            <a:p>
              <a:endParaRPr/>
            </a:p>
          </p:txBody>
        </p:sp>
        <p:sp>
          <p:nvSpPr>
            <p:cNvPr id="296" name="object 296"/>
            <p:cNvSpPr/>
            <p:nvPr/>
          </p:nvSpPr>
          <p:spPr>
            <a:xfrm>
              <a:off x="358139" y="8762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F500"/>
            </a:solidFill>
          </p:spPr>
          <p:txBody>
            <a:bodyPr wrap="square" lIns="0" tIns="0" rIns="0" bIns="0" rtlCol="0"/>
            <a:lstStyle/>
            <a:p>
              <a:endParaRPr/>
            </a:p>
          </p:txBody>
        </p:sp>
        <p:sp>
          <p:nvSpPr>
            <p:cNvPr id="297" name="object 297"/>
            <p:cNvSpPr/>
            <p:nvPr/>
          </p:nvSpPr>
          <p:spPr>
            <a:xfrm>
              <a:off x="358139" y="96519"/>
              <a:ext cx="128270" cy="8890"/>
            </a:xfrm>
            <a:custGeom>
              <a:avLst/>
              <a:gdLst/>
              <a:ahLst/>
              <a:cxnLst/>
              <a:rect l="l" t="t" r="r" b="b"/>
              <a:pathLst>
                <a:path w="128270" h="8889">
                  <a:moveTo>
                    <a:pt x="128269" y="0"/>
                  </a:moveTo>
                  <a:lnTo>
                    <a:pt x="0" y="0"/>
                  </a:lnTo>
                  <a:lnTo>
                    <a:pt x="0" y="8889"/>
                  </a:lnTo>
                  <a:lnTo>
                    <a:pt x="128269" y="8889"/>
                  </a:lnTo>
                  <a:lnTo>
                    <a:pt x="128269" y="0"/>
                  </a:lnTo>
                  <a:close/>
                </a:path>
              </a:pathLst>
            </a:custGeom>
            <a:solidFill>
              <a:srgbClr val="00F400"/>
            </a:solidFill>
          </p:spPr>
          <p:txBody>
            <a:bodyPr wrap="square" lIns="0" tIns="0" rIns="0" bIns="0" rtlCol="0"/>
            <a:lstStyle/>
            <a:p>
              <a:endParaRPr/>
            </a:p>
          </p:txBody>
        </p:sp>
        <p:sp>
          <p:nvSpPr>
            <p:cNvPr id="298" name="object 298"/>
            <p:cNvSpPr/>
            <p:nvPr/>
          </p:nvSpPr>
          <p:spPr>
            <a:xfrm>
              <a:off x="358139" y="105409"/>
              <a:ext cx="128270" cy="8890"/>
            </a:xfrm>
            <a:custGeom>
              <a:avLst/>
              <a:gdLst/>
              <a:ahLst/>
              <a:cxnLst/>
              <a:rect l="l" t="t" r="r" b="b"/>
              <a:pathLst>
                <a:path w="128270" h="8889">
                  <a:moveTo>
                    <a:pt x="128269" y="0"/>
                  </a:moveTo>
                  <a:lnTo>
                    <a:pt x="0" y="0"/>
                  </a:lnTo>
                  <a:lnTo>
                    <a:pt x="0" y="8890"/>
                  </a:lnTo>
                  <a:lnTo>
                    <a:pt x="128269" y="8890"/>
                  </a:lnTo>
                  <a:lnTo>
                    <a:pt x="128269" y="0"/>
                  </a:lnTo>
                  <a:close/>
                </a:path>
              </a:pathLst>
            </a:custGeom>
            <a:solidFill>
              <a:srgbClr val="00F300"/>
            </a:solidFill>
          </p:spPr>
          <p:txBody>
            <a:bodyPr wrap="square" lIns="0" tIns="0" rIns="0" bIns="0" rtlCol="0"/>
            <a:lstStyle/>
            <a:p>
              <a:endParaRPr/>
            </a:p>
          </p:txBody>
        </p:sp>
        <p:sp>
          <p:nvSpPr>
            <p:cNvPr id="299" name="object 299"/>
            <p:cNvSpPr/>
            <p:nvPr/>
          </p:nvSpPr>
          <p:spPr>
            <a:xfrm>
              <a:off x="358139" y="114300"/>
              <a:ext cx="128270" cy="8890"/>
            </a:xfrm>
            <a:custGeom>
              <a:avLst/>
              <a:gdLst/>
              <a:ahLst/>
              <a:cxnLst/>
              <a:rect l="l" t="t" r="r" b="b"/>
              <a:pathLst>
                <a:path w="128270" h="8889">
                  <a:moveTo>
                    <a:pt x="128269" y="0"/>
                  </a:moveTo>
                  <a:lnTo>
                    <a:pt x="0" y="0"/>
                  </a:lnTo>
                  <a:lnTo>
                    <a:pt x="0" y="8890"/>
                  </a:lnTo>
                  <a:lnTo>
                    <a:pt x="128269" y="8890"/>
                  </a:lnTo>
                  <a:lnTo>
                    <a:pt x="128269" y="0"/>
                  </a:lnTo>
                  <a:close/>
                </a:path>
              </a:pathLst>
            </a:custGeom>
            <a:solidFill>
              <a:srgbClr val="00F200"/>
            </a:solidFill>
          </p:spPr>
          <p:txBody>
            <a:bodyPr wrap="square" lIns="0" tIns="0" rIns="0" bIns="0" rtlCol="0"/>
            <a:lstStyle/>
            <a:p>
              <a:endParaRPr/>
            </a:p>
          </p:txBody>
        </p:sp>
        <p:sp>
          <p:nvSpPr>
            <p:cNvPr id="300" name="object 300"/>
            <p:cNvSpPr/>
            <p:nvPr/>
          </p:nvSpPr>
          <p:spPr>
            <a:xfrm>
              <a:off x="358139" y="123190"/>
              <a:ext cx="128270" cy="8890"/>
            </a:xfrm>
            <a:custGeom>
              <a:avLst/>
              <a:gdLst/>
              <a:ahLst/>
              <a:cxnLst/>
              <a:rect l="l" t="t" r="r" b="b"/>
              <a:pathLst>
                <a:path w="128270" h="8889">
                  <a:moveTo>
                    <a:pt x="128269" y="0"/>
                  </a:moveTo>
                  <a:lnTo>
                    <a:pt x="0" y="0"/>
                  </a:lnTo>
                  <a:lnTo>
                    <a:pt x="0" y="8889"/>
                  </a:lnTo>
                  <a:lnTo>
                    <a:pt x="128269" y="8889"/>
                  </a:lnTo>
                  <a:lnTo>
                    <a:pt x="128269" y="0"/>
                  </a:lnTo>
                  <a:close/>
                </a:path>
              </a:pathLst>
            </a:custGeom>
            <a:solidFill>
              <a:srgbClr val="00F100"/>
            </a:solidFill>
          </p:spPr>
          <p:txBody>
            <a:bodyPr wrap="square" lIns="0" tIns="0" rIns="0" bIns="0" rtlCol="0"/>
            <a:lstStyle/>
            <a:p>
              <a:endParaRPr/>
            </a:p>
          </p:txBody>
        </p:sp>
        <p:sp>
          <p:nvSpPr>
            <p:cNvPr id="301" name="object 301"/>
            <p:cNvSpPr/>
            <p:nvPr/>
          </p:nvSpPr>
          <p:spPr>
            <a:xfrm>
              <a:off x="358139" y="132079"/>
              <a:ext cx="128270" cy="8890"/>
            </a:xfrm>
            <a:custGeom>
              <a:avLst/>
              <a:gdLst/>
              <a:ahLst/>
              <a:cxnLst/>
              <a:rect l="l" t="t" r="r" b="b"/>
              <a:pathLst>
                <a:path w="128270" h="8889">
                  <a:moveTo>
                    <a:pt x="128269" y="0"/>
                  </a:moveTo>
                  <a:lnTo>
                    <a:pt x="0" y="0"/>
                  </a:lnTo>
                  <a:lnTo>
                    <a:pt x="0" y="8890"/>
                  </a:lnTo>
                  <a:lnTo>
                    <a:pt x="128269" y="8890"/>
                  </a:lnTo>
                  <a:lnTo>
                    <a:pt x="128269" y="0"/>
                  </a:lnTo>
                  <a:close/>
                </a:path>
              </a:pathLst>
            </a:custGeom>
            <a:solidFill>
              <a:srgbClr val="00F000"/>
            </a:solidFill>
          </p:spPr>
          <p:txBody>
            <a:bodyPr wrap="square" lIns="0" tIns="0" rIns="0" bIns="0" rtlCol="0"/>
            <a:lstStyle/>
            <a:p>
              <a:endParaRPr/>
            </a:p>
          </p:txBody>
        </p:sp>
        <p:sp>
          <p:nvSpPr>
            <p:cNvPr id="302" name="object 302"/>
            <p:cNvSpPr/>
            <p:nvPr/>
          </p:nvSpPr>
          <p:spPr>
            <a:xfrm>
              <a:off x="358139" y="140969"/>
              <a:ext cx="128270" cy="8890"/>
            </a:xfrm>
            <a:custGeom>
              <a:avLst/>
              <a:gdLst/>
              <a:ahLst/>
              <a:cxnLst/>
              <a:rect l="l" t="t" r="r" b="b"/>
              <a:pathLst>
                <a:path w="128270" h="8889">
                  <a:moveTo>
                    <a:pt x="128269" y="0"/>
                  </a:moveTo>
                  <a:lnTo>
                    <a:pt x="0" y="0"/>
                  </a:lnTo>
                  <a:lnTo>
                    <a:pt x="0" y="8889"/>
                  </a:lnTo>
                  <a:lnTo>
                    <a:pt x="128269" y="8889"/>
                  </a:lnTo>
                  <a:lnTo>
                    <a:pt x="128269" y="0"/>
                  </a:lnTo>
                  <a:close/>
                </a:path>
              </a:pathLst>
            </a:custGeom>
            <a:solidFill>
              <a:srgbClr val="00EF00"/>
            </a:solidFill>
          </p:spPr>
          <p:txBody>
            <a:bodyPr wrap="square" lIns="0" tIns="0" rIns="0" bIns="0" rtlCol="0"/>
            <a:lstStyle/>
            <a:p>
              <a:endParaRPr/>
            </a:p>
          </p:txBody>
        </p:sp>
        <p:sp>
          <p:nvSpPr>
            <p:cNvPr id="303" name="object 303"/>
            <p:cNvSpPr/>
            <p:nvPr/>
          </p:nvSpPr>
          <p:spPr>
            <a:xfrm>
              <a:off x="358139" y="149859"/>
              <a:ext cx="128270" cy="8890"/>
            </a:xfrm>
            <a:custGeom>
              <a:avLst/>
              <a:gdLst/>
              <a:ahLst/>
              <a:cxnLst/>
              <a:rect l="l" t="t" r="r" b="b"/>
              <a:pathLst>
                <a:path w="128270" h="8889">
                  <a:moveTo>
                    <a:pt x="128269" y="0"/>
                  </a:moveTo>
                  <a:lnTo>
                    <a:pt x="0" y="0"/>
                  </a:lnTo>
                  <a:lnTo>
                    <a:pt x="0" y="8890"/>
                  </a:lnTo>
                  <a:lnTo>
                    <a:pt x="128269" y="8890"/>
                  </a:lnTo>
                  <a:lnTo>
                    <a:pt x="128269" y="0"/>
                  </a:lnTo>
                  <a:close/>
                </a:path>
              </a:pathLst>
            </a:custGeom>
            <a:solidFill>
              <a:srgbClr val="00EE00"/>
            </a:solidFill>
          </p:spPr>
          <p:txBody>
            <a:bodyPr wrap="square" lIns="0" tIns="0" rIns="0" bIns="0" rtlCol="0"/>
            <a:lstStyle/>
            <a:p>
              <a:endParaRPr/>
            </a:p>
          </p:txBody>
        </p:sp>
        <p:sp>
          <p:nvSpPr>
            <p:cNvPr id="304" name="object 304"/>
            <p:cNvSpPr/>
            <p:nvPr/>
          </p:nvSpPr>
          <p:spPr>
            <a:xfrm>
              <a:off x="358139" y="158750"/>
              <a:ext cx="128270" cy="8890"/>
            </a:xfrm>
            <a:custGeom>
              <a:avLst/>
              <a:gdLst/>
              <a:ahLst/>
              <a:cxnLst/>
              <a:rect l="l" t="t" r="r" b="b"/>
              <a:pathLst>
                <a:path w="128270" h="8889">
                  <a:moveTo>
                    <a:pt x="128269" y="0"/>
                  </a:moveTo>
                  <a:lnTo>
                    <a:pt x="0" y="0"/>
                  </a:lnTo>
                  <a:lnTo>
                    <a:pt x="0" y="8890"/>
                  </a:lnTo>
                  <a:lnTo>
                    <a:pt x="128269" y="8890"/>
                  </a:lnTo>
                  <a:lnTo>
                    <a:pt x="128269" y="0"/>
                  </a:lnTo>
                  <a:close/>
                </a:path>
              </a:pathLst>
            </a:custGeom>
            <a:solidFill>
              <a:srgbClr val="00ED00"/>
            </a:solidFill>
          </p:spPr>
          <p:txBody>
            <a:bodyPr wrap="square" lIns="0" tIns="0" rIns="0" bIns="0" rtlCol="0"/>
            <a:lstStyle/>
            <a:p>
              <a:endParaRPr/>
            </a:p>
          </p:txBody>
        </p:sp>
        <p:sp>
          <p:nvSpPr>
            <p:cNvPr id="305" name="object 305"/>
            <p:cNvSpPr/>
            <p:nvPr/>
          </p:nvSpPr>
          <p:spPr>
            <a:xfrm>
              <a:off x="358139" y="167640"/>
              <a:ext cx="128270" cy="8890"/>
            </a:xfrm>
            <a:custGeom>
              <a:avLst/>
              <a:gdLst/>
              <a:ahLst/>
              <a:cxnLst/>
              <a:rect l="l" t="t" r="r" b="b"/>
              <a:pathLst>
                <a:path w="128270" h="8889">
                  <a:moveTo>
                    <a:pt x="128269" y="0"/>
                  </a:moveTo>
                  <a:lnTo>
                    <a:pt x="0" y="0"/>
                  </a:lnTo>
                  <a:lnTo>
                    <a:pt x="0" y="8889"/>
                  </a:lnTo>
                  <a:lnTo>
                    <a:pt x="128269" y="8889"/>
                  </a:lnTo>
                  <a:lnTo>
                    <a:pt x="128269" y="0"/>
                  </a:lnTo>
                  <a:close/>
                </a:path>
              </a:pathLst>
            </a:custGeom>
            <a:solidFill>
              <a:srgbClr val="00EC00"/>
            </a:solidFill>
          </p:spPr>
          <p:txBody>
            <a:bodyPr wrap="square" lIns="0" tIns="0" rIns="0" bIns="0" rtlCol="0"/>
            <a:lstStyle/>
            <a:p>
              <a:endParaRPr/>
            </a:p>
          </p:txBody>
        </p:sp>
        <p:sp>
          <p:nvSpPr>
            <p:cNvPr id="306" name="object 306"/>
            <p:cNvSpPr/>
            <p:nvPr/>
          </p:nvSpPr>
          <p:spPr>
            <a:xfrm>
              <a:off x="358139" y="176529"/>
              <a:ext cx="128270" cy="8890"/>
            </a:xfrm>
            <a:custGeom>
              <a:avLst/>
              <a:gdLst/>
              <a:ahLst/>
              <a:cxnLst/>
              <a:rect l="l" t="t" r="r" b="b"/>
              <a:pathLst>
                <a:path w="128270" h="8889">
                  <a:moveTo>
                    <a:pt x="128269" y="0"/>
                  </a:moveTo>
                  <a:lnTo>
                    <a:pt x="0" y="0"/>
                  </a:lnTo>
                  <a:lnTo>
                    <a:pt x="0" y="8890"/>
                  </a:lnTo>
                  <a:lnTo>
                    <a:pt x="128269" y="8890"/>
                  </a:lnTo>
                  <a:lnTo>
                    <a:pt x="128269" y="0"/>
                  </a:lnTo>
                  <a:close/>
                </a:path>
              </a:pathLst>
            </a:custGeom>
            <a:solidFill>
              <a:srgbClr val="00EB00"/>
            </a:solidFill>
          </p:spPr>
          <p:txBody>
            <a:bodyPr wrap="square" lIns="0" tIns="0" rIns="0" bIns="0" rtlCol="0"/>
            <a:lstStyle/>
            <a:p>
              <a:endParaRPr/>
            </a:p>
          </p:txBody>
        </p:sp>
        <p:sp>
          <p:nvSpPr>
            <p:cNvPr id="307" name="object 307"/>
            <p:cNvSpPr/>
            <p:nvPr/>
          </p:nvSpPr>
          <p:spPr>
            <a:xfrm>
              <a:off x="358139" y="184150"/>
              <a:ext cx="128270" cy="10160"/>
            </a:xfrm>
            <a:custGeom>
              <a:avLst/>
              <a:gdLst/>
              <a:ahLst/>
              <a:cxnLst/>
              <a:rect l="l" t="t" r="r" b="b"/>
              <a:pathLst>
                <a:path w="128270" h="10160">
                  <a:moveTo>
                    <a:pt x="128269" y="0"/>
                  </a:moveTo>
                  <a:lnTo>
                    <a:pt x="0" y="0"/>
                  </a:lnTo>
                  <a:lnTo>
                    <a:pt x="0" y="10159"/>
                  </a:lnTo>
                  <a:lnTo>
                    <a:pt x="128269" y="10159"/>
                  </a:lnTo>
                  <a:lnTo>
                    <a:pt x="128269" y="0"/>
                  </a:lnTo>
                  <a:close/>
                </a:path>
              </a:pathLst>
            </a:custGeom>
            <a:solidFill>
              <a:srgbClr val="00EA00"/>
            </a:solidFill>
          </p:spPr>
          <p:txBody>
            <a:bodyPr wrap="square" lIns="0" tIns="0" rIns="0" bIns="0" rtlCol="0"/>
            <a:lstStyle/>
            <a:p>
              <a:endParaRPr/>
            </a:p>
          </p:txBody>
        </p:sp>
        <p:sp>
          <p:nvSpPr>
            <p:cNvPr id="308" name="object 308"/>
            <p:cNvSpPr/>
            <p:nvPr/>
          </p:nvSpPr>
          <p:spPr>
            <a:xfrm>
              <a:off x="358139" y="194309"/>
              <a:ext cx="128270" cy="8890"/>
            </a:xfrm>
            <a:custGeom>
              <a:avLst/>
              <a:gdLst/>
              <a:ahLst/>
              <a:cxnLst/>
              <a:rect l="l" t="t" r="r" b="b"/>
              <a:pathLst>
                <a:path w="128270" h="8889">
                  <a:moveTo>
                    <a:pt x="128269" y="0"/>
                  </a:moveTo>
                  <a:lnTo>
                    <a:pt x="0" y="0"/>
                  </a:lnTo>
                  <a:lnTo>
                    <a:pt x="0" y="8890"/>
                  </a:lnTo>
                  <a:lnTo>
                    <a:pt x="128269" y="8890"/>
                  </a:lnTo>
                  <a:lnTo>
                    <a:pt x="128269" y="0"/>
                  </a:lnTo>
                  <a:close/>
                </a:path>
              </a:pathLst>
            </a:custGeom>
            <a:solidFill>
              <a:srgbClr val="00E900"/>
            </a:solidFill>
          </p:spPr>
          <p:txBody>
            <a:bodyPr wrap="square" lIns="0" tIns="0" rIns="0" bIns="0" rtlCol="0"/>
            <a:lstStyle/>
            <a:p>
              <a:endParaRPr/>
            </a:p>
          </p:txBody>
        </p:sp>
        <p:sp>
          <p:nvSpPr>
            <p:cNvPr id="309" name="object 309"/>
            <p:cNvSpPr/>
            <p:nvPr/>
          </p:nvSpPr>
          <p:spPr>
            <a:xfrm>
              <a:off x="358139" y="203200"/>
              <a:ext cx="128270" cy="8890"/>
            </a:xfrm>
            <a:custGeom>
              <a:avLst/>
              <a:gdLst/>
              <a:ahLst/>
              <a:cxnLst/>
              <a:rect l="l" t="t" r="r" b="b"/>
              <a:pathLst>
                <a:path w="128270" h="8889">
                  <a:moveTo>
                    <a:pt x="128269" y="0"/>
                  </a:moveTo>
                  <a:lnTo>
                    <a:pt x="0" y="0"/>
                  </a:lnTo>
                  <a:lnTo>
                    <a:pt x="0" y="8890"/>
                  </a:lnTo>
                  <a:lnTo>
                    <a:pt x="128269" y="8890"/>
                  </a:lnTo>
                  <a:lnTo>
                    <a:pt x="128269" y="0"/>
                  </a:lnTo>
                  <a:close/>
                </a:path>
              </a:pathLst>
            </a:custGeom>
            <a:solidFill>
              <a:srgbClr val="00E800"/>
            </a:solidFill>
          </p:spPr>
          <p:txBody>
            <a:bodyPr wrap="square" lIns="0" tIns="0" rIns="0" bIns="0" rtlCol="0"/>
            <a:lstStyle/>
            <a:p>
              <a:endParaRPr/>
            </a:p>
          </p:txBody>
        </p:sp>
        <p:sp>
          <p:nvSpPr>
            <p:cNvPr id="310" name="object 310"/>
            <p:cNvSpPr/>
            <p:nvPr/>
          </p:nvSpPr>
          <p:spPr>
            <a:xfrm>
              <a:off x="358139" y="210820"/>
              <a:ext cx="128270" cy="10160"/>
            </a:xfrm>
            <a:custGeom>
              <a:avLst/>
              <a:gdLst/>
              <a:ahLst/>
              <a:cxnLst/>
              <a:rect l="l" t="t" r="r" b="b"/>
              <a:pathLst>
                <a:path w="128270" h="10160">
                  <a:moveTo>
                    <a:pt x="128269" y="0"/>
                  </a:moveTo>
                  <a:lnTo>
                    <a:pt x="0" y="0"/>
                  </a:lnTo>
                  <a:lnTo>
                    <a:pt x="0" y="10159"/>
                  </a:lnTo>
                  <a:lnTo>
                    <a:pt x="128269" y="10159"/>
                  </a:lnTo>
                  <a:lnTo>
                    <a:pt x="128269" y="0"/>
                  </a:lnTo>
                  <a:close/>
                </a:path>
              </a:pathLst>
            </a:custGeom>
            <a:solidFill>
              <a:srgbClr val="00E700"/>
            </a:solidFill>
          </p:spPr>
          <p:txBody>
            <a:bodyPr wrap="square" lIns="0" tIns="0" rIns="0" bIns="0" rtlCol="0"/>
            <a:lstStyle/>
            <a:p>
              <a:endParaRPr/>
            </a:p>
          </p:txBody>
        </p:sp>
        <p:sp>
          <p:nvSpPr>
            <p:cNvPr id="311" name="object 311"/>
            <p:cNvSpPr/>
            <p:nvPr/>
          </p:nvSpPr>
          <p:spPr>
            <a:xfrm>
              <a:off x="358139" y="219709"/>
              <a:ext cx="128270" cy="10160"/>
            </a:xfrm>
            <a:custGeom>
              <a:avLst/>
              <a:gdLst/>
              <a:ahLst/>
              <a:cxnLst/>
              <a:rect l="l" t="t" r="r" b="b"/>
              <a:pathLst>
                <a:path w="128270" h="10160">
                  <a:moveTo>
                    <a:pt x="128269" y="0"/>
                  </a:moveTo>
                  <a:lnTo>
                    <a:pt x="0" y="0"/>
                  </a:lnTo>
                  <a:lnTo>
                    <a:pt x="0" y="10160"/>
                  </a:lnTo>
                  <a:lnTo>
                    <a:pt x="128269" y="10160"/>
                  </a:lnTo>
                  <a:lnTo>
                    <a:pt x="128269" y="0"/>
                  </a:lnTo>
                  <a:close/>
                </a:path>
              </a:pathLst>
            </a:custGeom>
            <a:solidFill>
              <a:srgbClr val="00E600"/>
            </a:solidFill>
          </p:spPr>
          <p:txBody>
            <a:bodyPr wrap="square" lIns="0" tIns="0" rIns="0" bIns="0" rtlCol="0"/>
            <a:lstStyle/>
            <a:p>
              <a:endParaRPr/>
            </a:p>
          </p:txBody>
        </p:sp>
        <p:sp>
          <p:nvSpPr>
            <p:cNvPr id="312" name="object 312"/>
            <p:cNvSpPr/>
            <p:nvPr/>
          </p:nvSpPr>
          <p:spPr>
            <a:xfrm>
              <a:off x="358139" y="228600"/>
              <a:ext cx="128270" cy="10160"/>
            </a:xfrm>
            <a:custGeom>
              <a:avLst/>
              <a:gdLst/>
              <a:ahLst/>
              <a:cxnLst/>
              <a:rect l="l" t="t" r="r" b="b"/>
              <a:pathLst>
                <a:path w="128270" h="10160">
                  <a:moveTo>
                    <a:pt x="128269" y="0"/>
                  </a:moveTo>
                  <a:lnTo>
                    <a:pt x="0" y="0"/>
                  </a:lnTo>
                  <a:lnTo>
                    <a:pt x="0" y="10159"/>
                  </a:lnTo>
                  <a:lnTo>
                    <a:pt x="128269" y="10159"/>
                  </a:lnTo>
                  <a:lnTo>
                    <a:pt x="128269" y="0"/>
                  </a:lnTo>
                  <a:close/>
                </a:path>
              </a:pathLst>
            </a:custGeom>
            <a:solidFill>
              <a:srgbClr val="00E500"/>
            </a:solidFill>
          </p:spPr>
          <p:txBody>
            <a:bodyPr wrap="square" lIns="0" tIns="0" rIns="0" bIns="0" rtlCol="0"/>
            <a:lstStyle/>
            <a:p>
              <a:endParaRPr/>
            </a:p>
          </p:txBody>
        </p:sp>
        <p:sp>
          <p:nvSpPr>
            <p:cNvPr id="313" name="object 313"/>
            <p:cNvSpPr/>
            <p:nvPr/>
          </p:nvSpPr>
          <p:spPr>
            <a:xfrm>
              <a:off x="358139" y="237489"/>
              <a:ext cx="128270" cy="10160"/>
            </a:xfrm>
            <a:custGeom>
              <a:avLst/>
              <a:gdLst/>
              <a:ahLst/>
              <a:cxnLst/>
              <a:rect l="l" t="t" r="r" b="b"/>
              <a:pathLst>
                <a:path w="128270" h="10160">
                  <a:moveTo>
                    <a:pt x="128269" y="0"/>
                  </a:moveTo>
                  <a:lnTo>
                    <a:pt x="0" y="0"/>
                  </a:lnTo>
                  <a:lnTo>
                    <a:pt x="0" y="10159"/>
                  </a:lnTo>
                  <a:lnTo>
                    <a:pt x="128269" y="10159"/>
                  </a:lnTo>
                  <a:lnTo>
                    <a:pt x="128269" y="0"/>
                  </a:lnTo>
                  <a:close/>
                </a:path>
              </a:pathLst>
            </a:custGeom>
            <a:solidFill>
              <a:srgbClr val="00E400"/>
            </a:solidFill>
          </p:spPr>
          <p:txBody>
            <a:bodyPr wrap="square" lIns="0" tIns="0" rIns="0" bIns="0" rtlCol="0"/>
            <a:lstStyle/>
            <a:p>
              <a:endParaRPr/>
            </a:p>
          </p:txBody>
        </p:sp>
        <p:sp>
          <p:nvSpPr>
            <p:cNvPr id="314" name="object 314"/>
            <p:cNvSpPr/>
            <p:nvPr/>
          </p:nvSpPr>
          <p:spPr>
            <a:xfrm>
              <a:off x="358139" y="246379"/>
              <a:ext cx="128270" cy="10160"/>
            </a:xfrm>
            <a:custGeom>
              <a:avLst/>
              <a:gdLst/>
              <a:ahLst/>
              <a:cxnLst/>
              <a:rect l="l" t="t" r="r" b="b"/>
              <a:pathLst>
                <a:path w="128270" h="10160">
                  <a:moveTo>
                    <a:pt x="128269" y="0"/>
                  </a:moveTo>
                  <a:lnTo>
                    <a:pt x="0" y="0"/>
                  </a:lnTo>
                  <a:lnTo>
                    <a:pt x="0" y="10160"/>
                  </a:lnTo>
                  <a:lnTo>
                    <a:pt x="128269" y="10160"/>
                  </a:lnTo>
                  <a:lnTo>
                    <a:pt x="128269" y="0"/>
                  </a:lnTo>
                  <a:close/>
                </a:path>
              </a:pathLst>
            </a:custGeom>
            <a:solidFill>
              <a:srgbClr val="00E300"/>
            </a:solidFill>
          </p:spPr>
          <p:txBody>
            <a:bodyPr wrap="square" lIns="0" tIns="0" rIns="0" bIns="0" rtlCol="0"/>
            <a:lstStyle/>
            <a:p>
              <a:endParaRPr/>
            </a:p>
          </p:txBody>
        </p:sp>
        <p:sp>
          <p:nvSpPr>
            <p:cNvPr id="315" name="object 315"/>
            <p:cNvSpPr/>
            <p:nvPr/>
          </p:nvSpPr>
          <p:spPr>
            <a:xfrm>
              <a:off x="358139" y="255270"/>
              <a:ext cx="128270" cy="10160"/>
            </a:xfrm>
            <a:custGeom>
              <a:avLst/>
              <a:gdLst/>
              <a:ahLst/>
              <a:cxnLst/>
              <a:rect l="l" t="t" r="r" b="b"/>
              <a:pathLst>
                <a:path w="128270" h="10160">
                  <a:moveTo>
                    <a:pt x="128269" y="0"/>
                  </a:moveTo>
                  <a:lnTo>
                    <a:pt x="0" y="0"/>
                  </a:lnTo>
                  <a:lnTo>
                    <a:pt x="0" y="10159"/>
                  </a:lnTo>
                  <a:lnTo>
                    <a:pt x="128269" y="10159"/>
                  </a:lnTo>
                  <a:lnTo>
                    <a:pt x="128269" y="0"/>
                  </a:lnTo>
                  <a:close/>
                </a:path>
              </a:pathLst>
            </a:custGeom>
            <a:solidFill>
              <a:srgbClr val="00E200"/>
            </a:solidFill>
          </p:spPr>
          <p:txBody>
            <a:bodyPr wrap="square" lIns="0" tIns="0" rIns="0" bIns="0" rtlCol="0"/>
            <a:lstStyle/>
            <a:p>
              <a:endParaRPr/>
            </a:p>
          </p:txBody>
        </p:sp>
        <p:sp>
          <p:nvSpPr>
            <p:cNvPr id="316" name="object 316"/>
            <p:cNvSpPr/>
            <p:nvPr/>
          </p:nvSpPr>
          <p:spPr>
            <a:xfrm>
              <a:off x="358139" y="264159"/>
              <a:ext cx="128270" cy="10160"/>
            </a:xfrm>
            <a:custGeom>
              <a:avLst/>
              <a:gdLst/>
              <a:ahLst/>
              <a:cxnLst/>
              <a:rect l="l" t="t" r="r" b="b"/>
              <a:pathLst>
                <a:path w="128270" h="10160">
                  <a:moveTo>
                    <a:pt x="128269" y="0"/>
                  </a:moveTo>
                  <a:lnTo>
                    <a:pt x="0" y="0"/>
                  </a:lnTo>
                  <a:lnTo>
                    <a:pt x="0" y="10160"/>
                  </a:lnTo>
                  <a:lnTo>
                    <a:pt x="128269" y="10160"/>
                  </a:lnTo>
                  <a:lnTo>
                    <a:pt x="128269" y="0"/>
                  </a:lnTo>
                  <a:close/>
                </a:path>
              </a:pathLst>
            </a:custGeom>
            <a:solidFill>
              <a:srgbClr val="00E100"/>
            </a:solidFill>
          </p:spPr>
          <p:txBody>
            <a:bodyPr wrap="square" lIns="0" tIns="0" rIns="0" bIns="0" rtlCol="0"/>
            <a:lstStyle/>
            <a:p>
              <a:endParaRPr/>
            </a:p>
          </p:txBody>
        </p:sp>
        <p:sp>
          <p:nvSpPr>
            <p:cNvPr id="317" name="object 317"/>
            <p:cNvSpPr/>
            <p:nvPr/>
          </p:nvSpPr>
          <p:spPr>
            <a:xfrm>
              <a:off x="358139" y="273050"/>
              <a:ext cx="128270" cy="10160"/>
            </a:xfrm>
            <a:custGeom>
              <a:avLst/>
              <a:gdLst/>
              <a:ahLst/>
              <a:cxnLst/>
              <a:rect l="l" t="t" r="r" b="b"/>
              <a:pathLst>
                <a:path w="128270" h="10160">
                  <a:moveTo>
                    <a:pt x="128269" y="0"/>
                  </a:moveTo>
                  <a:lnTo>
                    <a:pt x="0" y="0"/>
                  </a:lnTo>
                  <a:lnTo>
                    <a:pt x="0" y="10159"/>
                  </a:lnTo>
                  <a:lnTo>
                    <a:pt x="128269" y="10159"/>
                  </a:lnTo>
                  <a:lnTo>
                    <a:pt x="128269" y="0"/>
                  </a:lnTo>
                  <a:close/>
                </a:path>
              </a:pathLst>
            </a:custGeom>
            <a:solidFill>
              <a:srgbClr val="00E000"/>
            </a:solidFill>
          </p:spPr>
          <p:txBody>
            <a:bodyPr wrap="square" lIns="0" tIns="0" rIns="0" bIns="0" rtlCol="0"/>
            <a:lstStyle/>
            <a:p>
              <a:endParaRPr/>
            </a:p>
          </p:txBody>
        </p:sp>
        <p:sp>
          <p:nvSpPr>
            <p:cNvPr id="318" name="object 318"/>
            <p:cNvSpPr/>
            <p:nvPr/>
          </p:nvSpPr>
          <p:spPr>
            <a:xfrm>
              <a:off x="358139" y="281939"/>
              <a:ext cx="128270" cy="10160"/>
            </a:xfrm>
            <a:custGeom>
              <a:avLst/>
              <a:gdLst/>
              <a:ahLst/>
              <a:cxnLst/>
              <a:rect l="l" t="t" r="r" b="b"/>
              <a:pathLst>
                <a:path w="128270" h="10160">
                  <a:moveTo>
                    <a:pt x="128269" y="0"/>
                  </a:moveTo>
                  <a:lnTo>
                    <a:pt x="0" y="0"/>
                  </a:lnTo>
                  <a:lnTo>
                    <a:pt x="0" y="10159"/>
                  </a:lnTo>
                  <a:lnTo>
                    <a:pt x="128269" y="10159"/>
                  </a:lnTo>
                  <a:lnTo>
                    <a:pt x="128269" y="0"/>
                  </a:lnTo>
                  <a:close/>
                </a:path>
              </a:pathLst>
            </a:custGeom>
            <a:solidFill>
              <a:srgbClr val="00DF00"/>
            </a:solidFill>
          </p:spPr>
          <p:txBody>
            <a:bodyPr wrap="square" lIns="0" tIns="0" rIns="0" bIns="0" rtlCol="0"/>
            <a:lstStyle/>
            <a:p>
              <a:endParaRPr/>
            </a:p>
          </p:txBody>
        </p:sp>
        <p:sp>
          <p:nvSpPr>
            <p:cNvPr id="319" name="object 319"/>
            <p:cNvSpPr/>
            <p:nvPr/>
          </p:nvSpPr>
          <p:spPr>
            <a:xfrm>
              <a:off x="358139" y="290829"/>
              <a:ext cx="128270" cy="10160"/>
            </a:xfrm>
            <a:custGeom>
              <a:avLst/>
              <a:gdLst/>
              <a:ahLst/>
              <a:cxnLst/>
              <a:rect l="l" t="t" r="r" b="b"/>
              <a:pathLst>
                <a:path w="128270" h="10160">
                  <a:moveTo>
                    <a:pt x="128269" y="0"/>
                  </a:moveTo>
                  <a:lnTo>
                    <a:pt x="0" y="0"/>
                  </a:lnTo>
                  <a:lnTo>
                    <a:pt x="0" y="10160"/>
                  </a:lnTo>
                  <a:lnTo>
                    <a:pt x="128269" y="10160"/>
                  </a:lnTo>
                  <a:lnTo>
                    <a:pt x="128269" y="0"/>
                  </a:lnTo>
                  <a:close/>
                </a:path>
              </a:pathLst>
            </a:custGeom>
            <a:solidFill>
              <a:srgbClr val="00DE00"/>
            </a:solidFill>
          </p:spPr>
          <p:txBody>
            <a:bodyPr wrap="square" lIns="0" tIns="0" rIns="0" bIns="0" rtlCol="0"/>
            <a:lstStyle/>
            <a:p>
              <a:endParaRPr/>
            </a:p>
          </p:txBody>
        </p:sp>
        <p:sp>
          <p:nvSpPr>
            <p:cNvPr id="320" name="object 320"/>
            <p:cNvSpPr/>
            <p:nvPr/>
          </p:nvSpPr>
          <p:spPr>
            <a:xfrm>
              <a:off x="358139" y="299720"/>
              <a:ext cx="128270" cy="10160"/>
            </a:xfrm>
            <a:custGeom>
              <a:avLst/>
              <a:gdLst/>
              <a:ahLst/>
              <a:cxnLst/>
              <a:rect l="l" t="t" r="r" b="b"/>
              <a:pathLst>
                <a:path w="128270" h="10160">
                  <a:moveTo>
                    <a:pt x="128269" y="0"/>
                  </a:moveTo>
                  <a:lnTo>
                    <a:pt x="0" y="0"/>
                  </a:lnTo>
                  <a:lnTo>
                    <a:pt x="0" y="10159"/>
                  </a:lnTo>
                  <a:lnTo>
                    <a:pt x="128269" y="10159"/>
                  </a:lnTo>
                  <a:lnTo>
                    <a:pt x="128269" y="0"/>
                  </a:lnTo>
                  <a:close/>
                </a:path>
              </a:pathLst>
            </a:custGeom>
            <a:solidFill>
              <a:srgbClr val="00DD00"/>
            </a:solidFill>
          </p:spPr>
          <p:txBody>
            <a:bodyPr wrap="square" lIns="0" tIns="0" rIns="0" bIns="0" rtlCol="0"/>
            <a:lstStyle/>
            <a:p>
              <a:endParaRPr/>
            </a:p>
          </p:txBody>
        </p:sp>
        <p:sp>
          <p:nvSpPr>
            <p:cNvPr id="321" name="object 321"/>
            <p:cNvSpPr/>
            <p:nvPr/>
          </p:nvSpPr>
          <p:spPr>
            <a:xfrm>
              <a:off x="358139" y="308609"/>
              <a:ext cx="128270" cy="10160"/>
            </a:xfrm>
            <a:custGeom>
              <a:avLst/>
              <a:gdLst/>
              <a:ahLst/>
              <a:cxnLst/>
              <a:rect l="l" t="t" r="r" b="b"/>
              <a:pathLst>
                <a:path w="128270" h="10160">
                  <a:moveTo>
                    <a:pt x="128269" y="0"/>
                  </a:moveTo>
                  <a:lnTo>
                    <a:pt x="0" y="0"/>
                  </a:lnTo>
                  <a:lnTo>
                    <a:pt x="0" y="10160"/>
                  </a:lnTo>
                  <a:lnTo>
                    <a:pt x="128269" y="10160"/>
                  </a:lnTo>
                  <a:lnTo>
                    <a:pt x="128269" y="0"/>
                  </a:lnTo>
                  <a:close/>
                </a:path>
              </a:pathLst>
            </a:custGeom>
            <a:solidFill>
              <a:srgbClr val="00DC00"/>
            </a:solidFill>
          </p:spPr>
          <p:txBody>
            <a:bodyPr wrap="square" lIns="0" tIns="0" rIns="0" bIns="0" rtlCol="0"/>
            <a:lstStyle/>
            <a:p>
              <a:endParaRPr/>
            </a:p>
          </p:txBody>
        </p:sp>
        <p:sp>
          <p:nvSpPr>
            <p:cNvPr id="322" name="object 322"/>
            <p:cNvSpPr/>
            <p:nvPr/>
          </p:nvSpPr>
          <p:spPr>
            <a:xfrm>
              <a:off x="358139" y="317500"/>
              <a:ext cx="128270" cy="10160"/>
            </a:xfrm>
            <a:custGeom>
              <a:avLst/>
              <a:gdLst/>
              <a:ahLst/>
              <a:cxnLst/>
              <a:rect l="l" t="t" r="r" b="b"/>
              <a:pathLst>
                <a:path w="128270" h="10160">
                  <a:moveTo>
                    <a:pt x="128269" y="0"/>
                  </a:moveTo>
                  <a:lnTo>
                    <a:pt x="0" y="0"/>
                  </a:lnTo>
                  <a:lnTo>
                    <a:pt x="0" y="10159"/>
                  </a:lnTo>
                  <a:lnTo>
                    <a:pt x="128269" y="10159"/>
                  </a:lnTo>
                  <a:lnTo>
                    <a:pt x="128269" y="0"/>
                  </a:lnTo>
                  <a:close/>
                </a:path>
              </a:pathLst>
            </a:custGeom>
            <a:solidFill>
              <a:srgbClr val="00DB00"/>
            </a:solidFill>
          </p:spPr>
          <p:txBody>
            <a:bodyPr wrap="square" lIns="0" tIns="0" rIns="0" bIns="0" rtlCol="0"/>
            <a:lstStyle/>
            <a:p>
              <a:endParaRPr/>
            </a:p>
          </p:txBody>
        </p:sp>
        <p:sp>
          <p:nvSpPr>
            <p:cNvPr id="323" name="object 323"/>
            <p:cNvSpPr/>
            <p:nvPr/>
          </p:nvSpPr>
          <p:spPr>
            <a:xfrm>
              <a:off x="358139" y="326389"/>
              <a:ext cx="128270" cy="10160"/>
            </a:xfrm>
            <a:custGeom>
              <a:avLst/>
              <a:gdLst/>
              <a:ahLst/>
              <a:cxnLst/>
              <a:rect l="l" t="t" r="r" b="b"/>
              <a:pathLst>
                <a:path w="128270" h="10160">
                  <a:moveTo>
                    <a:pt x="128269" y="0"/>
                  </a:moveTo>
                  <a:lnTo>
                    <a:pt x="0" y="0"/>
                  </a:lnTo>
                  <a:lnTo>
                    <a:pt x="0" y="10159"/>
                  </a:lnTo>
                  <a:lnTo>
                    <a:pt x="128269" y="10159"/>
                  </a:lnTo>
                  <a:lnTo>
                    <a:pt x="128269" y="0"/>
                  </a:lnTo>
                  <a:close/>
                </a:path>
              </a:pathLst>
            </a:custGeom>
            <a:solidFill>
              <a:srgbClr val="00DA00"/>
            </a:solidFill>
          </p:spPr>
          <p:txBody>
            <a:bodyPr wrap="square" lIns="0" tIns="0" rIns="0" bIns="0" rtlCol="0"/>
            <a:lstStyle/>
            <a:p>
              <a:endParaRPr/>
            </a:p>
          </p:txBody>
        </p:sp>
        <p:sp>
          <p:nvSpPr>
            <p:cNvPr id="324" name="object 324"/>
            <p:cNvSpPr/>
            <p:nvPr/>
          </p:nvSpPr>
          <p:spPr>
            <a:xfrm>
              <a:off x="358139" y="335279"/>
              <a:ext cx="128270" cy="10160"/>
            </a:xfrm>
            <a:custGeom>
              <a:avLst/>
              <a:gdLst/>
              <a:ahLst/>
              <a:cxnLst/>
              <a:rect l="l" t="t" r="r" b="b"/>
              <a:pathLst>
                <a:path w="128270" h="10160">
                  <a:moveTo>
                    <a:pt x="128269" y="0"/>
                  </a:moveTo>
                  <a:lnTo>
                    <a:pt x="0" y="0"/>
                  </a:lnTo>
                  <a:lnTo>
                    <a:pt x="0" y="10160"/>
                  </a:lnTo>
                  <a:lnTo>
                    <a:pt x="128269" y="10160"/>
                  </a:lnTo>
                  <a:lnTo>
                    <a:pt x="128269" y="0"/>
                  </a:lnTo>
                  <a:close/>
                </a:path>
              </a:pathLst>
            </a:custGeom>
            <a:solidFill>
              <a:srgbClr val="00D900"/>
            </a:solidFill>
          </p:spPr>
          <p:txBody>
            <a:bodyPr wrap="square" lIns="0" tIns="0" rIns="0" bIns="0" rtlCol="0"/>
            <a:lstStyle/>
            <a:p>
              <a:endParaRPr/>
            </a:p>
          </p:txBody>
        </p:sp>
        <p:sp>
          <p:nvSpPr>
            <p:cNvPr id="325" name="object 325"/>
            <p:cNvSpPr/>
            <p:nvPr/>
          </p:nvSpPr>
          <p:spPr>
            <a:xfrm>
              <a:off x="358139" y="344170"/>
              <a:ext cx="128270" cy="10160"/>
            </a:xfrm>
            <a:custGeom>
              <a:avLst/>
              <a:gdLst/>
              <a:ahLst/>
              <a:cxnLst/>
              <a:rect l="l" t="t" r="r" b="b"/>
              <a:pathLst>
                <a:path w="128270" h="10160">
                  <a:moveTo>
                    <a:pt x="128269" y="0"/>
                  </a:moveTo>
                  <a:lnTo>
                    <a:pt x="0" y="0"/>
                  </a:lnTo>
                  <a:lnTo>
                    <a:pt x="0" y="10159"/>
                  </a:lnTo>
                  <a:lnTo>
                    <a:pt x="128269" y="10159"/>
                  </a:lnTo>
                  <a:lnTo>
                    <a:pt x="128269" y="0"/>
                  </a:lnTo>
                  <a:close/>
                </a:path>
              </a:pathLst>
            </a:custGeom>
            <a:solidFill>
              <a:srgbClr val="00D800"/>
            </a:solidFill>
          </p:spPr>
          <p:txBody>
            <a:bodyPr wrap="square" lIns="0" tIns="0" rIns="0" bIns="0" rtlCol="0"/>
            <a:lstStyle/>
            <a:p>
              <a:endParaRPr/>
            </a:p>
          </p:txBody>
        </p:sp>
        <p:sp>
          <p:nvSpPr>
            <p:cNvPr id="326" name="object 326"/>
            <p:cNvSpPr/>
            <p:nvPr/>
          </p:nvSpPr>
          <p:spPr>
            <a:xfrm>
              <a:off x="358139" y="353059"/>
              <a:ext cx="128270" cy="10160"/>
            </a:xfrm>
            <a:custGeom>
              <a:avLst/>
              <a:gdLst/>
              <a:ahLst/>
              <a:cxnLst/>
              <a:rect l="l" t="t" r="r" b="b"/>
              <a:pathLst>
                <a:path w="128270" h="10160">
                  <a:moveTo>
                    <a:pt x="128269" y="0"/>
                  </a:moveTo>
                  <a:lnTo>
                    <a:pt x="0" y="0"/>
                  </a:lnTo>
                  <a:lnTo>
                    <a:pt x="0" y="10160"/>
                  </a:lnTo>
                  <a:lnTo>
                    <a:pt x="128269" y="10160"/>
                  </a:lnTo>
                  <a:lnTo>
                    <a:pt x="128269" y="0"/>
                  </a:lnTo>
                  <a:close/>
                </a:path>
              </a:pathLst>
            </a:custGeom>
            <a:solidFill>
              <a:srgbClr val="00D700"/>
            </a:solidFill>
          </p:spPr>
          <p:txBody>
            <a:bodyPr wrap="square" lIns="0" tIns="0" rIns="0" bIns="0" rtlCol="0"/>
            <a:lstStyle/>
            <a:p>
              <a:endParaRPr/>
            </a:p>
          </p:txBody>
        </p:sp>
        <p:sp>
          <p:nvSpPr>
            <p:cNvPr id="327" name="object 327"/>
            <p:cNvSpPr/>
            <p:nvPr/>
          </p:nvSpPr>
          <p:spPr>
            <a:xfrm>
              <a:off x="358139" y="361950"/>
              <a:ext cx="128270" cy="10160"/>
            </a:xfrm>
            <a:custGeom>
              <a:avLst/>
              <a:gdLst/>
              <a:ahLst/>
              <a:cxnLst/>
              <a:rect l="l" t="t" r="r" b="b"/>
              <a:pathLst>
                <a:path w="128270" h="10160">
                  <a:moveTo>
                    <a:pt x="128269" y="0"/>
                  </a:moveTo>
                  <a:lnTo>
                    <a:pt x="0" y="0"/>
                  </a:lnTo>
                  <a:lnTo>
                    <a:pt x="0" y="10160"/>
                  </a:lnTo>
                  <a:lnTo>
                    <a:pt x="128269" y="10160"/>
                  </a:lnTo>
                  <a:lnTo>
                    <a:pt x="128269" y="0"/>
                  </a:lnTo>
                  <a:close/>
                </a:path>
              </a:pathLst>
            </a:custGeom>
            <a:solidFill>
              <a:srgbClr val="00D600"/>
            </a:solidFill>
          </p:spPr>
          <p:txBody>
            <a:bodyPr wrap="square" lIns="0" tIns="0" rIns="0" bIns="0" rtlCol="0"/>
            <a:lstStyle/>
            <a:p>
              <a:endParaRPr/>
            </a:p>
          </p:txBody>
        </p:sp>
        <p:sp>
          <p:nvSpPr>
            <p:cNvPr id="328" name="object 328"/>
            <p:cNvSpPr/>
            <p:nvPr/>
          </p:nvSpPr>
          <p:spPr>
            <a:xfrm>
              <a:off x="358139" y="370839"/>
              <a:ext cx="128270" cy="10160"/>
            </a:xfrm>
            <a:custGeom>
              <a:avLst/>
              <a:gdLst/>
              <a:ahLst/>
              <a:cxnLst/>
              <a:rect l="l" t="t" r="r" b="b"/>
              <a:pathLst>
                <a:path w="128270" h="10160">
                  <a:moveTo>
                    <a:pt x="128269" y="0"/>
                  </a:moveTo>
                  <a:lnTo>
                    <a:pt x="0" y="0"/>
                  </a:lnTo>
                  <a:lnTo>
                    <a:pt x="0" y="10160"/>
                  </a:lnTo>
                  <a:lnTo>
                    <a:pt x="128269" y="10160"/>
                  </a:lnTo>
                  <a:lnTo>
                    <a:pt x="128269" y="0"/>
                  </a:lnTo>
                  <a:close/>
                </a:path>
              </a:pathLst>
            </a:custGeom>
            <a:solidFill>
              <a:srgbClr val="00D500"/>
            </a:solidFill>
          </p:spPr>
          <p:txBody>
            <a:bodyPr wrap="square" lIns="0" tIns="0" rIns="0" bIns="0" rtlCol="0"/>
            <a:lstStyle/>
            <a:p>
              <a:endParaRPr/>
            </a:p>
          </p:txBody>
        </p:sp>
        <p:sp>
          <p:nvSpPr>
            <p:cNvPr id="329" name="object 329"/>
            <p:cNvSpPr/>
            <p:nvPr/>
          </p:nvSpPr>
          <p:spPr>
            <a:xfrm>
              <a:off x="358139" y="379729"/>
              <a:ext cx="128270" cy="10160"/>
            </a:xfrm>
            <a:custGeom>
              <a:avLst/>
              <a:gdLst/>
              <a:ahLst/>
              <a:cxnLst/>
              <a:rect l="l" t="t" r="r" b="b"/>
              <a:pathLst>
                <a:path w="128270" h="10160">
                  <a:moveTo>
                    <a:pt x="128269" y="0"/>
                  </a:moveTo>
                  <a:lnTo>
                    <a:pt x="0" y="0"/>
                  </a:lnTo>
                  <a:lnTo>
                    <a:pt x="0" y="10160"/>
                  </a:lnTo>
                  <a:lnTo>
                    <a:pt x="128269" y="10160"/>
                  </a:lnTo>
                  <a:lnTo>
                    <a:pt x="128269" y="0"/>
                  </a:lnTo>
                  <a:close/>
                </a:path>
              </a:pathLst>
            </a:custGeom>
            <a:solidFill>
              <a:srgbClr val="00D400"/>
            </a:solidFill>
          </p:spPr>
          <p:txBody>
            <a:bodyPr wrap="square" lIns="0" tIns="0" rIns="0" bIns="0" rtlCol="0"/>
            <a:lstStyle/>
            <a:p>
              <a:endParaRPr/>
            </a:p>
          </p:txBody>
        </p:sp>
        <p:sp>
          <p:nvSpPr>
            <p:cNvPr id="330" name="object 330"/>
            <p:cNvSpPr/>
            <p:nvPr/>
          </p:nvSpPr>
          <p:spPr>
            <a:xfrm>
              <a:off x="358139" y="388620"/>
              <a:ext cx="128270" cy="10160"/>
            </a:xfrm>
            <a:custGeom>
              <a:avLst/>
              <a:gdLst/>
              <a:ahLst/>
              <a:cxnLst/>
              <a:rect l="l" t="t" r="r" b="b"/>
              <a:pathLst>
                <a:path w="128270" h="10160">
                  <a:moveTo>
                    <a:pt x="128269" y="0"/>
                  </a:moveTo>
                  <a:lnTo>
                    <a:pt x="0" y="0"/>
                  </a:lnTo>
                  <a:lnTo>
                    <a:pt x="0" y="10159"/>
                  </a:lnTo>
                  <a:lnTo>
                    <a:pt x="128269" y="10159"/>
                  </a:lnTo>
                  <a:lnTo>
                    <a:pt x="128269" y="0"/>
                  </a:lnTo>
                  <a:close/>
                </a:path>
              </a:pathLst>
            </a:custGeom>
            <a:solidFill>
              <a:srgbClr val="00D300"/>
            </a:solidFill>
          </p:spPr>
          <p:txBody>
            <a:bodyPr wrap="square" lIns="0" tIns="0" rIns="0" bIns="0" rtlCol="0"/>
            <a:lstStyle/>
            <a:p>
              <a:endParaRPr/>
            </a:p>
          </p:txBody>
        </p:sp>
        <p:sp>
          <p:nvSpPr>
            <p:cNvPr id="331" name="object 331"/>
            <p:cNvSpPr/>
            <p:nvPr/>
          </p:nvSpPr>
          <p:spPr>
            <a:xfrm>
              <a:off x="358139" y="39750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D200"/>
            </a:solidFill>
          </p:spPr>
          <p:txBody>
            <a:bodyPr wrap="square" lIns="0" tIns="0" rIns="0" bIns="0" rtlCol="0"/>
            <a:lstStyle/>
            <a:p>
              <a:endParaRPr/>
            </a:p>
          </p:txBody>
        </p:sp>
        <p:sp>
          <p:nvSpPr>
            <p:cNvPr id="332" name="object 332"/>
            <p:cNvSpPr/>
            <p:nvPr/>
          </p:nvSpPr>
          <p:spPr>
            <a:xfrm>
              <a:off x="358139" y="40639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D100"/>
            </a:solidFill>
          </p:spPr>
          <p:txBody>
            <a:bodyPr wrap="square" lIns="0" tIns="0" rIns="0" bIns="0" rtlCol="0"/>
            <a:lstStyle/>
            <a:p>
              <a:endParaRPr/>
            </a:p>
          </p:txBody>
        </p:sp>
        <p:sp>
          <p:nvSpPr>
            <p:cNvPr id="333" name="object 333"/>
            <p:cNvSpPr/>
            <p:nvPr/>
          </p:nvSpPr>
          <p:spPr>
            <a:xfrm>
              <a:off x="358139" y="41528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D000"/>
            </a:solidFill>
          </p:spPr>
          <p:txBody>
            <a:bodyPr wrap="square" lIns="0" tIns="0" rIns="0" bIns="0" rtlCol="0"/>
            <a:lstStyle/>
            <a:p>
              <a:endParaRPr/>
            </a:p>
          </p:txBody>
        </p:sp>
        <p:sp>
          <p:nvSpPr>
            <p:cNvPr id="334" name="object 334"/>
            <p:cNvSpPr/>
            <p:nvPr/>
          </p:nvSpPr>
          <p:spPr>
            <a:xfrm>
              <a:off x="358139" y="42417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CF00"/>
            </a:solidFill>
          </p:spPr>
          <p:txBody>
            <a:bodyPr wrap="square" lIns="0" tIns="0" rIns="0" bIns="0" rtlCol="0"/>
            <a:lstStyle/>
            <a:p>
              <a:endParaRPr/>
            </a:p>
          </p:txBody>
        </p:sp>
        <p:sp>
          <p:nvSpPr>
            <p:cNvPr id="335" name="object 335"/>
            <p:cNvSpPr/>
            <p:nvPr/>
          </p:nvSpPr>
          <p:spPr>
            <a:xfrm>
              <a:off x="358139" y="43307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CE00"/>
            </a:solidFill>
          </p:spPr>
          <p:txBody>
            <a:bodyPr wrap="square" lIns="0" tIns="0" rIns="0" bIns="0" rtlCol="0"/>
            <a:lstStyle/>
            <a:p>
              <a:endParaRPr/>
            </a:p>
          </p:txBody>
        </p:sp>
        <p:sp>
          <p:nvSpPr>
            <p:cNvPr id="336" name="object 336"/>
            <p:cNvSpPr/>
            <p:nvPr/>
          </p:nvSpPr>
          <p:spPr>
            <a:xfrm>
              <a:off x="358139" y="44196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CD00"/>
            </a:solidFill>
          </p:spPr>
          <p:txBody>
            <a:bodyPr wrap="square" lIns="0" tIns="0" rIns="0" bIns="0" rtlCol="0"/>
            <a:lstStyle/>
            <a:p>
              <a:endParaRPr/>
            </a:p>
          </p:txBody>
        </p:sp>
        <p:sp>
          <p:nvSpPr>
            <p:cNvPr id="337" name="object 337"/>
            <p:cNvSpPr/>
            <p:nvPr/>
          </p:nvSpPr>
          <p:spPr>
            <a:xfrm>
              <a:off x="358140" y="450849"/>
              <a:ext cx="128270" cy="17780"/>
            </a:xfrm>
            <a:custGeom>
              <a:avLst/>
              <a:gdLst/>
              <a:ahLst/>
              <a:cxnLst/>
              <a:rect l="l" t="t" r="r" b="b"/>
              <a:pathLst>
                <a:path w="128270" h="17779">
                  <a:moveTo>
                    <a:pt x="128270" y="0"/>
                  </a:moveTo>
                  <a:lnTo>
                    <a:pt x="0" y="0"/>
                  </a:lnTo>
                  <a:lnTo>
                    <a:pt x="0" y="8890"/>
                  </a:lnTo>
                  <a:lnTo>
                    <a:pt x="0" y="17780"/>
                  </a:lnTo>
                  <a:lnTo>
                    <a:pt x="128270" y="17780"/>
                  </a:lnTo>
                  <a:lnTo>
                    <a:pt x="128270" y="8890"/>
                  </a:lnTo>
                  <a:lnTo>
                    <a:pt x="128270" y="0"/>
                  </a:lnTo>
                  <a:close/>
                </a:path>
              </a:pathLst>
            </a:custGeom>
            <a:solidFill>
              <a:srgbClr val="00CC00"/>
            </a:solidFill>
          </p:spPr>
          <p:txBody>
            <a:bodyPr wrap="square" lIns="0" tIns="0" rIns="0" bIns="0" rtlCol="0"/>
            <a:lstStyle/>
            <a:p>
              <a:endParaRPr/>
            </a:p>
          </p:txBody>
        </p:sp>
        <p:sp>
          <p:nvSpPr>
            <p:cNvPr id="338" name="object 338"/>
            <p:cNvSpPr/>
            <p:nvPr/>
          </p:nvSpPr>
          <p:spPr>
            <a:xfrm>
              <a:off x="358139" y="46862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CA00"/>
            </a:solidFill>
          </p:spPr>
          <p:txBody>
            <a:bodyPr wrap="square" lIns="0" tIns="0" rIns="0" bIns="0" rtlCol="0"/>
            <a:lstStyle/>
            <a:p>
              <a:endParaRPr/>
            </a:p>
          </p:txBody>
        </p:sp>
        <p:sp>
          <p:nvSpPr>
            <p:cNvPr id="339" name="object 339"/>
            <p:cNvSpPr/>
            <p:nvPr/>
          </p:nvSpPr>
          <p:spPr>
            <a:xfrm>
              <a:off x="358139" y="47752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C900"/>
            </a:solidFill>
          </p:spPr>
          <p:txBody>
            <a:bodyPr wrap="square" lIns="0" tIns="0" rIns="0" bIns="0" rtlCol="0"/>
            <a:lstStyle/>
            <a:p>
              <a:endParaRPr/>
            </a:p>
          </p:txBody>
        </p:sp>
        <p:sp>
          <p:nvSpPr>
            <p:cNvPr id="340" name="object 340"/>
            <p:cNvSpPr/>
            <p:nvPr/>
          </p:nvSpPr>
          <p:spPr>
            <a:xfrm>
              <a:off x="358139" y="48641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C800"/>
            </a:solidFill>
          </p:spPr>
          <p:txBody>
            <a:bodyPr wrap="square" lIns="0" tIns="0" rIns="0" bIns="0" rtlCol="0"/>
            <a:lstStyle/>
            <a:p>
              <a:endParaRPr/>
            </a:p>
          </p:txBody>
        </p:sp>
        <p:sp>
          <p:nvSpPr>
            <p:cNvPr id="341" name="object 341"/>
            <p:cNvSpPr/>
            <p:nvPr/>
          </p:nvSpPr>
          <p:spPr>
            <a:xfrm>
              <a:off x="358139" y="49529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C700"/>
            </a:solidFill>
          </p:spPr>
          <p:txBody>
            <a:bodyPr wrap="square" lIns="0" tIns="0" rIns="0" bIns="0" rtlCol="0"/>
            <a:lstStyle/>
            <a:p>
              <a:endParaRPr/>
            </a:p>
          </p:txBody>
        </p:sp>
        <p:sp>
          <p:nvSpPr>
            <p:cNvPr id="342" name="object 342"/>
            <p:cNvSpPr/>
            <p:nvPr/>
          </p:nvSpPr>
          <p:spPr>
            <a:xfrm>
              <a:off x="358139" y="50418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C600"/>
            </a:solidFill>
          </p:spPr>
          <p:txBody>
            <a:bodyPr wrap="square" lIns="0" tIns="0" rIns="0" bIns="0" rtlCol="0"/>
            <a:lstStyle/>
            <a:p>
              <a:endParaRPr/>
            </a:p>
          </p:txBody>
        </p:sp>
        <p:sp>
          <p:nvSpPr>
            <p:cNvPr id="343" name="object 343"/>
            <p:cNvSpPr/>
            <p:nvPr/>
          </p:nvSpPr>
          <p:spPr>
            <a:xfrm>
              <a:off x="358139" y="51307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C500"/>
            </a:solidFill>
          </p:spPr>
          <p:txBody>
            <a:bodyPr wrap="square" lIns="0" tIns="0" rIns="0" bIns="0" rtlCol="0"/>
            <a:lstStyle/>
            <a:p>
              <a:endParaRPr/>
            </a:p>
          </p:txBody>
        </p:sp>
        <p:sp>
          <p:nvSpPr>
            <p:cNvPr id="344" name="object 344"/>
            <p:cNvSpPr/>
            <p:nvPr/>
          </p:nvSpPr>
          <p:spPr>
            <a:xfrm>
              <a:off x="358139" y="52197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C400"/>
            </a:solidFill>
          </p:spPr>
          <p:txBody>
            <a:bodyPr wrap="square" lIns="0" tIns="0" rIns="0" bIns="0" rtlCol="0"/>
            <a:lstStyle/>
            <a:p>
              <a:endParaRPr/>
            </a:p>
          </p:txBody>
        </p:sp>
        <p:sp>
          <p:nvSpPr>
            <p:cNvPr id="345" name="object 345"/>
            <p:cNvSpPr/>
            <p:nvPr/>
          </p:nvSpPr>
          <p:spPr>
            <a:xfrm>
              <a:off x="358139" y="53086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C300"/>
            </a:solidFill>
          </p:spPr>
          <p:txBody>
            <a:bodyPr wrap="square" lIns="0" tIns="0" rIns="0" bIns="0" rtlCol="0"/>
            <a:lstStyle/>
            <a:p>
              <a:endParaRPr/>
            </a:p>
          </p:txBody>
        </p:sp>
        <p:sp>
          <p:nvSpPr>
            <p:cNvPr id="346" name="object 346"/>
            <p:cNvSpPr/>
            <p:nvPr/>
          </p:nvSpPr>
          <p:spPr>
            <a:xfrm>
              <a:off x="358139" y="53974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C200"/>
            </a:solidFill>
          </p:spPr>
          <p:txBody>
            <a:bodyPr wrap="square" lIns="0" tIns="0" rIns="0" bIns="0" rtlCol="0"/>
            <a:lstStyle/>
            <a:p>
              <a:endParaRPr/>
            </a:p>
          </p:txBody>
        </p:sp>
        <p:sp>
          <p:nvSpPr>
            <p:cNvPr id="347" name="object 347"/>
            <p:cNvSpPr/>
            <p:nvPr/>
          </p:nvSpPr>
          <p:spPr>
            <a:xfrm>
              <a:off x="358139" y="54863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C100"/>
            </a:solidFill>
          </p:spPr>
          <p:txBody>
            <a:bodyPr wrap="square" lIns="0" tIns="0" rIns="0" bIns="0" rtlCol="0"/>
            <a:lstStyle/>
            <a:p>
              <a:endParaRPr/>
            </a:p>
          </p:txBody>
        </p:sp>
        <p:sp>
          <p:nvSpPr>
            <p:cNvPr id="348" name="object 348"/>
            <p:cNvSpPr/>
            <p:nvPr/>
          </p:nvSpPr>
          <p:spPr>
            <a:xfrm>
              <a:off x="358139" y="55752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C000"/>
            </a:solidFill>
          </p:spPr>
          <p:txBody>
            <a:bodyPr wrap="square" lIns="0" tIns="0" rIns="0" bIns="0" rtlCol="0"/>
            <a:lstStyle/>
            <a:p>
              <a:endParaRPr/>
            </a:p>
          </p:txBody>
        </p:sp>
        <p:sp>
          <p:nvSpPr>
            <p:cNvPr id="349" name="object 349"/>
            <p:cNvSpPr/>
            <p:nvPr/>
          </p:nvSpPr>
          <p:spPr>
            <a:xfrm>
              <a:off x="358139" y="56642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BF00"/>
            </a:solidFill>
          </p:spPr>
          <p:txBody>
            <a:bodyPr wrap="square" lIns="0" tIns="0" rIns="0" bIns="0" rtlCol="0"/>
            <a:lstStyle/>
            <a:p>
              <a:endParaRPr/>
            </a:p>
          </p:txBody>
        </p:sp>
        <p:sp>
          <p:nvSpPr>
            <p:cNvPr id="350" name="object 350"/>
            <p:cNvSpPr/>
            <p:nvPr/>
          </p:nvSpPr>
          <p:spPr>
            <a:xfrm>
              <a:off x="358139" y="57403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BE00"/>
            </a:solidFill>
          </p:spPr>
          <p:txBody>
            <a:bodyPr wrap="square" lIns="0" tIns="0" rIns="0" bIns="0" rtlCol="0"/>
            <a:lstStyle/>
            <a:p>
              <a:endParaRPr/>
            </a:p>
          </p:txBody>
        </p:sp>
        <p:sp>
          <p:nvSpPr>
            <p:cNvPr id="351" name="object 351"/>
            <p:cNvSpPr/>
            <p:nvPr/>
          </p:nvSpPr>
          <p:spPr>
            <a:xfrm>
              <a:off x="358139" y="58292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BD00"/>
            </a:solidFill>
          </p:spPr>
          <p:txBody>
            <a:bodyPr wrap="square" lIns="0" tIns="0" rIns="0" bIns="0" rtlCol="0"/>
            <a:lstStyle/>
            <a:p>
              <a:endParaRPr/>
            </a:p>
          </p:txBody>
        </p:sp>
        <p:sp>
          <p:nvSpPr>
            <p:cNvPr id="352" name="object 352"/>
            <p:cNvSpPr/>
            <p:nvPr/>
          </p:nvSpPr>
          <p:spPr>
            <a:xfrm>
              <a:off x="358139" y="59308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BC00"/>
            </a:solidFill>
          </p:spPr>
          <p:txBody>
            <a:bodyPr wrap="square" lIns="0" tIns="0" rIns="0" bIns="0" rtlCol="0"/>
            <a:lstStyle/>
            <a:p>
              <a:endParaRPr/>
            </a:p>
          </p:txBody>
        </p:sp>
        <p:sp>
          <p:nvSpPr>
            <p:cNvPr id="353" name="object 353"/>
            <p:cNvSpPr/>
            <p:nvPr/>
          </p:nvSpPr>
          <p:spPr>
            <a:xfrm>
              <a:off x="358139" y="60071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BB00"/>
            </a:solidFill>
          </p:spPr>
          <p:txBody>
            <a:bodyPr wrap="square" lIns="0" tIns="0" rIns="0" bIns="0" rtlCol="0"/>
            <a:lstStyle/>
            <a:p>
              <a:endParaRPr/>
            </a:p>
          </p:txBody>
        </p:sp>
        <p:sp>
          <p:nvSpPr>
            <p:cNvPr id="354" name="object 354"/>
            <p:cNvSpPr/>
            <p:nvPr/>
          </p:nvSpPr>
          <p:spPr>
            <a:xfrm>
              <a:off x="358139" y="60959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BA00"/>
            </a:solidFill>
          </p:spPr>
          <p:txBody>
            <a:bodyPr wrap="square" lIns="0" tIns="0" rIns="0" bIns="0" rtlCol="0"/>
            <a:lstStyle/>
            <a:p>
              <a:endParaRPr/>
            </a:p>
          </p:txBody>
        </p:sp>
        <p:sp>
          <p:nvSpPr>
            <p:cNvPr id="355" name="object 355"/>
            <p:cNvSpPr/>
            <p:nvPr/>
          </p:nvSpPr>
          <p:spPr>
            <a:xfrm>
              <a:off x="358139" y="61976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B900"/>
            </a:solidFill>
          </p:spPr>
          <p:txBody>
            <a:bodyPr wrap="square" lIns="0" tIns="0" rIns="0" bIns="0" rtlCol="0"/>
            <a:lstStyle/>
            <a:p>
              <a:endParaRPr/>
            </a:p>
          </p:txBody>
        </p:sp>
        <p:sp>
          <p:nvSpPr>
            <p:cNvPr id="356" name="object 356"/>
            <p:cNvSpPr/>
            <p:nvPr/>
          </p:nvSpPr>
          <p:spPr>
            <a:xfrm>
              <a:off x="358139" y="62737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B800"/>
            </a:solidFill>
          </p:spPr>
          <p:txBody>
            <a:bodyPr wrap="square" lIns="0" tIns="0" rIns="0" bIns="0" rtlCol="0"/>
            <a:lstStyle/>
            <a:p>
              <a:endParaRPr/>
            </a:p>
          </p:txBody>
        </p:sp>
        <p:sp>
          <p:nvSpPr>
            <p:cNvPr id="357" name="object 357"/>
            <p:cNvSpPr/>
            <p:nvPr/>
          </p:nvSpPr>
          <p:spPr>
            <a:xfrm>
              <a:off x="358139" y="636270"/>
              <a:ext cx="128270" cy="10160"/>
            </a:xfrm>
            <a:custGeom>
              <a:avLst/>
              <a:gdLst/>
              <a:ahLst/>
              <a:cxnLst/>
              <a:rect l="l" t="t" r="r" b="b"/>
              <a:pathLst>
                <a:path w="128270" h="10159">
                  <a:moveTo>
                    <a:pt x="128269" y="0"/>
                  </a:moveTo>
                  <a:lnTo>
                    <a:pt x="0" y="0"/>
                  </a:lnTo>
                  <a:lnTo>
                    <a:pt x="0" y="10159"/>
                  </a:lnTo>
                  <a:lnTo>
                    <a:pt x="128269" y="10159"/>
                  </a:lnTo>
                  <a:lnTo>
                    <a:pt x="128269" y="0"/>
                  </a:lnTo>
                  <a:close/>
                </a:path>
              </a:pathLst>
            </a:custGeom>
            <a:solidFill>
              <a:srgbClr val="00B700"/>
            </a:solidFill>
          </p:spPr>
          <p:txBody>
            <a:bodyPr wrap="square" lIns="0" tIns="0" rIns="0" bIns="0" rtlCol="0"/>
            <a:lstStyle/>
            <a:p>
              <a:endParaRPr/>
            </a:p>
          </p:txBody>
        </p:sp>
        <p:sp>
          <p:nvSpPr>
            <p:cNvPr id="358" name="object 358"/>
            <p:cNvSpPr/>
            <p:nvPr/>
          </p:nvSpPr>
          <p:spPr>
            <a:xfrm>
              <a:off x="358139" y="64516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B600"/>
            </a:solidFill>
          </p:spPr>
          <p:txBody>
            <a:bodyPr wrap="square" lIns="0" tIns="0" rIns="0" bIns="0" rtlCol="0"/>
            <a:lstStyle/>
            <a:p>
              <a:endParaRPr/>
            </a:p>
          </p:txBody>
        </p:sp>
        <p:sp>
          <p:nvSpPr>
            <p:cNvPr id="359" name="object 359"/>
            <p:cNvSpPr/>
            <p:nvPr/>
          </p:nvSpPr>
          <p:spPr>
            <a:xfrm>
              <a:off x="358139" y="65404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B500"/>
            </a:solidFill>
          </p:spPr>
          <p:txBody>
            <a:bodyPr wrap="square" lIns="0" tIns="0" rIns="0" bIns="0" rtlCol="0"/>
            <a:lstStyle/>
            <a:p>
              <a:endParaRPr/>
            </a:p>
          </p:txBody>
        </p:sp>
        <p:sp>
          <p:nvSpPr>
            <p:cNvPr id="360" name="object 360"/>
            <p:cNvSpPr/>
            <p:nvPr/>
          </p:nvSpPr>
          <p:spPr>
            <a:xfrm>
              <a:off x="358139" y="66293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B400"/>
            </a:solidFill>
          </p:spPr>
          <p:txBody>
            <a:bodyPr wrap="square" lIns="0" tIns="0" rIns="0" bIns="0" rtlCol="0"/>
            <a:lstStyle/>
            <a:p>
              <a:endParaRPr/>
            </a:p>
          </p:txBody>
        </p:sp>
        <p:sp>
          <p:nvSpPr>
            <p:cNvPr id="361" name="object 361"/>
            <p:cNvSpPr/>
            <p:nvPr/>
          </p:nvSpPr>
          <p:spPr>
            <a:xfrm>
              <a:off x="358139" y="67182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B300"/>
            </a:solidFill>
          </p:spPr>
          <p:txBody>
            <a:bodyPr wrap="square" lIns="0" tIns="0" rIns="0" bIns="0" rtlCol="0"/>
            <a:lstStyle/>
            <a:p>
              <a:endParaRPr/>
            </a:p>
          </p:txBody>
        </p:sp>
        <p:sp>
          <p:nvSpPr>
            <p:cNvPr id="362" name="object 362"/>
            <p:cNvSpPr/>
            <p:nvPr/>
          </p:nvSpPr>
          <p:spPr>
            <a:xfrm>
              <a:off x="358139" y="680720"/>
              <a:ext cx="128270" cy="10160"/>
            </a:xfrm>
            <a:custGeom>
              <a:avLst/>
              <a:gdLst/>
              <a:ahLst/>
              <a:cxnLst/>
              <a:rect l="l" t="t" r="r" b="b"/>
              <a:pathLst>
                <a:path w="128270" h="10159">
                  <a:moveTo>
                    <a:pt x="128269" y="0"/>
                  </a:moveTo>
                  <a:lnTo>
                    <a:pt x="0" y="0"/>
                  </a:lnTo>
                  <a:lnTo>
                    <a:pt x="0" y="10159"/>
                  </a:lnTo>
                  <a:lnTo>
                    <a:pt x="128269" y="10159"/>
                  </a:lnTo>
                  <a:lnTo>
                    <a:pt x="128269" y="0"/>
                  </a:lnTo>
                  <a:close/>
                </a:path>
              </a:pathLst>
            </a:custGeom>
            <a:solidFill>
              <a:srgbClr val="00B200"/>
            </a:solidFill>
          </p:spPr>
          <p:txBody>
            <a:bodyPr wrap="square" lIns="0" tIns="0" rIns="0" bIns="0" rtlCol="0"/>
            <a:lstStyle/>
            <a:p>
              <a:endParaRPr/>
            </a:p>
          </p:txBody>
        </p:sp>
        <p:sp>
          <p:nvSpPr>
            <p:cNvPr id="363" name="object 363"/>
            <p:cNvSpPr/>
            <p:nvPr/>
          </p:nvSpPr>
          <p:spPr>
            <a:xfrm>
              <a:off x="358139" y="68961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B100"/>
            </a:solidFill>
          </p:spPr>
          <p:txBody>
            <a:bodyPr wrap="square" lIns="0" tIns="0" rIns="0" bIns="0" rtlCol="0"/>
            <a:lstStyle/>
            <a:p>
              <a:endParaRPr/>
            </a:p>
          </p:txBody>
        </p:sp>
        <p:sp>
          <p:nvSpPr>
            <p:cNvPr id="364" name="object 364"/>
            <p:cNvSpPr/>
            <p:nvPr/>
          </p:nvSpPr>
          <p:spPr>
            <a:xfrm>
              <a:off x="358139" y="69849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B000"/>
            </a:solidFill>
          </p:spPr>
          <p:txBody>
            <a:bodyPr wrap="square" lIns="0" tIns="0" rIns="0" bIns="0" rtlCol="0"/>
            <a:lstStyle/>
            <a:p>
              <a:endParaRPr/>
            </a:p>
          </p:txBody>
        </p:sp>
        <p:sp>
          <p:nvSpPr>
            <p:cNvPr id="365" name="object 365"/>
            <p:cNvSpPr/>
            <p:nvPr/>
          </p:nvSpPr>
          <p:spPr>
            <a:xfrm>
              <a:off x="358139" y="70738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AF00"/>
            </a:solidFill>
          </p:spPr>
          <p:txBody>
            <a:bodyPr wrap="square" lIns="0" tIns="0" rIns="0" bIns="0" rtlCol="0"/>
            <a:lstStyle/>
            <a:p>
              <a:endParaRPr/>
            </a:p>
          </p:txBody>
        </p:sp>
        <p:sp>
          <p:nvSpPr>
            <p:cNvPr id="366" name="object 366"/>
            <p:cNvSpPr/>
            <p:nvPr/>
          </p:nvSpPr>
          <p:spPr>
            <a:xfrm>
              <a:off x="358139" y="71627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AE00"/>
            </a:solidFill>
          </p:spPr>
          <p:txBody>
            <a:bodyPr wrap="square" lIns="0" tIns="0" rIns="0" bIns="0" rtlCol="0"/>
            <a:lstStyle/>
            <a:p>
              <a:endParaRPr/>
            </a:p>
          </p:txBody>
        </p:sp>
        <p:sp>
          <p:nvSpPr>
            <p:cNvPr id="367" name="object 367"/>
            <p:cNvSpPr/>
            <p:nvPr/>
          </p:nvSpPr>
          <p:spPr>
            <a:xfrm>
              <a:off x="358139" y="725170"/>
              <a:ext cx="128270" cy="10160"/>
            </a:xfrm>
            <a:custGeom>
              <a:avLst/>
              <a:gdLst/>
              <a:ahLst/>
              <a:cxnLst/>
              <a:rect l="l" t="t" r="r" b="b"/>
              <a:pathLst>
                <a:path w="128270" h="10159">
                  <a:moveTo>
                    <a:pt x="128269" y="0"/>
                  </a:moveTo>
                  <a:lnTo>
                    <a:pt x="0" y="0"/>
                  </a:lnTo>
                  <a:lnTo>
                    <a:pt x="0" y="10159"/>
                  </a:lnTo>
                  <a:lnTo>
                    <a:pt x="128269" y="10159"/>
                  </a:lnTo>
                  <a:lnTo>
                    <a:pt x="128269" y="0"/>
                  </a:lnTo>
                  <a:close/>
                </a:path>
              </a:pathLst>
            </a:custGeom>
            <a:solidFill>
              <a:srgbClr val="00AD00"/>
            </a:solidFill>
          </p:spPr>
          <p:txBody>
            <a:bodyPr wrap="square" lIns="0" tIns="0" rIns="0" bIns="0" rtlCol="0"/>
            <a:lstStyle/>
            <a:p>
              <a:endParaRPr/>
            </a:p>
          </p:txBody>
        </p:sp>
        <p:sp>
          <p:nvSpPr>
            <p:cNvPr id="368" name="object 368"/>
            <p:cNvSpPr/>
            <p:nvPr/>
          </p:nvSpPr>
          <p:spPr>
            <a:xfrm>
              <a:off x="358139" y="73406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AC00"/>
            </a:solidFill>
          </p:spPr>
          <p:txBody>
            <a:bodyPr wrap="square" lIns="0" tIns="0" rIns="0" bIns="0" rtlCol="0"/>
            <a:lstStyle/>
            <a:p>
              <a:endParaRPr/>
            </a:p>
          </p:txBody>
        </p:sp>
        <p:sp>
          <p:nvSpPr>
            <p:cNvPr id="369" name="object 369"/>
            <p:cNvSpPr/>
            <p:nvPr/>
          </p:nvSpPr>
          <p:spPr>
            <a:xfrm>
              <a:off x="358139" y="74294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AB00"/>
            </a:solidFill>
          </p:spPr>
          <p:txBody>
            <a:bodyPr wrap="square" lIns="0" tIns="0" rIns="0" bIns="0" rtlCol="0"/>
            <a:lstStyle/>
            <a:p>
              <a:endParaRPr/>
            </a:p>
          </p:txBody>
        </p:sp>
        <p:sp>
          <p:nvSpPr>
            <p:cNvPr id="370" name="object 370"/>
            <p:cNvSpPr/>
            <p:nvPr/>
          </p:nvSpPr>
          <p:spPr>
            <a:xfrm>
              <a:off x="358139" y="75183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AA00"/>
            </a:solidFill>
          </p:spPr>
          <p:txBody>
            <a:bodyPr wrap="square" lIns="0" tIns="0" rIns="0" bIns="0" rtlCol="0"/>
            <a:lstStyle/>
            <a:p>
              <a:endParaRPr/>
            </a:p>
          </p:txBody>
        </p:sp>
        <p:sp>
          <p:nvSpPr>
            <p:cNvPr id="371" name="object 371"/>
            <p:cNvSpPr/>
            <p:nvPr/>
          </p:nvSpPr>
          <p:spPr>
            <a:xfrm>
              <a:off x="358139" y="76072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A900"/>
            </a:solidFill>
          </p:spPr>
          <p:txBody>
            <a:bodyPr wrap="square" lIns="0" tIns="0" rIns="0" bIns="0" rtlCol="0"/>
            <a:lstStyle/>
            <a:p>
              <a:endParaRPr/>
            </a:p>
          </p:txBody>
        </p:sp>
        <p:sp>
          <p:nvSpPr>
            <p:cNvPr id="372" name="object 372"/>
            <p:cNvSpPr/>
            <p:nvPr/>
          </p:nvSpPr>
          <p:spPr>
            <a:xfrm>
              <a:off x="358139" y="769620"/>
              <a:ext cx="128270" cy="10160"/>
            </a:xfrm>
            <a:custGeom>
              <a:avLst/>
              <a:gdLst/>
              <a:ahLst/>
              <a:cxnLst/>
              <a:rect l="l" t="t" r="r" b="b"/>
              <a:pathLst>
                <a:path w="128270" h="10159">
                  <a:moveTo>
                    <a:pt x="128269" y="0"/>
                  </a:moveTo>
                  <a:lnTo>
                    <a:pt x="0" y="0"/>
                  </a:lnTo>
                  <a:lnTo>
                    <a:pt x="0" y="10159"/>
                  </a:lnTo>
                  <a:lnTo>
                    <a:pt x="128269" y="10159"/>
                  </a:lnTo>
                  <a:lnTo>
                    <a:pt x="128269" y="0"/>
                  </a:lnTo>
                  <a:close/>
                </a:path>
              </a:pathLst>
            </a:custGeom>
            <a:solidFill>
              <a:srgbClr val="00A800"/>
            </a:solidFill>
          </p:spPr>
          <p:txBody>
            <a:bodyPr wrap="square" lIns="0" tIns="0" rIns="0" bIns="0" rtlCol="0"/>
            <a:lstStyle/>
            <a:p>
              <a:endParaRPr/>
            </a:p>
          </p:txBody>
        </p:sp>
        <p:sp>
          <p:nvSpPr>
            <p:cNvPr id="373" name="object 373"/>
            <p:cNvSpPr/>
            <p:nvPr/>
          </p:nvSpPr>
          <p:spPr>
            <a:xfrm>
              <a:off x="358139" y="77851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A700"/>
            </a:solidFill>
          </p:spPr>
          <p:txBody>
            <a:bodyPr wrap="square" lIns="0" tIns="0" rIns="0" bIns="0" rtlCol="0"/>
            <a:lstStyle/>
            <a:p>
              <a:endParaRPr/>
            </a:p>
          </p:txBody>
        </p:sp>
        <p:sp>
          <p:nvSpPr>
            <p:cNvPr id="374" name="object 374"/>
            <p:cNvSpPr/>
            <p:nvPr/>
          </p:nvSpPr>
          <p:spPr>
            <a:xfrm>
              <a:off x="358139" y="78739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A600"/>
            </a:solidFill>
          </p:spPr>
          <p:txBody>
            <a:bodyPr wrap="square" lIns="0" tIns="0" rIns="0" bIns="0" rtlCol="0"/>
            <a:lstStyle/>
            <a:p>
              <a:endParaRPr/>
            </a:p>
          </p:txBody>
        </p:sp>
        <p:sp>
          <p:nvSpPr>
            <p:cNvPr id="375" name="object 375"/>
            <p:cNvSpPr/>
            <p:nvPr/>
          </p:nvSpPr>
          <p:spPr>
            <a:xfrm>
              <a:off x="358139" y="79628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A500"/>
            </a:solidFill>
          </p:spPr>
          <p:txBody>
            <a:bodyPr wrap="square" lIns="0" tIns="0" rIns="0" bIns="0" rtlCol="0"/>
            <a:lstStyle/>
            <a:p>
              <a:endParaRPr/>
            </a:p>
          </p:txBody>
        </p:sp>
        <p:sp>
          <p:nvSpPr>
            <p:cNvPr id="376" name="object 376"/>
            <p:cNvSpPr/>
            <p:nvPr/>
          </p:nvSpPr>
          <p:spPr>
            <a:xfrm>
              <a:off x="358139" y="80517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A400"/>
            </a:solidFill>
          </p:spPr>
          <p:txBody>
            <a:bodyPr wrap="square" lIns="0" tIns="0" rIns="0" bIns="0" rtlCol="0"/>
            <a:lstStyle/>
            <a:p>
              <a:endParaRPr/>
            </a:p>
          </p:txBody>
        </p:sp>
        <p:sp>
          <p:nvSpPr>
            <p:cNvPr id="377" name="object 377"/>
            <p:cNvSpPr/>
            <p:nvPr/>
          </p:nvSpPr>
          <p:spPr>
            <a:xfrm>
              <a:off x="358139" y="814069"/>
              <a:ext cx="128270" cy="10160"/>
            </a:xfrm>
            <a:custGeom>
              <a:avLst/>
              <a:gdLst/>
              <a:ahLst/>
              <a:cxnLst/>
              <a:rect l="l" t="t" r="r" b="b"/>
              <a:pathLst>
                <a:path w="128270" h="10159">
                  <a:moveTo>
                    <a:pt x="128269" y="0"/>
                  </a:moveTo>
                  <a:lnTo>
                    <a:pt x="0" y="0"/>
                  </a:lnTo>
                  <a:lnTo>
                    <a:pt x="0" y="10159"/>
                  </a:lnTo>
                  <a:lnTo>
                    <a:pt x="128269" y="10159"/>
                  </a:lnTo>
                  <a:lnTo>
                    <a:pt x="128269" y="0"/>
                  </a:lnTo>
                  <a:close/>
                </a:path>
              </a:pathLst>
            </a:custGeom>
            <a:solidFill>
              <a:srgbClr val="00A300"/>
            </a:solidFill>
          </p:spPr>
          <p:txBody>
            <a:bodyPr wrap="square" lIns="0" tIns="0" rIns="0" bIns="0" rtlCol="0"/>
            <a:lstStyle/>
            <a:p>
              <a:endParaRPr/>
            </a:p>
          </p:txBody>
        </p:sp>
        <p:sp>
          <p:nvSpPr>
            <p:cNvPr id="378" name="object 378"/>
            <p:cNvSpPr/>
            <p:nvPr/>
          </p:nvSpPr>
          <p:spPr>
            <a:xfrm>
              <a:off x="358139" y="82296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A200"/>
            </a:solidFill>
          </p:spPr>
          <p:txBody>
            <a:bodyPr wrap="square" lIns="0" tIns="0" rIns="0" bIns="0" rtlCol="0"/>
            <a:lstStyle/>
            <a:p>
              <a:endParaRPr/>
            </a:p>
          </p:txBody>
        </p:sp>
        <p:sp>
          <p:nvSpPr>
            <p:cNvPr id="379" name="object 379"/>
            <p:cNvSpPr/>
            <p:nvPr/>
          </p:nvSpPr>
          <p:spPr>
            <a:xfrm>
              <a:off x="358139" y="83184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A100"/>
            </a:solidFill>
          </p:spPr>
          <p:txBody>
            <a:bodyPr wrap="square" lIns="0" tIns="0" rIns="0" bIns="0" rtlCol="0"/>
            <a:lstStyle/>
            <a:p>
              <a:endParaRPr/>
            </a:p>
          </p:txBody>
        </p:sp>
        <p:sp>
          <p:nvSpPr>
            <p:cNvPr id="380" name="object 380"/>
            <p:cNvSpPr/>
            <p:nvPr/>
          </p:nvSpPr>
          <p:spPr>
            <a:xfrm>
              <a:off x="358139" y="84074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A000"/>
            </a:solidFill>
          </p:spPr>
          <p:txBody>
            <a:bodyPr wrap="square" lIns="0" tIns="0" rIns="0" bIns="0" rtlCol="0"/>
            <a:lstStyle/>
            <a:p>
              <a:endParaRPr/>
            </a:p>
          </p:txBody>
        </p:sp>
        <p:sp>
          <p:nvSpPr>
            <p:cNvPr id="381" name="object 381"/>
            <p:cNvSpPr/>
            <p:nvPr/>
          </p:nvSpPr>
          <p:spPr>
            <a:xfrm>
              <a:off x="358139" y="84962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9F00"/>
            </a:solidFill>
          </p:spPr>
          <p:txBody>
            <a:bodyPr wrap="square" lIns="0" tIns="0" rIns="0" bIns="0" rtlCol="0"/>
            <a:lstStyle/>
            <a:p>
              <a:endParaRPr/>
            </a:p>
          </p:txBody>
        </p:sp>
        <p:sp>
          <p:nvSpPr>
            <p:cNvPr id="382" name="object 382"/>
            <p:cNvSpPr/>
            <p:nvPr/>
          </p:nvSpPr>
          <p:spPr>
            <a:xfrm>
              <a:off x="358139" y="85851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9E00"/>
            </a:solidFill>
          </p:spPr>
          <p:txBody>
            <a:bodyPr wrap="square" lIns="0" tIns="0" rIns="0" bIns="0" rtlCol="0"/>
            <a:lstStyle/>
            <a:p>
              <a:endParaRPr/>
            </a:p>
          </p:txBody>
        </p:sp>
        <p:sp>
          <p:nvSpPr>
            <p:cNvPr id="383" name="object 383"/>
            <p:cNvSpPr/>
            <p:nvPr/>
          </p:nvSpPr>
          <p:spPr>
            <a:xfrm>
              <a:off x="358139" y="86741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9D00"/>
            </a:solidFill>
          </p:spPr>
          <p:txBody>
            <a:bodyPr wrap="square" lIns="0" tIns="0" rIns="0" bIns="0" rtlCol="0"/>
            <a:lstStyle/>
            <a:p>
              <a:endParaRPr/>
            </a:p>
          </p:txBody>
        </p:sp>
        <p:sp>
          <p:nvSpPr>
            <p:cNvPr id="384" name="object 384"/>
            <p:cNvSpPr/>
            <p:nvPr/>
          </p:nvSpPr>
          <p:spPr>
            <a:xfrm>
              <a:off x="358139" y="87629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9C00"/>
            </a:solidFill>
          </p:spPr>
          <p:txBody>
            <a:bodyPr wrap="square" lIns="0" tIns="0" rIns="0" bIns="0" rtlCol="0"/>
            <a:lstStyle/>
            <a:p>
              <a:endParaRPr/>
            </a:p>
          </p:txBody>
        </p:sp>
        <p:sp>
          <p:nvSpPr>
            <p:cNvPr id="385" name="object 385"/>
            <p:cNvSpPr/>
            <p:nvPr/>
          </p:nvSpPr>
          <p:spPr>
            <a:xfrm>
              <a:off x="358139" y="88519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9B00"/>
            </a:solidFill>
          </p:spPr>
          <p:txBody>
            <a:bodyPr wrap="square" lIns="0" tIns="0" rIns="0" bIns="0" rtlCol="0"/>
            <a:lstStyle/>
            <a:p>
              <a:endParaRPr/>
            </a:p>
          </p:txBody>
        </p:sp>
        <p:sp>
          <p:nvSpPr>
            <p:cNvPr id="386" name="object 386"/>
            <p:cNvSpPr/>
            <p:nvPr/>
          </p:nvSpPr>
          <p:spPr>
            <a:xfrm>
              <a:off x="358139" y="89407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9A00"/>
            </a:solidFill>
          </p:spPr>
          <p:txBody>
            <a:bodyPr wrap="square" lIns="0" tIns="0" rIns="0" bIns="0" rtlCol="0"/>
            <a:lstStyle/>
            <a:p>
              <a:endParaRPr/>
            </a:p>
          </p:txBody>
        </p:sp>
        <p:sp>
          <p:nvSpPr>
            <p:cNvPr id="387" name="object 387"/>
            <p:cNvSpPr/>
            <p:nvPr/>
          </p:nvSpPr>
          <p:spPr>
            <a:xfrm>
              <a:off x="358140" y="902969"/>
              <a:ext cx="128270" cy="17780"/>
            </a:xfrm>
            <a:custGeom>
              <a:avLst/>
              <a:gdLst/>
              <a:ahLst/>
              <a:cxnLst/>
              <a:rect l="l" t="t" r="r" b="b"/>
              <a:pathLst>
                <a:path w="128270" h="17780">
                  <a:moveTo>
                    <a:pt x="128270" y="0"/>
                  </a:moveTo>
                  <a:lnTo>
                    <a:pt x="0" y="0"/>
                  </a:lnTo>
                  <a:lnTo>
                    <a:pt x="0" y="8890"/>
                  </a:lnTo>
                  <a:lnTo>
                    <a:pt x="0" y="17780"/>
                  </a:lnTo>
                  <a:lnTo>
                    <a:pt x="128270" y="17780"/>
                  </a:lnTo>
                  <a:lnTo>
                    <a:pt x="128270" y="8890"/>
                  </a:lnTo>
                  <a:lnTo>
                    <a:pt x="128270" y="0"/>
                  </a:lnTo>
                  <a:close/>
                </a:path>
              </a:pathLst>
            </a:custGeom>
            <a:solidFill>
              <a:srgbClr val="009900"/>
            </a:solidFill>
          </p:spPr>
          <p:txBody>
            <a:bodyPr wrap="square" lIns="0" tIns="0" rIns="0" bIns="0" rtlCol="0"/>
            <a:lstStyle/>
            <a:p>
              <a:endParaRPr/>
            </a:p>
          </p:txBody>
        </p:sp>
        <p:sp>
          <p:nvSpPr>
            <p:cNvPr id="388" name="object 388"/>
            <p:cNvSpPr/>
            <p:nvPr/>
          </p:nvSpPr>
          <p:spPr>
            <a:xfrm>
              <a:off x="358139" y="92074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9700"/>
            </a:solidFill>
          </p:spPr>
          <p:txBody>
            <a:bodyPr wrap="square" lIns="0" tIns="0" rIns="0" bIns="0" rtlCol="0"/>
            <a:lstStyle/>
            <a:p>
              <a:endParaRPr/>
            </a:p>
          </p:txBody>
        </p:sp>
        <p:sp>
          <p:nvSpPr>
            <p:cNvPr id="389" name="object 389"/>
            <p:cNvSpPr/>
            <p:nvPr/>
          </p:nvSpPr>
          <p:spPr>
            <a:xfrm>
              <a:off x="358139" y="92964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9600"/>
            </a:solidFill>
          </p:spPr>
          <p:txBody>
            <a:bodyPr wrap="square" lIns="0" tIns="0" rIns="0" bIns="0" rtlCol="0"/>
            <a:lstStyle/>
            <a:p>
              <a:endParaRPr/>
            </a:p>
          </p:txBody>
        </p:sp>
        <p:sp>
          <p:nvSpPr>
            <p:cNvPr id="390" name="object 390"/>
            <p:cNvSpPr/>
            <p:nvPr/>
          </p:nvSpPr>
          <p:spPr>
            <a:xfrm>
              <a:off x="358139" y="93852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9500"/>
            </a:solidFill>
          </p:spPr>
          <p:txBody>
            <a:bodyPr wrap="square" lIns="0" tIns="0" rIns="0" bIns="0" rtlCol="0"/>
            <a:lstStyle/>
            <a:p>
              <a:endParaRPr/>
            </a:p>
          </p:txBody>
        </p:sp>
        <p:sp>
          <p:nvSpPr>
            <p:cNvPr id="391" name="object 391"/>
            <p:cNvSpPr/>
            <p:nvPr/>
          </p:nvSpPr>
          <p:spPr>
            <a:xfrm>
              <a:off x="358139" y="94741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9400"/>
            </a:solidFill>
          </p:spPr>
          <p:txBody>
            <a:bodyPr wrap="square" lIns="0" tIns="0" rIns="0" bIns="0" rtlCol="0"/>
            <a:lstStyle/>
            <a:p>
              <a:endParaRPr/>
            </a:p>
          </p:txBody>
        </p:sp>
        <p:sp>
          <p:nvSpPr>
            <p:cNvPr id="392" name="object 392"/>
            <p:cNvSpPr/>
            <p:nvPr/>
          </p:nvSpPr>
          <p:spPr>
            <a:xfrm>
              <a:off x="358139" y="95631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9300"/>
            </a:solidFill>
          </p:spPr>
          <p:txBody>
            <a:bodyPr wrap="square" lIns="0" tIns="0" rIns="0" bIns="0" rtlCol="0"/>
            <a:lstStyle/>
            <a:p>
              <a:endParaRPr/>
            </a:p>
          </p:txBody>
        </p:sp>
        <p:sp>
          <p:nvSpPr>
            <p:cNvPr id="393" name="object 393"/>
            <p:cNvSpPr/>
            <p:nvPr/>
          </p:nvSpPr>
          <p:spPr>
            <a:xfrm>
              <a:off x="358139" y="96392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9200"/>
            </a:solidFill>
          </p:spPr>
          <p:txBody>
            <a:bodyPr wrap="square" lIns="0" tIns="0" rIns="0" bIns="0" rtlCol="0"/>
            <a:lstStyle/>
            <a:p>
              <a:endParaRPr/>
            </a:p>
          </p:txBody>
        </p:sp>
        <p:sp>
          <p:nvSpPr>
            <p:cNvPr id="394" name="object 394"/>
            <p:cNvSpPr/>
            <p:nvPr/>
          </p:nvSpPr>
          <p:spPr>
            <a:xfrm>
              <a:off x="358139" y="972819"/>
              <a:ext cx="128270" cy="10160"/>
            </a:xfrm>
            <a:custGeom>
              <a:avLst/>
              <a:gdLst/>
              <a:ahLst/>
              <a:cxnLst/>
              <a:rect l="l" t="t" r="r" b="b"/>
              <a:pathLst>
                <a:path w="128270" h="10159">
                  <a:moveTo>
                    <a:pt x="128269" y="0"/>
                  </a:moveTo>
                  <a:lnTo>
                    <a:pt x="0" y="0"/>
                  </a:lnTo>
                  <a:lnTo>
                    <a:pt x="0" y="10159"/>
                  </a:lnTo>
                  <a:lnTo>
                    <a:pt x="128269" y="10159"/>
                  </a:lnTo>
                  <a:lnTo>
                    <a:pt x="128269" y="0"/>
                  </a:lnTo>
                  <a:close/>
                </a:path>
              </a:pathLst>
            </a:custGeom>
            <a:solidFill>
              <a:srgbClr val="009100"/>
            </a:solidFill>
          </p:spPr>
          <p:txBody>
            <a:bodyPr wrap="square" lIns="0" tIns="0" rIns="0" bIns="0" rtlCol="0"/>
            <a:lstStyle/>
            <a:p>
              <a:endParaRPr/>
            </a:p>
          </p:txBody>
        </p:sp>
        <p:sp>
          <p:nvSpPr>
            <p:cNvPr id="395" name="object 395"/>
            <p:cNvSpPr/>
            <p:nvPr/>
          </p:nvSpPr>
          <p:spPr>
            <a:xfrm>
              <a:off x="358139" y="98297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9000"/>
            </a:solidFill>
          </p:spPr>
          <p:txBody>
            <a:bodyPr wrap="square" lIns="0" tIns="0" rIns="0" bIns="0" rtlCol="0"/>
            <a:lstStyle/>
            <a:p>
              <a:endParaRPr/>
            </a:p>
          </p:txBody>
        </p:sp>
        <p:sp>
          <p:nvSpPr>
            <p:cNvPr id="396" name="object 396"/>
            <p:cNvSpPr/>
            <p:nvPr/>
          </p:nvSpPr>
          <p:spPr>
            <a:xfrm>
              <a:off x="358139" y="99059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8F00"/>
            </a:solidFill>
          </p:spPr>
          <p:txBody>
            <a:bodyPr wrap="square" lIns="0" tIns="0" rIns="0" bIns="0" rtlCol="0"/>
            <a:lstStyle/>
            <a:p>
              <a:endParaRPr/>
            </a:p>
          </p:txBody>
        </p:sp>
        <p:sp>
          <p:nvSpPr>
            <p:cNvPr id="397" name="object 397"/>
            <p:cNvSpPr/>
            <p:nvPr/>
          </p:nvSpPr>
          <p:spPr>
            <a:xfrm>
              <a:off x="358139" y="99949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8E00"/>
            </a:solidFill>
          </p:spPr>
          <p:txBody>
            <a:bodyPr wrap="square" lIns="0" tIns="0" rIns="0" bIns="0" rtlCol="0"/>
            <a:lstStyle/>
            <a:p>
              <a:endParaRPr/>
            </a:p>
          </p:txBody>
        </p:sp>
        <p:sp>
          <p:nvSpPr>
            <p:cNvPr id="398" name="object 398"/>
            <p:cNvSpPr/>
            <p:nvPr/>
          </p:nvSpPr>
          <p:spPr>
            <a:xfrm>
              <a:off x="358139" y="100964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8D00"/>
            </a:solidFill>
          </p:spPr>
          <p:txBody>
            <a:bodyPr wrap="square" lIns="0" tIns="0" rIns="0" bIns="0" rtlCol="0"/>
            <a:lstStyle/>
            <a:p>
              <a:endParaRPr/>
            </a:p>
          </p:txBody>
        </p:sp>
        <p:sp>
          <p:nvSpPr>
            <p:cNvPr id="399" name="object 399"/>
            <p:cNvSpPr/>
            <p:nvPr/>
          </p:nvSpPr>
          <p:spPr>
            <a:xfrm>
              <a:off x="358139" y="1017269"/>
              <a:ext cx="128270" cy="10160"/>
            </a:xfrm>
            <a:custGeom>
              <a:avLst/>
              <a:gdLst/>
              <a:ahLst/>
              <a:cxnLst/>
              <a:rect l="l" t="t" r="r" b="b"/>
              <a:pathLst>
                <a:path w="128270" h="10159">
                  <a:moveTo>
                    <a:pt x="128269" y="0"/>
                  </a:moveTo>
                  <a:lnTo>
                    <a:pt x="0" y="0"/>
                  </a:lnTo>
                  <a:lnTo>
                    <a:pt x="0" y="10159"/>
                  </a:lnTo>
                  <a:lnTo>
                    <a:pt x="128269" y="10159"/>
                  </a:lnTo>
                  <a:lnTo>
                    <a:pt x="128269" y="0"/>
                  </a:lnTo>
                  <a:close/>
                </a:path>
              </a:pathLst>
            </a:custGeom>
            <a:solidFill>
              <a:srgbClr val="008C00"/>
            </a:solidFill>
          </p:spPr>
          <p:txBody>
            <a:bodyPr wrap="square" lIns="0" tIns="0" rIns="0" bIns="0" rtlCol="0"/>
            <a:lstStyle/>
            <a:p>
              <a:endParaRPr/>
            </a:p>
          </p:txBody>
        </p:sp>
        <p:sp>
          <p:nvSpPr>
            <p:cNvPr id="400" name="object 400"/>
            <p:cNvSpPr/>
            <p:nvPr/>
          </p:nvSpPr>
          <p:spPr>
            <a:xfrm>
              <a:off x="358139" y="102616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8B00"/>
            </a:solidFill>
          </p:spPr>
          <p:txBody>
            <a:bodyPr wrap="square" lIns="0" tIns="0" rIns="0" bIns="0" rtlCol="0"/>
            <a:lstStyle/>
            <a:p>
              <a:endParaRPr/>
            </a:p>
          </p:txBody>
        </p:sp>
        <p:sp>
          <p:nvSpPr>
            <p:cNvPr id="401" name="object 401"/>
            <p:cNvSpPr/>
            <p:nvPr/>
          </p:nvSpPr>
          <p:spPr>
            <a:xfrm>
              <a:off x="358139" y="103504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8A00"/>
            </a:solidFill>
          </p:spPr>
          <p:txBody>
            <a:bodyPr wrap="square" lIns="0" tIns="0" rIns="0" bIns="0" rtlCol="0"/>
            <a:lstStyle/>
            <a:p>
              <a:endParaRPr/>
            </a:p>
          </p:txBody>
        </p:sp>
        <p:sp>
          <p:nvSpPr>
            <p:cNvPr id="402" name="object 402"/>
            <p:cNvSpPr/>
            <p:nvPr/>
          </p:nvSpPr>
          <p:spPr>
            <a:xfrm>
              <a:off x="358139" y="104394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8900"/>
            </a:solidFill>
          </p:spPr>
          <p:txBody>
            <a:bodyPr wrap="square" lIns="0" tIns="0" rIns="0" bIns="0" rtlCol="0"/>
            <a:lstStyle/>
            <a:p>
              <a:endParaRPr/>
            </a:p>
          </p:txBody>
        </p:sp>
        <p:sp>
          <p:nvSpPr>
            <p:cNvPr id="403" name="object 403"/>
            <p:cNvSpPr/>
            <p:nvPr/>
          </p:nvSpPr>
          <p:spPr>
            <a:xfrm>
              <a:off x="358139" y="105282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8800"/>
            </a:solidFill>
          </p:spPr>
          <p:txBody>
            <a:bodyPr wrap="square" lIns="0" tIns="0" rIns="0" bIns="0" rtlCol="0"/>
            <a:lstStyle/>
            <a:p>
              <a:endParaRPr/>
            </a:p>
          </p:txBody>
        </p:sp>
        <p:sp>
          <p:nvSpPr>
            <p:cNvPr id="404" name="object 404"/>
            <p:cNvSpPr/>
            <p:nvPr/>
          </p:nvSpPr>
          <p:spPr>
            <a:xfrm>
              <a:off x="358139" y="1061719"/>
              <a:ext cx="128270" cy="10160"/>
            </a:xfrm>
            <a:custGeom>
              <a:avLst/>
              <a:gdLst/>
              <a:ahLst/>
              <a:cxnLst/>
              <a:rect l="l" t="t" r="r" b="b"/>
              <a:pathLst>
                <a:path w="128270" h="10159">
                  <a:moveTo>
                    <a:pt x="128269" y="0"/>
                  </a:moveTo>
                  <a:lnTo>
                    <a:pt x="0" y="0"/>
                  </a:lnTo>
                  <a:lnTo>
                    <a:pt x="0" y="10159"/>
                  </a:lnTo>
                  <a:lnTo>
                    <a:pt x="128269" y="10159"/>
                  </a:lnTo>
                  <a:lnTo>
                    <a:pt x="128269" y="0"/>
                  </a:lnTo>
                  <a:close/>
                </a:path>
              </a:pathLst>
            </a:custGeom>
            <a:solidFill>
              <a:srgbClr val="008700"/>
            </a:solidFill>
          </p:spPr>
          <p:txBody>
            <a:bodyPr wrap="square" lIns="0" tIns="0" rIns="0" bIns="0" rtlCol="0"/>
            <a:lstStyle/>
            <a:p>
              <a:endParaRPr/>
            </a:p>
          </p:txBody>
        </p:sp>
        <p:sp>
          <p:nvSpPr>
            <p:cNvPr id="405" name="object 405"/>
            <p:cNvSpPr/>
            <p:nvPr/>
          </p:nvSpPr>
          <p:spPr>
            <a:xfrm>
              <a:off x="358139" y="107061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8600"/>
            </a:solidFill>
          </p:spPr>
          <p:txBody>
            <a:bodyPr wrap="square" lIns="0" tIns="0" rIns="0" bIns="0" rtlCol="0"/>
            <a:lstStyle/>
            <a:p>
              <a:endParaRPr/>
            </a:p>
          </p:txBody>
        </p:sp>
        <p:sp>
          <p:nvSpPr>
            <p:cNvPr id="406" name="object 406"/>
            <p:cNvSpPr/>
            <p:nvPr/>
          </p:nvSpPr>
          <p:spPr>
            <a:xfrm>
              <a:off x="358139" y="107949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8500"/>
            </a:solidFill>
          </p:spPr>
          <p:txBody>
            <a:bodyPr wrap="square" lIns="0" tIns="0" rIns="0" bIns="0" rtlCol="0"/>
            <a:lstStyle/>
            <a:p>
              <a:endParaRPr/>
            </a:p>
          </p:txBody>
        </p:sp>
        <p:sp>
          <p:nvSpPr>
            <p:cNvPr id="407" name="object 407"/>
            <p:cNvSpPr/>
            <p:nvPr/>
          </p:nvSpPr>
          <p:spPr>
            <a:xfrm>
              <a:off x="358139" y="108839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8400"/>
            </a:solidFill>
          </p:spPr>
          <p:txBody>
            <a:bodyPr wrap="square" lIns="0" tIns="0" rIns="0" bIns="0" rtlCol="0"/>
            <a:lstStyle/>
            <a:p>
              <a:endParaRPr/>
            </a:p>
          </p:txBody>
        </p:sp>
        <p:sp>
          <p:nvSpPr>
            <p:cNvPr id="408" name="object 408"/>
            <p:cNvSpPr/>
            <p:nvPr/>
          </p:nvSpPr>
          <p:spPr>
            <a:xfrm>
              <a:off x="358139" y="109727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8300"/>
            </a:solidFill>
          </p:spPr>
          <p:txBody>
            <a:bodyPr wrap="square" lIns="0" tIns="0" rIns="0" bIns="0" rtlCol="0"/>
            <a:lstStyle/>
            <a:p>
              <a:endParaRPr/>
            </a:p>
          </p:txBody>
        </p:sp>
        <p:sp>
          <p:nvSpPr>
            <p:cNvPr id="409" name="object 409"/>
            <p:cNvSpPr/>
            <p:nvPr/>
          </p:nvSpPr>
          <p:spPr>
            <a:xfrm>
              <a:off x="358139" y="1106169"/>
              <a:ext cx="128270" cy="10160"/>
            </a:xfrm>
            <a:custGeom>
              <a:avLst/>
              <a:gdLst/>
              <a:ahLst/>
              <a:cxnLst/>
              <a:rect l="l" t="t" r="r" b="b"/>
              <a:pathLst>
                <a:path w="128270" h="10159">
                  <a:moveTo>
                    <a:pt x="128269" y="0"/>
                  </a:moveTo>
                  <a:lnTo>
                    <a:pt x="0" y="0"/>
                  </a:lnTo>
                  <a:lnTo>
                    <a:pt x="0" y="10159"/>
                  </a:lnTo>
                  <a:lnTo>
                    <a:pt x="128269" y="10159"/>
                  </a:lnTo>
                  <a:lnTo>
                    <a:pt x="128269" y="0"/>
                  </a:lnTo>
                  <a:close/>
                </a:path>
              </a:pathLst>
            </a:custGeom>
            <a:solidFill>
              <a:srgbClr val="008200"/>
            </a:solidFill>
          </p:spPr>
          <p:txBody>
            <a:bodyPr wrap="square" lIns="0" tIns="0" rIns="0" bIns="0" rtlCol="0"/>
            <a:lstStyle/>
            <a:p>
              <a:endParaRPr/>
            </a:p>
          </p:txBody>
        </p:sp>
        <p:sp>
          <p:nvSpPr>
            <p:cNvPr id="410" name="object 410"/>
            <p:cNvSpPr/>
            <p:nvPr/>
          </p:nvSpPr>
          <p:spPr>
            <a:xfrm>
              <a:off x="358139" y="111506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8100"/>
            </a:solidFill>
          </p:spPr>
          <p:txBody>
            <a:bodyPr wrap="square" lIns="0" tIns="0" rIns="0" bIns="0" rtlCol="0"/>
            <a:lstStyle/>
            <a:p>
              <a:endParaRPr/>
            </a:p>
          </p:txBody>
        </p:sp>
        <p:sp>
          <p:nvSpPr>
            <p:cNvPr id="411" name="object 411"/>
            <p:cNvSpPr/>
            <p:nvPr/>
          </p:nvSpPr>
          <p:spPr>
            <a:xfrm>
              <a:off x="358139" y="112394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8000"/>
            </a:solidFill>
          </p:spPr>
          <p:txBody>
            <a:bodyPr wrap="square" lIns="0" tIns="0" rIns="0" bIns="0" rtlCol="0"/>
            <a:lstStyle/>
            <a:p>
              <a:endParaRPr/>
            </a:p>
          </p:txBody>
        </p:sp>
        <p:sp>
          <p:nvSpPr>
            <p:cNvPr id="412" name="object 412"/>
            <p:cNvSpPr/>
            <p:nvPr/>
          </p:nvSpPr>
          <p:spPr>
            <a:xfrm>
              <a:off x="358139" y="113284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7F00"/>
            </a:solidFill>
          </p:spPr>
          <p:txBody>
            <a:bodyPr wrap="square" lIns="0" tIns="0" rIns="0" bIns="0" rtlCol="0"/>
            <a:lstStyle/>
            <a:p>
              <a:endParaRPr/>
            </a:p>
          </p:txBody>
        </p:sp>
        <p:sp>
          <p:nvSpPr>
            <p:cNvPr id="413" name="object 413"/>
            <p:cNvSpPr/>
            <p:nvPr/>
          </p:nvSpPr>
          <p:spPr>
            <a:xfrm>
              <a:off x="358139" y="114172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7E00"/>
            </a:solidFill>
          </p:spPr>
          <p:txBody>
            <a:bodyPr wrap="square" lIns="0" tIns="0" rIns="0" bIns="0" rtlCol="0"/>
            <a:lstStyle/>
            <a:p>
              <a:endParaRPr/>
            </a:p>
          </p:txBody>
        </p:sp>
        <p:sp>
          <p:nvSpPr>
            <p:cNvPr id="414" name="object 414"/>
            <p:cNvSpPr/>
            <p:nvPr/>
          </p:nvSpPr>
          <p:spPr>
            <a:xfrm>
              <a:off x="358139" y="1150619"/>
              <a:ext cx="128270" cy="10160"/>
            </a:xfrm>
            <a:custGeom>
              <a:avLst/>
              <a:gdLst/>
              <a:ahLst/>
              <a:cxnLst/>
              <a:rect l="l" t="t" r="r" b="b"/>
              <a:pathLst>
                <a:path w="128270" h="10159">
                  <a:moveTo>
                    <a:pt x="128269" y="0"/>
                  </a:moveTo>
                  <a:lnTo>
                    <a:pt x="0" y="0"/>
                  </a:lnTo>
                  <a:lnTo>
                    <a:pt x="0" y="10159"/>
                  </a:lnTo>
                  <a:lnTo>
                    <a:pt x="128269" y="10159"/>
                  </a:lnTo>
                  <a:lnTo>
                    <a:pt x="128269" y="0"/>
                  </a:lnTo>
                  <a:close/>
                </a:path>
              </a:pathLst>
            </a:custGeom>
            <a:solidFill>
              <a:srgbClr val="007D00"/>
            </a:solidFill>
          </p:spPr>
          <p:txBody>
            <a:bodyPr wrap="square" lIns="0" tIns="0" rIns="0" bIns="0" rtlCol="0"/>
            <a:lstStyle/>
            <a:p>
              <a:endParaRPr/>
            </a:p>
          </p:txBody>
        </p:sp>
        <p:sp>
          <p:nvSpPr>
            <p:cNvPr id="415" name="object 415"/>
            <p:cNvSpPr/>
            <p:nvPr/>
          </p:nvSpPr>
          <p:spPr>
            <a:xfrm>
              <a:off x="358139" y="115951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7C00"/>
            </a:solidFill>
          </p:spPr>
          <p:txBody>
            <a:bodyPr wrap="square" lIns="0" tIns="0" rIns="0" bIns="0" rtlCol="0"/>
            <a:lstStyle/>
            <a:p>
              <a:endParaRPr/>
            </a:p>
          </p:txBody>
        </p:sp>
        <p:sp>
          <p:nvSpPr>
            <p:cNvPr id="416" name="object 416"/>
            <p:cNvSpPr/>
            <p:nvPr/>
          </p:nvSpPr>
          <p:spPr>
            <a:xfrm>
              <a:off x="358139" y="116839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7B00"/>
            </a:solidFill>
          </p:spPr>
          <p:txBody>
            <a:bodyPr wrap="square" lIns="0" tIns="0" rIns="0" bIns="0" rtlCol="0"/>
            <a:lstStyle/>
            <a:p>
              <a:endParaRPr/>
            </a:p>
          </p:txBody>
        </p:sp>
        <p:sp>
          <p:nvSpPr>
            <p:cNvPr id="417" name="object 417"/>
            <p:cNvSpPr/>
            <p:nvPr/>
          </p:nvSpPr>
          <p:spPr>
            <a:xfrm>
              <a:off x="358139" y="117729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7A00"/>
            </a:solidFill>
          </p:spPr>
          <p:txBody>
            <a:bodyPr wrap="square" lIns="0" tIns="0" rIns="0" bIns="0" rtlCol="0"/>
            <a:lstStyle/>
            <a:p>
              <a:endParaRPr/>
            </a:p>
          </p:txBody>
        </p:sp>
        <p:sp>
          <p:nvSpPr>
            <p:cNvPr id="418" name="object 418"/>
            <p:cNvSpPr/>
            <p:nvPr/>
          </p:nvSpPr>
          <p:spPr>
            <a:xfrm>
              <a:off x="358139" y="118617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7900"/>
            </a:solidFill>
          </p:spPr>
          <p:txBody>
            <a:bodyPr wrap="square" lIns="0" tIns="0" rIns="0" bIns="0" rtlCol="0"/>
            <a:lstStyle/>
            <a:p>
              <a:endParaRPr/>
            </a:p>
          </p:txBody>
        </p:sp>
        <p:sp>
          <p:nvSpPr>
            <p:cNvPr id="419" name="object 419"/>
            <p:cNvSpPr/>
            <p:nvPr/>
          </p:nvSpPr>
          <p:spPr>
            <a:xfrm>
              <a:off x="358139" y="119506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7800"/>
            </a:solidFill>
          </p:spPr>
          <p:txBody>
            <a:bodyPr wrap="square" lIns="0" tIns="0" rIns="0" bIns="0" rtlCol="0"/>
            <a:lstStyle/>
            <a:p>
              <a:endParaRPr/>
            </a:p>
          </p:txBody>
        </p:sp>
        <p:sp>
          <p:nvSpPr>
            <p:cNvPr id="420" name="object 420"/>
            <p:cNvSpPr/>
            <p:nvPr/>
          </p:nvSpPr>
          <p:spPr>
            <a:xfrm>
              <a:off x="358139" y="1203960"/>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7700"/>
            </a:solidFill>
          </p:spPr>
          <p:txBody>
            <a:bodyPr wrap="square" lIns="0" tIns="0" rIns="0" bIns="0" rtlCol="0"/>
            <a:lstStyle/>
            <a:p>
              <a:endParaRPr/>
            </a:p>
          </p:txBody>
        </p:sp>
        <p:sp>
          <p:nvSpPr>
            <p:cNvPr id="421" name="object 421"/>
            <p:cNvSpPr/>
            <p:nvPr/>
          </p:nvSpPr>
          <p:spPr>
            <a:xfrm>
              <a:off x="358139" y="121284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7600"/>
            </a:solidFill>
          </p:spPr>
          <p:txBody>
            <a:bodyPr wrap="square" lIns="0" tIns="0" rIns="0" bIns="0" rtlCol="0"/>
            <a:lstStyle/>
            <a:p>
              <a:endParaRPr/>
            </a:p>
          </p:txBody>
        </p:sp>
        <p:sp>
          <p:nvSpPr>
            <p:cNvPr id="422" name="object 422"/>
            <p:cNvSpPr/>
            <p:nvPr/>
          </p:nvSpPr>
          <p:spPr>
            <a:xfrm>
              <a:off x="358139" y="122174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7500"/>
            </a:solidFill>
          </p:spPr>
          <p:txBody>
            <a:bodyPr wrap="square" lIns="0" tIns="0" rIns="0" bIns="0" rtlCol="0"/>
            <a:lstStyle/>
            <a:p>
              <a:endParaRPr/>
            </a:p>
          </p:txBody>
        </p:sp>
        <p:sp>
          <p:nvSpPr>
            <p:cNvPr id="423" name="object 423"/>
            <p:cNvSpPr/>
            <p:nvPr/>
          </p:nvSpPr>
          <p:spPr>
            <a:xfrm>
              <a:off x="358139" y="1230629"/>
              <a:ext cx="128270" cy="10160"/>
            </a:xfrm>
            <a:custGeom>
              <a:avLst/>
              <a:gdLst/>
              <a:ahLst/>
              <a:cxnLst/>
              <a:rect l="l" t="t" r="r" b="b"/>
              <a:pathLst>
                <a:path w="128270" h="10159">
                  <a:moveTo>
                    <a:pt x="128269" y="0"/>
                  </a:moveTo>
                  <a:lnTo>
                    <a:pt x="0" y="0"/>
                  </a:lnTo>
                  <a:lnTo>
                    <a:pt x="0" y="10160"/>
                  </a:lnTo>
                  <a:lnTo>
                    <a:pt x="128269" y="10160"/>
                  </a:lnTo>
                  <a:lnTo>
                    <a:pt x="128269" y="0"/>
                  </a:lnTo>
                  <a:close/>
                </a:path>
              </a:pathLst>
            </a:custGeom>
            <a:solidFill>
              <a:srgbClr val="007400"/>
            </a:solidFill>
          </p:spPr>
          <p:txBody>
            <a:bodyPr wrap="square" lIns="0" tIns="0" rIns="0" bIns="0" rtlCol="0"/>
            <a:lstStyle/>
            <a:p>
              <a:endParaRPr/>
            </a:p>
          </p:txBody>
        </p:sp>
        <p:sp>
          <p:nvSpPr>
            <p:cNvPr id="424" name="object 424"/>
            <p:cNvSpPr/>
            <p:nvPr/>
          </p:nvSpPr>
          <p:spPr>
            <a:xfrm>
              <a:off x="358139" y="123951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7300"/>
            </a:solidFill>
          </p:spPr>
          <p:txBody>
            <a:bodyPr wrap="square" lIns="0" tIns="0" rIns="0" bIns="0" rtlCol="0"/>
            <a:lstStyle/>
            <a:p>
              <a:endParaRPr/>
            </a:p>
          </p:txBody>
        </p:sp>
        <p:sp>
          <p:nvSpPr>
            <p:cNvPr id="425" name="object 425"/>
            <p:cNvSpPr/>
            <p:nvPr/>
          </p:nvSpPr>
          <p:spPr>
            <a:xfrm>
              <a:off x="358139" y="124841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7200"/>
            </a:solidFill>
          </p:spPr>
          <p:txBody>
            <a:bodyPr wrap="square" lIns="0" tIns="0" rIns="0" bIns="0" rtlCol="0"/>
            <a:lstStyle/>
            <a:p>
              <a:endParaRPr/>
            </a:p>
          </p:txBody>
        </p:sp>
        <p:sp>
          <p:nvSpPr>
            <p:cNvPr id="426" name="object 426"/>
            <p:cNvSpPr/>
            <p:nvPr/>
          </p:nvSpPr>
          <p:spPr>
            <a:xfrm>
              <a:off x="358139" y="125729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7100"/>
            </a:solidFill>
          </p:spPr>
          <p:txBody>
            <a:bodyPr wrap="square" lIns="0" tIns="0" rIns="0" bIns="0" rtlCol="0"/>
            <a:lstStyle/>
            <a:p>
              <a:endParaRPr/>
            </a:p>
          </p:txBody>
        </p:sp>
        <p:sp>
          <p:nvSpPr>
            <p:cNvPr id="427" name="object 427"/>
            <p:cNvSpPr/>
            <p:nvPr/>
          </p:nvSpPr>
          <p:spPr>
            <a:xfrm>
              <a:off x="358139" y="126619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7000"/>
            </a:solidFill>
          </p:spPr>
          <p:txBody>
            <a:bodyPr wrap="square" lIns="0" tIns="0" rIns="0" bIns="0" rtlCol="0"/>
            <a:lstStyle/>
            <a:p>
              <a:endParaRPr/>
            </a:p>
          </p:txBody>
        </p:sp>
        <p:sp>
          <p:nvSpPr>
            <p:cNvPr id="428" name="object 428"/>
            <p:cNvSpPr/>
            <p:nvPr/>
          </p:nvSpPr>
          <p:spPr>
            <a:xfrm>
              <a:off x="358139" y="127507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6F00"/>
            </a:solidFill>
          </p:spPr>
          <p:txBody>
            <a:bodyPr wrap="square" lIns="0" tIns="0" rIns="0" bIns="0" rtlCol="0"/>
            <a:lstStyle/>
            <a:p>
              <a:endParaRPr/>
            </a:p>
          </p:txBody>
        </p:sp>
        <p:sp>
          <p:nvSpPr>
            <p:cNvPr id="429" name="object 429"/>
            <p:cNvSpPr/>
            <p:nvPr/>
          </p:nvSpPr>
          <p:spPr>
            <a:xfrm>
              <a:off x="358139" y="128396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6E00"/>
            </a:solidFill>
          </p:spPr>
          <p:txBody>
            <a:bodyPr wrap="square" lIns="0" tIns="0" rIns="0" bIns="0" rtlCol="0"/>
            <a:lstStyle/>
            <a:p>
              <a:endParaRPr/>
            </a:p>
          </p:txBody>
        </p:sp>
        <p:sp>
          <p:nvSpPr>
            <p:cNvPr id="430" name="object 430"/>
            <p:cNvSpPr/>
            <p:nvPr/>
          </p:nvSpPr>
          <p:spPr>
            <a:xfrm>
              <a:off x="358139" y="129286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6D00"/>
            </a:solidFill>
          </p:spPr>
          <p:txBody>
            <a:bodyPr wrap="square" lIns="0" tIns="0" rIns="0" bIns="0" rtlCol="0"/>
            <a:lstStyle/>
            <a:p>
              <a:endParaRPr/>
            </a:p>
          </p:txBody>
        </p:sp>
        <p:sp>
          <p:nvSpPr>
            <p:cNvPr id="431" name="object 431"/>
            <p:cNvSpPr/>
            <p:nvPr/>
          </p:nvSpPr>
          <p:spPr>
            <a:xfrm>
              <a:off x="358139" y="130174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6C00"/>
            </a:solidFill>
          </p:spPr>
          <p:txBody>
            <a:bodyPr wrap="square" lIns="0" tIns="0" rIns="0" bIns="0" rtlCol="0"/>
            <a:lstStyle/>
            <a:p>
              <a:endParaRPr/>
            </a:p>
          </p:txBody>
        </p:sp>
        <p:sp>
          <p:nvSpPr>
            <p:cNvPr id="432" name="object 432"/>
            <p:cNvSpPr/>
            <p:nvPr/>
          </p:nvSpPr>
          <p:spPr>
            <a:xfrm>
              <a:off x="358139" y="131064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6B00"/>
            </a:solidFill>
          </p:spPr>
          <p:txBody>
            <a:bodyPr wrap="square" lIns="0" tIns="0" rIns="0" bIns="0" rtlCol="0"/>
            <a:lstStyle/>
            <a:p>
              <a:endParaRPr/>
            </a:p>
          </p:txBody>
        </p:sp>
        <p:sp>
          <p:nvSpPr>
            <p:cNvPr id="433" name="object 433"/>
            <p:cNvSpPr/>
            <p:nvPr/>
          </p:nvSpPr>
          <p:spPr>
            <a:xfrm>
              <a:off x="358139" y="1319529"/>
              <a:ext cx="128270" cy="8890"/>
            </a:xfrm>
            <a:custGeom>
              <a:avLst/>
              <a:gdLst/>
              <a:ahLst/>
              <a:cxnLst/>
              <a:rect l="l" t="t" r="r" b="b"/>
              <a:pathLst>
                <a:path w="128270" h="8890">
                  <a:moveTo>
                    <a:pt x="128269" y="0"/>
                  </a:moveTo>
                  <a:lnTo>
                    <a:pt x="0" y="0"/>
                  </a:lnTo>
                  <a:lnTo>
                    <a:pt x="0" y="8890"/>
                  </a:lnTo>
                  <a:lnTo>
                    <a:pt x="128269" y="8890"/>
                  </a:lnTo>
                  <a:lnTo>
                    <a:pt x="128269" y="0"/>
                  </a:lnTo>
                  <a:close/>
                </a:path>
              </a:pathLst>
            </a:custGeom>
            <a:solidFill>
              <a:srgbClr val="006A00"/>
            </a:solidFill>
          </p:spPr>
          <p:txBody>
            <a:bodyPr wrap="square" lIns="0" tIns="0" rIns="0" bIns="0" rtlCol="0"/>
            <a:lstStyle/>
            <a:p>
              <a:endParaRPr/>
            </a:p>
          </p:txBody>
        </p:sp>
        <p:sp>
          <p:nvSpPr>
            <p:cNvPr id="434" name="object 434"/>
            <p:cNvSpPr/>
            <p:nvPr/>
          </p:nvSpPr>
          <p:spPr>
            <a:xfrm>
              <a:off x="358139" y="132841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6900"/>
            </a:solidFill>
          </p:spPr>
          <p:txBody>
            <a:bodyPr wrap="square" lIns="0" tIns="0" rIns="0" bIns="0" rtlCol="0"/>
            <a:lstStyle/>
            <a:p>
              <a:endParaRPr/>
            </a:p>
          </p:txBody>
        </p:sp>
        <p:sp>
          <p:nvSpPr>
            <p:cNvPr id="435" name="object 435"/>
            <p:cNvSpPr/>
            <p:nvPr/>
          </p:nvSpPr>
          <p:spPr>
            <a:xfrm>
              <a:off x="358139" y="1337310"/>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6800"/>
            </a:solidFill>
          </p:spPr>
          <p:txBody>
            <a:bodyPr wrap="square" lIns="0" tIns="0" rIns="0" bIns="0" rtlCol="0"/>
            <a:lstStyle/>
            <a:p>
              <a:endParaRPr/>
            </a:p>
          </p:txBody>
        </p:sp>
        <p:sp>
          <p:nvSpPr>
            <p:cNvPr id="436" name="object 436"/>
            <p:cNvSpPr/>
            <p:nvPr/>
          </p:nvSpPr>
          <p:spPr>
            <a:xfrm>
              <a:off x="358139" y="1346199"/>
              <a:ext cx="128270" cy="8890"/>
            </a:xfrm>
            <a:custGeom>
              <a:avLst/>
              <a:gdLst/>
              <a:ahLst/>
              <a:cxnLst/>
              <a:rect l="l" t="t" r="r" b="b"/>
              <a:pathLst>
                <a:path w="128270" h="8890">
                  <a:moveTo>
                    <a:pt x="128269" y="0"/>
                  </a:moveTo>
                  <a:lnTo>
                    <a:pt x="0" y="0"/>
                  </a:lnTo>
                  <a:lnTo>
                    <a:pt x="0" y="8889"/>
                  </a:lnTo>
                  <a:lnTo>
                    <a:pt x="128269" y="8889"/>
                  </a:lnTo>
                  <a:lnTo>
                    <a:pt x="128269" y="0"/>
                  </a:lnTo>
                  <a:close/>
                </a:path>
              </a:pathLst>
            </a:custGeom>
            <a:solidFill>
              <a:srgbClr val="006700"/>
            </a:solidFill>
          </p:spPr>
          <p:txBody>
            <a:bodyPr wrap="square" lIns="0" tIns="0" rIns="0" bIns="0" rtlCol="0"/>
            <a:lstStyle/>
            <a:p>
              <a:endParaRPr/>
            </a:p>
          </p:txBody>
        </p:sp>
        <p:sp>
          <p:nvSpPr>
            <p:cNvPr id="437" name="object 437"/>
            <p:cNvSpPr/>
            <p:nvPr/>
          </p:nvSpPr>
          <p:spPr>
            <a:xfrm>
              <a:off x="358140" y="1332229"/>
              <a:ext cx="128270" cy="35560"/>
            </a:xfrm>
            <a:custGeom>
              <a:avLst/>
              <a:gdLst/>
              <a:ahLst/>
              <a:cxnLst/>
              <a:rect l="l" t="t" r="r" b="b"/>
              <a:pathLst>
                <a:path w="128270" h="35559">
                  <a:moveTo>
                    <a:pt x="128270" y="0"/>
                  </a:moveTo>
                  <a:lnTo>
                    <a:pt x="0" y="0"/>
                  </a:lnTo>
                  <a:lnTo>
                    <a:pt x="0" y="17780"/>
                  </a:lnTo>
                  <a:lnTo>
                    <a:pt x="0" y="19050"/>
                  </a:lnTo>
                  <a:lnTo>
                    <a:pt x="0" y="35560"/>
                  </a:lnTo>
                  <a:lnTo>
                    <a:pt x="128270" y="35560"/>
                  </a:lnTo>
                  <a:lnTo>
                    <a:pt x="128270" y="19050"/>
                  </a:lnTo>
                  <a:lnTo>
                    <a:pt x="128270" y="17780"/>
                  </a:lnTo>
                  <a:lnTo>
                    <a:pt x="128270" y="0"/>
                  </a:lnTo>
                  <a:close/>
                </a:path>
              </a:pathLst>
            </a:custGeom>
            <a:solidFill>
              <a:srgbClr val="CC0099"/>
            </a:solidFill>
          </p:spPr>
          <p:txBody>
            <a:bodyPr wrap="square" lIns="0" tIns="0" rIns="0" bIns="0" rtlCol="0"/>
            <a:lstStyle/>
            <a:p>
              <a:endParaRPr/>
            </a:p>
          </p:txBody>
        </p:sp>
        <p:sp>
          <p:nvSpPr>
            <p:cNvPr id="438" name="object 438"/>
            <p:cNvSpPr/>
            <p:nvPr/>
          </p:nvSpPr>
          <p:spPr>
            <a:xfrm>
              <a:off x="358139" y="136651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CA0097"/>
            </a:solidFill>
          </p:spPr>
          <p:txBody>
            <a:bodyPr wrap="square" lIns="0" tIns="0" rIns="0" bIns="0" rtlCol="0"/>
            <a:lstStyle/>
            <a:p>
              <a:endParaRPr/>
            </a:p>
          </p:txBody>
        </p:sp>
        <p:sp>
          <p:nvSpPr>
            <p:cNvPr id="439" name="object 439"/>
            <p:cNvSpPr/>
            <p:nvPr/>
          </p:nvSpPr>
          <p:spPr>
            <a:xfrm>
              <a:off x="358139" y="138429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C90197"/>
            </a:solidFill>
          </p:spPr>
          <p:txBody>
            <a:bodyPr wrap="square" lIns="0" tIns="0" rIns="0" bIns="0" rtlCol="0"/>
            <a:lstStyle/>
            <a:p>
              <a:endParaRPr/>
            </a:p>
          </p:txBody>
        </p:sp>
        <p:sp>
          <p:nvSpPr>
            <p:cNvPr id="440" name="object 440"/>
            <p:cNvSpPr/>
            <p:nvPr/>
          </p:nvSpPr>
          <p:spPr>
            <a:xfrm>
              <a:off x="358139" y="1402079"/>
              <a:ext cx="128270" cy="17780"/>
            </a:xfrm>
            <a:custGeom>
              <a:avLst/>
              <a:gdLst/>
              <a:ahLst/>
              <a:cxnLst/>
              <a:rect l="l" t="t" r="r" b="b"/>
              <a:pathLst>
                <a:path w="128270" h="17780">
                  <a:moveTo>
                    <a:pt x="128269" y="0"/>
                  </a:moveTo>
                  <a:lnTo>
                    <a:pt x="0" y="0"/>
                  </a:lnTo>
                  <a:lnTo>
                    <a:pt x="0" y="17780"/>
                  </a:lnTo>
                  <a:lnTo>
                    <a:pt x="128269" y="17780"/>
                  </a:lnTo>
                  <a:lnTo>
                    <a:pt x="128269" y="0"/>
                  </a:lnTo>
                  <a:close/>
                </a:path>
              </a:pathLst>
            </a:custGeom>
            <a:solidFill>
              <a:srgbClr val="C80296"/>
            </a:solidFill>
          </p:spPr>
          <p:txBody>
            <a:bodyPr wrap="square" lIns="0" tIns="0" rIns="0" bIns="0" rtlCol="0"/>
            <a:lstStyle/>
            <a:p>
              <a:endParaRPr/>
            </a:p>
          </p:txBody>
        </p:sp>
        <p:sp>
          <p:nvSpPr>
            <p:cNvPr id="441" name="object 441"/>
            <p:cNvSpPr/>
            <p:nvPr/>
          </p:nvSpPr>
          <p:spPr>
            <a:xfrm>
              <a:off x="358139" y="141859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C80396"/>
            </a:solidFill>
          </p:spPr>
          <p:txBody>
            <a:bodyPr wrap="square" lIns="0" tIns="0" rIns="0" bIns="0" rtlCol="0"/>
            <a:lstStyle/>
            <a:p>
              <a:endParaRPr/>
            </a:p>
          </p:txBody>
        </p:sp>
        <p:sp>
          <p:nvSpPr>
            <p:cNvPr id="442" name="object 442"/>
            <p:cNvSpPr/>
            <p:nvPr/>
          </p:nvSpPr>
          <p:spPr>
            <a:xfrm>
              <a:off x="358139" y="1436369"/>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C70495"/>
            </a:solidFill>
          </p:spPr>
          <p:txBody>
            <a:bodyPr wrap="square" lIns="0" tIns="0" rIns="0" bIns="0" rtlCol="0"/>
            <a:lstStyle/>
            <a:p>
              <a:endParaRPr/>
            </a:p>
          </p:txBody>
        </p:sp>
        <p:sp>
          <p:nvSpPr>
            <p:cNvPr id="443" name="object 443"/>
            <p:cNvSpPr/>
            <p:nvPr/>
          </p:nvSpPr>
          <p:spPr>
            <a:xfrm>
              <a:off x="358139" y="14528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C60594"/>
            </a:solidFill>
          </p:spPr>
          <p:txBody>
            <a:bodyPr wrap="square" lIns="0" tIns="0" rIns="0" bIns="0" rtlCol="0"/>
            <a:lstStyle/>
            <a:p>
              <a:endParaRPr/>
            </a:p>
          </p:txBody>
        </p:sp>
        <p:sp>
          <p:nvSpPr>
            <p:cNvPr id="444" name="object 444"/>
            <p:cNvSpPr/>
            <p:nvPr/>
          </p:nvSpPr>
          <p:spPr>
            <a:xfrm>
              <a:off x="358139" y="147066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C50694"/>
            </a:solidFill>
          </p:spPr>
          <p:txBody>
            <a:bodyPr wrap="square" lIns="0" tIns="0" rIns="0" bIns="0" rtlCol="0"/>
            <a:lstStyle/>
            <a:p>
              <a:endParaRPr/>
            </a:p>
          </p:txBody>
        </p:sp>
        <p:sp>
          <p:nvSpPr>
            <p:cNvPr id="445" name="object 445"/>
            <p:cNvSpPr/>
            <p:nvPr/>
          </p:nvSpPr>
          <p:spPr>
            <a:xfrm>
              <a:off x="358139" y="1488440"/>
              <a:ext cx="128270" cy="17780"/>
            </a:xfrm>
            <a:custGeom>
              <a:avLst/>
              <a:gdLst/>
              <a:ahLst/>
              <a:cxnLst/>
              <a:rect l="l" t="t" r="r" b="b"/>
              <a:pathLst>
                <a:path w="128270" h="17780">
                  <a:moveTo>
                    <a:pt x="128269" y="0"/>
                  </a:moveTo>
                  <a:lnTo>
                    <a:pt x="0" y="0"/>
                  </a:lnTo>
                  <a:lnTo>
                    <a:pt x="0" y="17780"/>
                  </a:lnTo>
                  <a:lnTo>
                    <a:pt x="128269" y="17780"/>
                  </a:lnTo>
                  <a:lnTo>
                    <a:pt x="128269" y="0"/>
                  </a:lnTo>
                  <a:close/>
                </a:path>
              </a:pathLst>
            </a:custGeom>
            <a:solidFill>
              <a:srgbClr val="C40793"/>
            </a:solidFill>
          </p:spPr>
          <p:txBody>
            <a:bodyPr wrap="square" lIns="0" tIns="0" rIns="0" bIns="0" rtlCol="0"/>
            <a:lstStyle/>
            <a:p>
              <a:endParaRPr/>
            </a:p>
          </p:txBody>
        </p:sp>
        <p:sp>
          <p:nvSpPr>
            <p:cNvPr id="446" name="object 446"/>
            <p:cNvSpPr/>
            <p:nvPr/>
          </p:nvSpPr>
          <p:spPr>
            <a:xfrm>
              <a:off x="358139" y="150494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C40893"/>
            </a:solidFill>
          </p:spPr>
          <p:txBody>
            <a:bodyPr wrap="square" lIns="0" tIns="0" rIns="0" bIns="0" rtlCol="0"/>
            <a:lstStyle/>
            <a:p>
              <a:endParaRPr/>
            </a:p>
          </p:txBody>
        </p:sp>
        <p:sp>
          <p:nvSpPr>
            <p:cNvPr id="447" name="object 447"/>
            <p:cNvSpPr/>
            <p:nvPr/>
          </p:nvSpPr>
          <p:spPr>
            <a:xfrm>
              <a:off x="358139" y="15227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C30992"/>
            </a:solidFill>
          </p:spPr>
          <p:txBody>
            <a:bodyPr wrap="square" lIns="0" tIns="0" rIns="0" bIns="0" rtlCol="0"/>
            <a:lstStyle/>
            <a:p>
              <a:endParaRPr/>
            </a:p>
          </p:txBody>
        </p:sp>
        <p:sp>
          <p:nvSpPr>
            <p:cNvPr id="448" name="object 448"/>
            <p:cNvSpPr/>
            <p:nvPr/>
          </p:nvSpPr>
          <p:spPr>
            <a:xfrm>
              <a:off x="358139" y="153924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C20A91"/>
            </a:solidFill>
          </p:spPr>
          <p:txBody>
            <a:bodyPr wrap="square" lIns="0" tIns="0" rIns="0" bIns="0" rtlCol="0"/>
            <a:lstStyle/>
            <a:p>
              <a:endParaRPr/>
            </a:p>
          </p:txBody>
        </p:sp>
        <p:sp>
          <p:nvSpPr>
            <p:cNvPr id="449" name="object 449"/>
            <p:cNvSpPr/>
            <p:nvPr/>
          </p:nvSpPr>
          <p:spPr>
            <a:xfrm>
              <a:off x="358139" y="155701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C10B91"/>
            </a:solidFill>
          </p:spPr>
          <p:txBody>
            <a:bodyPr wrap="square" lIns="0" tIns="0" rIns="0" bIns="0" rtlCol="0"/>
            <a:lstStyle/>
            <a:p>
              <a:endParaRPr/>
            </a:p>
          </p:txBody>
        </p:sp>
        <p:sp>
          <p:nvSpPr>
            <p:cNvPr id="450" name="object 450"/>
            <p:cNvSpPr/>
            <p:nvPr/>
          </p:nvSpPr>
          <p:spPr>
            <a:xfrm>
              <a:off x="358139" y="1574799"/>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C00C90"/>
            </a:solidFill>
          </p:spPr>
          <p:txBody>
            <a:bodyPr wrap="square" lIns="0" tIns="0" rIns="0" bIns="0" rtlCol="0"/>
            <a:lstStyle/>
            <a:p>
              <a:endParaRPr/>
            </a:p>
          </p:txBody>
        </p:sp>
        <p:sp>
          <p:nvSpPr>
            <p:cNvPr id="451" name="object 451"/>
            <p:cNvSpPr/>
            <p:nvPr/>
          </p:nvSpPr>
          <p:spPr>
            <a:xfrm>
              <a:off x="358139" y="159131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C00D90"/>
            </a:solidFill>
          </p:spPr>
          <p:txBody>
            <a:bodyPr wrap="square" lIns="0" tIns="0" rIns="0" bIns="0" rtlCol="0"/>
            <a:lstStyle/>
            <a:p>
              <a:endParaRPr/>
            </a:p>
          </p:txBody>
        </p:sp>
        <p:sp>
          <p:nvSpPr>
            <p:cNvPr id="452" name="object 452"/>
            <p:cNvSpPr/>
            <p:nvPr/>
          </p:nvSpPr>
          <p:spPr>
            <a:xfrm>
              <a:off x="358139" y="160909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F0E8F"/>
            </a:solidFill>
          </p:spPr>
          <p:txBody>
            <a:bodyPr wrap="square" lIns="0" tIns="0" rIns="0" bIns="0" rtlCol="0"/>
            <a:lstStyle/>
            <a:p>
              <a:endParaRPr/>
            </a:p>
          </p:txBody>
        </p:sp>
        <p:sp>
          <p:nvSpPr>
            <p:cNvPr id="453" name="object 453"/>
            <p:cNvSpPr/>
            <p:nvPr/>
          </p:nvSpPr>
          <p:spPr>
            <a:xfrm>
              <a:off x="358139" y="16256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E0F8E"/>
            </a:solidFill>
          </p:spPr>
          <p:txBody>
            <a:bodyPr wrap="square" lIns="0" tIns="0" rIns="0" bIns="0" rtlCol="0"/>
            <a:lstStyle/>
            <a:p>
              <a:endParaRPr/>
            </a:p>
          </p:txBody>
        </p:sp>
        <p:sp>
          <p:nvSpPr>
            <p:cNvPr id="454" name="object 454"/>
            <p:cNvSpPr/>
            <p:nvPr/>
          </p:nvSpPr>
          <p:spPr>
            <a:xfrm>
              <a:off x="358139" y="16433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D108E"/>
            </a:solidFill>
          </p:spPr>
          <p:txBody>
            <a:bodyPr wrap="square" lIns="0" tIns="0" rIns="0" bIns="0" rtlCol="0"/>
            <a:lstStyle/>
            <a:p>
              <a:endParaRPr/>
            </a:p>
          </p:txBody>
        </p:sp>
        <p:sp>
          <p:nvSpPr>
            <p:cNvPr id="455" name="object 455"/>
            <p:cNvSpPr/>
            <p:nvPr/>
          </p:nvSpPr>
          <p:spPr>
            <a:xfrm>
              <a:off x="358139" y="1661159"/>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BC118D"/>
            </a:solidFill>
          </p:spPr>
          <p:txBody>
            <a:bodyPr wrap="square" lIns="0" tIns="0" rIns="0" bIns="0" rtlCol="0"/>
            <a:lstStyle/>
            <a:p>
              <a:endParaRPr/>
            </a:p>
          </p:txBody>
        </p:sp>
        <p:sp>
          <p:nvSpPr>
            <p:cNvPr id="456" name="object 456"/>
            <p:cNvSpPr/>
            <p:nvPr/>
          </p:nvSpPr>
          <p:spPr>
            <a:xfrm>
              <a:off x="358139" y="167766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C128D"/>
            </a:solidFill>
          </p:spPr>
          <p:txBody>
            <a:bodyPr wrap="square" lIns="0" tIns="0" rIns="0" bIns="0" rtlCol="0"/>
            <a:lstStyle/>
            <a:p>
              <a:endParaRPr/>
            </a:p>
          </p:txBody>
        </p:sp>
        <p:sp>
          <p:nvSpPr>
            <p:cNvPr id="457" name="object 457"/>
            <p:cNvSpPr/>
            <p:nvPr/>
          </p:nvSpPr>
          <p:spPr>
            <a:xfrm>
              <a:off x="358139" y="16954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B138C"/>
            </a:solidFill>
          </p:spPr>
          <p:txBody>
            <a:bodyPr wrap="square" lIns="0" tIns="0" rIns="0" bIns="0" rtlCol="0"/>
            <a:lstStyle/>
            <a:p>
              <a:endParaRPr/>
            </a:p>
          </p:txBody>
        </p:sp>
        <p:sp>
          <p:nvSpPr>
            <p:cNvPr id="458" name="object 458"/>
            <p:cNvSpPr/>
            <p:nvPr/>
          </p:nvSpPr>
          <p:spPr>
            <a:xfrm>
              <a:off x="358139" y="17119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A148B"/>
            </a:solidFill>
          </p:spPr>
          <p:txBody>
            <a:bodyPr wrap="square" lIns="0" tIns="0" rIns="0" bIns="0" rtlCol="0"/>
            <a:lstStyle/>
            <a:p>
              <a:endParaRPr/>
            </a:p>
          </p:txBody>
        </p:sp>
        <p:sp>
          <p:nvSpPr>
            <p:cNvPr id="459" name="object 459"/>
            <p:cNvSpPr/>
            <p:nvPr/>
          </p:nvSpPr>
          <p:spPr>
            <a:xfrm>
              <a:off x="358139" y="172974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9158B"/>
            </a:solidFill>
          </p:spPr>
          <p:txBody>
            <a:bodyPr wrap="square" lIns="0" tIns="0" rIns="0" bIns="0" rtlCol="0"/>
            <a:lstStyle/>
            <a:p>
              <a:endParaRPr/>
            </a:p>
          </p:txBody>
        </p:sp>
        <p:sp>
          <p:nvSpPr>
            <p:cNvPr id="460" name="object 460"/>
            <p:cNvSpPr/>
            <p:nvPr/>
          </p:nvSpPr>
          <p:spPr>
            <a:xfrm>
              <a:off x="358139" y="1747519"/>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B8168A"/>
            </a:solidFill>
          </p:spPr>
          <p:txBody>
            <a:bodyPr wrap="square" lIns="0" tIns="0" rIns="0" bIns="0" rtlCol="0"/>
            <a:lstStyle/>
            <a:p>
              <a:endParaRPr/>
            </a:p>
          </p:txBody>
        </p:sp>
        <p:sp>
          <p:nvSpPr>
            <p:cNvPr id="461" name="object 461"/>
            <p:cNvSpPr/>
            <p:nvPr/>
          </p:nvSpPr>
          <p:spPr>
            <a:xfrm>
              <a:off x="358139" y="17640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8178A"/>
            </a:solidFill>
          </p:spPr>
          <p:txBody>
            <a:bodyPr wrap="square" lIns="0" tIns="0" rIns="0" bIns="0" rtlCol="0"/>
            <a:lstStyle/>
            <a:p>
              <a:endParaRPr/>
            </a:p>
          </p:txBody>
        </p:sp>
        <p:sp>
          <p:nvSpPr>
            <p:cNvPr id="462" name="object 462"/>
            <p:cNvSpPr/>
            <p:nvPr/>
          </p:nvSpPr>
          <p:spPr>
            <a:xfrm>
              <a:off x="358139" y="17818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71889"/>
            </a:solidFill>
          </p:spPr>
          <p:txBody>
            <a:bodyPr wrap="square" lIns="0" tIns="0" rIns="0" bIns="0" rtlCol="0"/>
            <a:lstStyle/>
            <a:p>
              <a:endParaRPr/>
            </a:p>
          </p:txBody>
        </p:sp>
        <p:sp>
          <p:nvSpPr>
            <p:cNvPr id="463" name="object 463"/>
            <p:cNvSpPr/>
            <p:nvPr/>
          </p:nvSpPr>
          <p:spPr>
            <a:xfrm>
              <a:off x="358139" y="179831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61988"/>
            </a:solidFill>
          </p:spPr>
          <p:txBody>
            <a:bodyPr wrap="square" lIns="0" tIns="0" rIns="0" bIns="0" rtlCol="0"/>
            <a:lstStyle/>
            <a:p>
              <a:endParaRPr/>
            </a:p>
          </p:txBody>
        </p:sp>
        <p:sp>
          <p:nvSpPr>
            <p:cNvPr id="464" name="object 464"/>
            <p:cNvSpPr/>
            <p:nvPr/>
          </p:nvSpPr>
          <p:spPr>
            <a:xfrm>
              <a:off x="358139" y="18161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51A88"/>
            </a:solidFill>
          </p:spPr>
          <p:txBody>
            <a:bodyPr wrap="square" lIns="0" tIns="0" rIns="0" bIns="0" rtlCol="0"/>
            <a:lstStyle/>
            <a:p>
              <a:endParaRPr/>
            </a:p>
          </p:txBody>
        </p:sp>
        <p:sp>
          <p:nvSpPr>
            <p:cNvPr id="465" name="object 465"/>
            <p:cNvSpPr/>
            <p:nvPr/>
          </p:nvSpPr>
          <p:spPr>
            <a:xfrm>
              <a:off x="358139" y="1833879"/>
              <a:ext cx="128270" cy="17780"/>
            </a:xfrm>
            <a:custGeom>
              <a:avLst/>
              <a:gdLst/>
              <a:ahLst/>
              <a:cxnLst/>
              <a:rect l="l" t="t" r="r" b="b"/>
              <a:pathLst>
                <a:path w="128270" h="17780">
                  <a:moveTo>
                    <a:pt x="128269" y="0"/>
                  </a:moveTo>
                  <a:lnTo>
                    <a:pt x="0" y="0"/>
                  </a:lnTo>
                  <a:lnTo>
                    <a:pt x="0" y="17780"/>
                  </a:lnTo>
                  <a:lnTo>
                    <a:pt x="128269" y="17780"/>
                  </a:lnTo>
                  <a:lnTo>
                    <a:pt x="128269" y="0"/>
                  </a:lnTo>
                  <a:close/>
                </a:path>
              </a:pathLst>
            </a:custGeom>
            <a:solidFill>
              <a:srgbClr val="B41B87"/>
            </a:solidFill>
          </p:spPr>
          <p:txBody>
            <a:bodyPr wrap="square" lIns="0" tIns="0" rIns="0" bIns="0" rtlCol="0"/>
            <a:lstStyle/>
            <a:p>
              <a:endParaRPr/>
            </a:p>
          </p:txBody>
        </p:sp>
        <p:sp>
          <p:nvSpPr>
            <p:cNvPr id="466" name="object 466"/>
            <p:cNvSpPr/>
            <p:nvPr/>
          </p:nvSpPr>
          <p:spPr>
            <a:xfrm>
              <a:off x="358139" y="185039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41C87"/>
            </a:solidFill>
          </p:spPr>
          <p:txBody>
            <a:bodyPr wrap="square" lIns="0" tIns="0" rIns="0" bIns="0" rtlCol="0"/>
            <a:lstStyle/>
            <a:p>
              <a:endParaRPr/>
            </a:p>
          </p:txBody>
        </p:sp>
        <p:sp>
          <p:nvSpPr>
            <p:cNvPr id="467" name="object 467"/>
            <p:cNvSpPr/>
            <p:nvPr/>
          </p:nvSpPr>
          <p:spPr>
            <a:xfrm>
              <a:off x="358139" y="186816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31D86"/>
            </a:solidFill>
          </p:spPr>
          <p:txBody>
            <a:bodyPr wrap="square" lIns="0" tIns="0" rIns="0" bIns="0" rtlCol="0"/>
            <a:lstStyle/>
            <a:p>
              <a:endParaRPr/>
            </a:p>
          </p:txBody>
        </p:sp>
        <p:sp>
          <p:nvSpPr>
            <p:cNvPr id="468" name="object 468"/>
            <p:cNvSpPr/>
            <p:nvPr/>
          </p:nvSpPr>
          <p:spPr>
            <a:xfrm>
              <a:off x="358139" y="1885950"/>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B21E85"/>
            </a:solidFill>
          </p:spPr>
          <p:txBody>
            <a:bodyPr wrap="square" lIns="0" tIns="0" rIns="0" bIns="0" rtlCol="0"/>
            <a:lstStyle/>
            <a:p>
              <a:endParaRPr/>
            </a:p>
          </p:txBody>
        </p:sp>
        <p:sp>
          <p:nvSpPr>
            <p:cNvPr id="469" name="object 469"/>
            <p:cNvSpPr/>
            <p:nvPr/>
          </p:nvSpPr>
          <p:spPr>
            <a:xfrm>
              <a:off x="358139" y="19024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11F85"/>
            </a:solidFill>
          </p:spPr>
          <p:txBody>
            <a:bodyPr wrap="square" lIns="0" tIns="0" rIns="0" bIns="0" rtlCol="0"/>
            <a:lstStyle/>
            <a:p>
              <a:endParaRPr/>
            </a:p>
          </p:txBody>
        </p:sp>
        <p:sp>
          <p:nvSpPr>
            <p:cNvPr id="470" name="object 470"/>
            <p:cNvSpPr/>
            <p:nvPr/>
          </p:nvSpPr>
          <p:spPr>
            <a:xfrm>
              <a:off x="358139" y="1920240"/>
              <a:ext cx="128270" cy="17780"/>
            </a:xfrm>
            <a:custGeom>
              <a:avLst/>
              <a:gdLst/>
              <a:ahLst/>
              <a:cxnLst/>
              <a:rect l="l" t="t" r="r" b="b"/>
              <a:pathLst>
                <a:path w="128270" h="17780">
                  <a:moveTo>
                    <a:pt x="128269" y="0"/>
                  </a:moveTo>
                  <a:lnTo>
                    <a:pt x="0" y="0"/>
                  </a:lnTo>
                  <a:lnTo>
                    <a:pt x="0" y="17780"/>
                  </a:lnTo>
                  <a:lnTo>
                    <a:pt x="128269" y="17780"/>
                  </a:lnTo>
                  <a:lnTo>
                    <a:pt x="128269" y="0"/>
                  </a:lnTo>
                  <a:close/>
                </a:path>
              </a:pathLst>
            </a:custGeom>
            <a:solidFill>
              <a:srgbClr val="B02084"/>
            </a:solidFill>
          </p:spPr>
          <p:txBody>
            <a:bodyPr wrap="square" lIns="0" tIns="0" rIns="0" bIns="0" rtlCol="0"/>
            <a:lstStyle/>
            <a:p>
              <a:endParaRPr/>
            </a:p>
          </p:txBody>
        </p:sp>
        <p:sp>
          <p:nvSpPr>
            <p:cNvPr id="471" name="object 471"/>
            <p:cNvSpPr/>
            <p:nvPr/>
          </p:nvSpPr>
          <p:spPr>
            <a:xfrm>
              <a:off x="358139" y="19367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B02184"/>
            </a:solidFill>
          </p:spPr>
          <p:txBody>
            <a:bodyPr wrap="square" lIns="0" tIns="0" rIns="0" bIns="0" rtlCol="0"/>
            <a:lstStyle/>
            <a:p>
              <a:endParaRPr/>
            </a:p>
          </p:txBody>
        </p:sp>
        <p:sp>
          <p:nvSpPr>
            <p:cNvPr id="472" name="object 472"/>
            <p:cNvSpPr/>
            <p:nvPr/>
          </p:nvSpPr>
          <p:spPr>
            <a:xfrm>
              <a:off x="358139" y="1954529"/>
              <a:ext cx="128270" cy="17780"/>
            </a:xfrm>
            <a:custGeom>
              <a:avLst/>
              <a:gdLst/>
              <a:ahLst/>
              <a:cxnLst/>
              <a:rect l="l" t="t" r="r" b="b"/>
              <a:pathLst>
                <a:path w="128270" h="17780">
                  <a:moveTo>
                    <a:pt x="128269" y="0"/>
                  </a:moveTo>
                  <a:lnTo>
                    <a:pt x="0" y="0"/>
                  </a:lnTo>
                  <a:lnTo>
                    <a:pt x="0" y="17780"/>
                  </a:lnTo>
                  <a:lnTo>
                    <a:pt x="128269" y="17780"/>
                  </a:lnTo>
                  <a:lnTo>
                    <a:pt x="128269" y="0"/>
                  </a:lnTo>
                  <a:close/>
                </a:path>
              </a:pathLst>
            </a:custGeom>
            <a:solidFill>
              <a:srgbClr val="AF2283"/>
            </a:solidFill>
          </p:spPr>
          <p:txBody>
            <a:bodyPr wrap="square" lIns="0" tIns="0" rIns="0" bIns="0" rtlCol="0"/>
            <a:lstStyle/>
            <a:p>
              <a:endParaRPr/>
            </a:p>
          </p:txBody>
        </p:sp>
        <p:sp>
          <p:nvSpPr>
            <p:cNvPr id="473" name="object 473"/>
            <p:cNvSpPr/>
            <p:nvPr/>
          </p:nvSpPr>
          <p:spPr>
            <a:xfrm>
              <a:off x="358139" y="197104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E2382"/>
            </a:solidFill>
          </p:spPr>
          <p:txBody>
            <a:bodyPr wrap="square" lIns="0" tIns="0" rIns="0" bIns="0" rtlCol="0"/>
            <a:lstStyle/>
            <a:p>
              <a:endParaRPr/>
            </a:p>
          </p:txBody>
        </p:sp>
        <p:sp>
          <p:nvSpPr>
            <p:cNvPr id="474" name="object 474"/>
            <p:cNvSpPr/>
            <p:nvPr/>
          </p:nvSpPr>
          <p:spPr>
            <a:xfrm>
              <a:off x="358139" y="198881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D2482"/>
            </a:solidFill>
          </p:spPr>
          <p:txBody>
            <a:bodyPr wrap="square" lIns="0" tIns="0" rIns="0" bIns="0" rtlCol="0"/>
            <a:lstStyle/>
            <a:p>
              <a:endParaRPr/>
            </a:p>
          </p:txBody>
        </p:sp>
        <p:sp>
          <p:nvSpPr>
            <p:cNvPr id="475" name="object 475"/>
            <p:cNvSpPr/>
            <p:nvPr/>
          </p:nvSpPr>
          <p:spPr>
            <a:xfrm>
              <a:off x="358139" y="20053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C2581"/>
            </a:solidFill>
          </p:spPr>
          <p:txBody>
            <a:bodyPr wrap="square" lIns="0" tIns="0" rIns="0" bIns="0" rtlCol="0"/>
            <a:lstStyle/>
            <a:p>
              <a:endParaRPr/>
            </a:p>
          </p:txBody>
        </p:sp>
        <p:sp>
          <p:nvSpPr>
            <p:cNvPr id="476" name="object 476"/>
            <p:cNvSpPr/>
            <p:nvPr/>
          </p:nvSpPr>
          <p:spPr>
            <a:xfrm>
              <a:off x="358139" y="20231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C2681"/>
            </a:solidFill>
          </p:spPr>
          <p:txBody>
            <a:bodyPr wrap="square" lIns="0" tIns="0" rIns="0" bIns="0" rtlCol="0"/>
            <a:lstStyle/>
            <a:p>
              <a:endParaRPr/>
            </a:p>
          </p:txBody>
        </p:sp>
        <p:sp>
          <p:nvSpPr>
            <p:cNvPr id="477" name="object 477"/>
            <p:cNvSpPr/>
            <p:nvPr/>
          </p:nvSpPr>
          <p:spPr>
            <a:xfrm>
              <a:off x="358139" y="2040890"/>
              <a:ext cx="128270" cy="17780"/>
            </a:xfrm>
            <a:custGeom>
              <a:avLst/>
              <a:gdLst/>
              <a:ahLst/>
              <a:cxnLst/>
              <a:rect l="l" t="t" r="r" b="b"/>
              <a:pathLst>
                <a:path w="128270" h="17780">
                  <a:moveTo>
                    <a:pt x="128269" y="0"/>
                  </a:moveTo>
                  <a:lnTo>
                    <a:pt x="0" y="0"/>
                  </a:lnTo>
                  <a:lnTo>
                    <a:pt x="0" y="17780"/>
                  </a:lnTo>
                  <a:lnTo>
                    <a:pt x="128269" y="17780"/>
                  </a:lnTo>
                  <a:lnTo>
                    <a:pt x="128269" y="0"/>
                  </a:lnTo>
                  <a:close/>
                </a:path>
              </a:pathLst>
            </a:custGeom>
            <a:solidFill>
              <a:srgbClr val="AB2780"/>
            </a:solidFill>
          </p:spPr>
          <p:txBody>
            <a:bodyPr wrap="square" lIns="0" tIns="0" rIns="0" bIns="0" rtlCol="0"/>
            <a:lstStyle/>
            <a:p>
              <a:endParaRPr/>
            </a:p>
          </p:txBody>
        </p:sp>
        <p:sp>
          <p:nvSpPr>
            <p:cNvPr id="478" name="object 478"/>
            <p:cNvSpPr/>
            <p:nvPr/>
          </p:nvSpPr>
          <p:spPr>
            <a:xfrm>
              <a:off x="358139" y="20574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A287F"/>
            </a:solidFill>
          </p:spPr>
          <p:txBody>
            <a:bodyPr wrap="square" lIns="0" tIns="0" rIns="0" bIns="0" rtlCol="0"/>
            <a:lstStyle/>
            <a:p>
              <a:endParaRPr/>
            </a:p>
          </p:txBody>
        </p:sp>
        <p:sp>
          <p:nvSpPr>
            <p:cNvPr id="479" name="object 479"/>
            <p:cNvSpPr/>
            <p:nvPr/>
          </p:nvSpPr>
          <p:spPr>
            <a:xfrm>
              <a:off x="358139" y="20751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9297F"/>
            </a:solidFill>
          </p:spPr>
          <p:txBody>
            <a:bodyPr wrap="square" lIns="0" tIns="0" rIns="0" bIns="0" rtlCol="0"/>
            <a:lstStyle/>
            <a:p>
              <a:endParaRPr/>
            </a:p>
          </p:txBody>
        </p:sp>
        <p:sp>
          <p:nvSpPr>
            <p:cNvPr id="480" name="object 480"/>
            <p:cNvSpPr/>
            <p:nvPr/>
          </p:nvSpPr>
          <p:spPr>
            <a:xfrm>
              <a:off x="358139" y="209169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82A7E"/>
            </a:solidFill>
          </p:spPr>
          <p:txBody>
            <a:bodyPr wrap="square" lIns="0" tIns="0" rIns="0" bIns="0" rtlCol="0"/>
            <a:lstStyle/>
            <a:p>
              <a:endParaRPr/>
            </a:p>
          </p:txBody>
        </p:sp>
        <p:sp>
          <p:nvSpPr>
            <p:cNvPr id="481" name="object 481"/>
            <p:cNvSpPr/>
            <p:nvPr/>
          </p:nvSpPr>
          <p:spPr>
            <a:xfrm>
              <a:off x="358139" y="210946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82B7E"/>
            </a:solidFill>
          </p:spPr>
          <p:txBody>
            <a:bodyPr wrap="square" lIns="0" tIns="0" rIns="0" bIns="0" rtlCol="0"/>
            <a:lstStyle/>
            <a:p>
              <a:endParaRPr/>
            </a:p>
          </p:txBody>
        </p:sp>
        <p:sp>
          <p:nvSpPr>
            <p:cNvPr id="482" name="object 482"/>
            <p:cNvSpPr/>
            <p:nvPr/>
          </p:nvSpPr>
          <p:spPr>
            <a:xfrm>
              <a:off x="358139" y="2127250"/>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A72C7D"/>
            </a:solidFill>
          </p:spPr>
          <p:txBody>
            <a:bodyPr wrap="square" lIns="0" tIns="0" rIns="0" bIns="0" rtlCol="0"/>
            <a:lstStyle/>
            <a:p>
              <a:endParaRPr/>
            </a:p>
          </p:txBody>
        </p:sp>
        <p:sp>
          <p:nvSpPr>
            <p:cNvPr id="483" name="object 483"/>
            <p:cNvSpPr/>
            <p:nvPr/>
          </p:nvSpPr>
          <p:spPr>
            <a:xfrm>
              <a:off x="358139" y="21437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62D7C"/>
            </a:solidFill>
          </p:spPr>
          <p:txBody>
            <a:bodyPr wrap="square" lIns="0" tIns="0" rIns="0" bIns="0" rtlCol="0"/>
            <a:lstStyle/>
            <a:p>
              <a:endParaRPr/>
            </a:p>
          </p:txBody>
        </p:sp>
        <p:sp>
          <p:nvSpPr>
            <p:cNvPr id="484" name="object 484"/>
            <p:cNvSpPr/>
            <p:nvPr/>
          </p:nvSpPr>
          <p:spPr>
            <a:xfrm>
              <a:off x="358139" y="216154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52E7C"/>
            </a:solidFill>
          </p:spPr>
          <p:txBody>
            <a:bodyPr wrap="square" lIns="0" tIns="0" rIns="0" bIns="0" rtlCol="0"/>
            <a:lstStyle/>
            <a:p>
              <a:endParaRPr/>
            </a:p>
          </p:txBody>
        </p:sp>
        <p:sp>
          <p:nvSpPr>
            <p:cNvPr id="485" name="object 485"/>
            <p:cNvSpPr/>
            <p:nvPr/>
          </p:nvSpPr>
          <p:spPr>
            <a:xfrm>
              <a:off x="358139" y="2179319"/>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A42F7B"/>
            </a:solidFill>
          </p:spPr>
          <p:txBody>
            <a:bodyPr wrap="square" lIns="0" tIns="0" rIns="0" bIns="0" rtlCol="0"/>
            <a:lstStyle/>
            <a:p>
              <a:endParaRPr/>
            </a:p>
          </p:txBody>
        </p:sp>
        <p:sp>
          <p:nvSpPr>
            <p:cNvPr id="486" name="object 486"/>
            <p:cNvSpPr/>
            <p:nvPr/>
          </p:nvSpPr>
          <p:spPr>
            <a:xfrm>
              <a:off x="358139" y="21958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4307B"/>
            </a:solidFill>
          </p:spPr>
          <p:txBody>
            <a:bodyPr wrap="square" lIns="0" tIns="0" rIns="0" bIns="0" rtlCol="0"/>
            <a:lstStyle/>
            <a:p>
              <a:endParaRPr/>
            </a:p>
          </p:txBody>
        </p:sp>
        <p:sp>
          <p:nvSpPr>
            <p:cNvPr id="487" name="object 487"/>
            <p:cNvSpPr/>
            <p:nvPr/>
          </p:nvSpPr>
          <p:spPr>
            <a:xfrm>
              <a:off x="358139" y="2213609"/>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A3317A"/>
            </a:solidFill>
          </p:spPr>
          <p:txBody>
            <a:bodyPr wrap="square" lIns="0" tIns="0" rIns="0" bIns="0" rtlCol="0"/>
            <a:lstStyle/>
            <a:p>
              <a:endParaRPr/>
            </a:p>
          </p:txBody>
        </p:sp>
        <p:sp>
          <p:nvSpPr>
            <p:cNvPr id="488" name="object 488"/>
            <p:cNvSpPr/>
            <p:nvPr/>
          </p:nvSpPr>
          <p:spPr>
            <a:xfrm>
              <a:off x="358139" y="223011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23379"/>
            </a:solidFill>
          </p:spPr>
          <p:txBody>
            <a:bodyPr wrap="square" lIns="0" tIns="0" rIns="0" bIns="0" rtlCol="0"/>
            <a:lstStyle/>
            <a:p>
              <a:endParaRPr/>
            </a:p>
          </p:txBody>
        </p:sp>
        <p:sp>
          <p:nvSpPr>
            <p:cNvPr id="489" name="object 489"/>
            <p:cNvSpPr/>
            <p:nvPr/>
          </p:nvSpPr>
          <p:spPr>
            <a:xfrm>
              <a:off x="358139" y="22479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13379"/>
            </a:solidFill>
          </p:spPr>
          <p:txBody>
            <a:bodyPr wrap="square" lIns="0" tIns="0" rIns="0" bIns="0" rtlCol="0"/>
            <a:lstStyle/>
            <a:p>
              <a:endParaRPr/>
            </a:p>
          </p:txBody>
        </p:sp>
        <p:sp>
          <p:nvSpPr>
            <p:cNvPr id="490" name="object 490"/>
            <p:cNvSpPr/>
            <p:nvPr/>
          </p:nvSpPr>
          <p:spPr>
            <a:xfrm>
              <a:off x="358139" y="2265679"/>
              <a:ext cx="128270" cy="17780"/>
            </a:xfrm>
            <a:custGeom>
              <a:avLst/>
              <a:gdLst/>
              <a:ahLst/>
              <a:cxnLst/>
              <a:rect l="l" t="t" r="r" b="b"/>
              <a:pathLst>
                <a:path w="128270" h="17780">
                  <a:moveTo>
                    <a:pt x="128269" y="0"/>
                  </a:moveTo>
                  <a:lnTo>
                    <a:pt x="0" y="0"/>
                  </a:lnTo>
                  <a:lnTo>
                    <a:pt x="0" y="17780"/>
                  </a:lnTo>
                  <a:lnTo>
                    <a:pt x="128269" y="17780"/>
                  </a:lnTo>
                  <a:lnTo>
                    <a:pt x="128269" y="0"/>
                  </a:lnTo>
                  <a:close/>
                </a:path>
              </a:pathLst>
            </a:custGeom>
            <a:solidFill>
              <a:srgbClr val="A03478"/>
            </a:solidFill>
          </p:spPr>
          <p:txBody>
            <a:bodyPr wrap="square" lIns="0" tIns="0" rIns="0" bIns="0" rtlCol="0"/>
            <a:lstStyle/>
            <a:p>
              <a:endParaRPr/>
            </a:p>
          </p:txBody>
        </p:sp>
        <p:sp>
          <p:nvSpPr>
            <p:cNvPr id="491" name="object 491"/>
            <p:cNvSpPr/>
            <p:nvPr/>
          </p:nvSpPr>
          <p:spPr>
            <a:xfrm>
              <a:off x="358139" y="228219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A03578"/>
            </a:solidFill>
          </p:spPr>
          <p:txBody>
            <a:bodyPr wrap="square" lIns="0" tIns="0" rIns="0" bIns="0" rtlCol="0"/>
            <a:lstStyle/>
            <a:p>
              <a:endParaRPr/>
            </a:p>
          </p:txBody>
        </p:sp>
        <p:sp>
          <p:nvSpPr>
            <p:cNvPr id="492" name="object 492"/>
            <p:cNvSpPr/>
            <p:nvPr/>
          </p:nvSpPr>
          <p:spPr>
            <a:xfrm>
              <a:off x="358139" y="229996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F3677"/>
            </a:solidFill>
          </p:spPr>
          <p:txBody>
            <a:bodyPr wrap="square" lIns="0" tIns="0" rIns="0" bIns="0" rtlCol="0"/>
            <a:lstStyle/>
            <a:p>
              <a:endParaRPr/>
            </a:p>
          </p:txBody>
        </p:sp>
        <p:sp>
          <p:nvSpPr>
            <p:cNvPr id="493" name="object 493"/>
            <p:cNvSpPr/>
            <p:nvPr/>
          </p:nvSpPr>
          <p:spPr>
            <a:xfrm>
              <a:off x="358139" y="23164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E3776"/>
            </a:solidFill>
          </p:spPr>
          <p:txBody>
            <a:bodyPr wrap="square" lIns="0" tIns="0" rIns="0" bIns="0" rtlCol="0"/>
            <a:lstStyle/>
            <a:p>
              <a:endParaRPr/>
            </a:p>
          </p:txBody>
        </p:sp>
        <p:sp>
          <p:nvSpPr>
            <p:cNvPr id="494" name="object 494"/>
            <p:cNvSpPr/>
            <p:nvPr/>
          </p:nvSpPr>
          <p:spPr>
            <a:xfrm>
              <a:off x="358139" y="23342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D3876"/>
            </a:solidFill>
          </p:spPr>
          <p:txBody>
            <a:bodyPr wrap="square" lIns="0" tIns="0" rIns="0" bIns="0" rtlCol="0"/>
            <a:lstStyle/>
            <a:p>
              <a:endParaRPr/>
            </a:p>
          </p:txBody>
        </p:sp>
        <p:sp>
          <p:nvSpPr>
            <p:cNvPr id="495" name="object 495"/>
            <p:cNvSpPr/>
            <p:nvPr/>
          </p:nvSpPr>
          <p:spPr>
            <a:xfrm>
              <a:off x="358139" y="2352040"/>
              <a:ext cx="128270" cy="17780"/>
            </a:xfrm>
            <a:custGeom>
              <a:avLst/>
              <a:gdLst/>
              <a:ahLst/>
              <a:cxnLst/>
              <a:rect l="l" t="t" r="r" b="b"/>
              <a:pathLst>
                <a:path w="128270" h="17780">
                  <a:moveTo>
                    <a:pt x="128269" y="0"/>
                  </a:moveTo>
                  <a:lnTo>
                    <a:pt x="0" y="0"/>
                  </a:lnTo>
                  <a:lnTo>
                    <a:pt x="0" y="17780"/>
                  </a:lnTo>
                  <a:lnTo>
                    <a:pt x="128269" y="17780"/>
                  </a:lnTo>
                  <a:lnTo>
                    <a:pt x="128269" y="0"/>
                  </a:lnTo>
                  <a:close/>
                </a:path>
              </a:pathLst>
            </a:custGeom>
            <a:solidFill>
              <a:srgbClr val="9C3975"/>
            </a:solidFill>
          </p:spPr>
          <p:txBody>
            <a:bodyPr wrap="square" lIns="0" tIns="0" rIns="0" bIns="0" rtlCol="0"/>
            <a:lstStyle/>
            <a:p>
              <a:endParaRPr/>
            </a:p>
          </p:txBody>
        </p:sp>
        <p:sp>
          <p:nvSpPr>
            <p:cNvPr id="496" name="object 496"/>
            <p:cNvSpPr/>
            <p:nvPr/>
          </p:nvSpPr>
          <p:spPr>
            <a:xfrm>
              <a:off x="358139" y="23685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C3A75"/>
            </a:solidFill>
          </p:spPr>
          <p:txBody>
            <a:bodyPr wrap="square" lIns="0" tIns="0" rIns="0" bIns="0" rtlCol="0"/>
            <a:lstStyle/>
            <a:p>
              <a:endParaRPr/>
            </a:p>
          </p:txBody>
        </p:sp>
        <p:sp>
          <p:nvSpPr>
            <p:cNvPr id="497" name="object 497"/>
            <p:cNvSpPr/>
            <p:nvPr/>
          </p:nvSpPr>
          <p:spPr>
            <a:xfrm>
              <a:off x="358139" y="23863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B3B74"/>
            </a:solidFill>
          </p:spPr>
          <p:txBody>
            <a:bodyPr wrap="square" lIns="0" tIns="0" rIns="0" bIns="0" rtlCol="0"/>
            <a:lstStyle/>
            <a:p>
              <a:endParaRPr/>
            </a:p>
          </p:txBody>
        </p:sp>
        <p:sp>
          <p:nvSpPr>
            <p:cNvPr id="498" name="object 498"/>
            <p:cNvSpPr/>
            <p:nvPr/>
          </p:nvSpPr>
          <p:spPr>
            <a:xfrm>
              <a:off x="358139" y="240284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A3C73"/>
            </a:solidFill>
          </p:spPr>
          <p:txBody>
            <a:bodyPr wrap="square" lIns="0" tIns="0" rIns="0" bIns="0" rtlCol="0"/>
            <a:lstStyle/>
            <a:p>
              <a:endParaRPr/>
            </a:p>
          </p:txBody>
        </p:sp>
        <p:sp>
          <p:nvSpPr>
            <p:cNvPr id="499" name="object 499"/>
            <p:cNvSpPr/>
            <p:nvPr/>
          </p:nvSpPr>
          <p:spPr>
            <a:xfrm>
              <a:off x="358139" y="242061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93D73"/>
            </a:solidFill>
          </p:spPr>
          <p:txBody>
            <a:bodyPr wrap="square" lIns="0" tIns="0" rIns="0" bIns="0" rtlCol="0"/>
            <a:lstStyle/>
            <a:p>
              <a:endParaRPr/>
            </a:p>
          </p:txBody>
        </p:sp>
        <p:sp>
          <p:nvSpPr>
            <p:cNvPr id="500" name="object 500"/>
            <p:cNvSpPr/>
            <p:nvPr/>
          </p:nvSpPr>
          <p:spPr>
            <a:xfrm>
              <a:off x="358139" y="2438400"/>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993E72"/>
            </a:solidFill>
          </p:spPr>
          <p:txBody>
            <a:bodyPr wrap="square" lIns="0" tIns="0" rIns="0" bIns="0" rtlCol="0"/>
            <a:lstStyle/>
            <a:p>
              <a:endParaRPr/>
            </a:p>
          </p:txBody>
        </p:sp>
        <p:sp>
          <p:nvSpPr>
            <p:cNvPr id="501" name="object 501"/>
            <p:cNvSpPr/>
            <p:nvPr/>
          </p:nvSpPr>
          <p:spPr>
            <a:xfrm>
              <a:off x="358139" y="24549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93F72"/>
            </a:solidFill>
          </p:spPr>
          <p:txBody>
            <a:bodyPr wrap="square" lIns="0" tIns="0" rIns="0" bIns="0" rtlCol="0"/>
            <a:lstStyle/>
            <a:p>
              <a:endParaRPr/>
            </a:p>
          </p:txBody>
        </p:sp>
        <p:sp>
          <p:nvSpPr>
            <p:cNvPr id="502" name="object 502"/>
            <p:cNvSpPr/>
            <p:nvPr/>
          </p:nvSpPr>
          <p:spPr>
            <a:xfrm>
              <a:off x="358139" y="247269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74071"/>
            </a:solidFill>
          </p:spPr>
          <p:txBody>
            <a:bodyPr wrap="square" lIns="0" tIns="0" rIns="0" bIns="0" rtlCol="0"/>
            <a:lstStyle/>
            <a:p>
              <a:endParaRPr/>
            </a:p>
          </p:txBody>
        </p:sp>
        <p:sp>
          <p:nvSpPr>
            <p:cNvPr id="503" name="object 503"/>
            <p:cNvSpPr/>
            <p:nvPr/>
          </p:nvSpPr>
          <p:spPr>
            <a:xfrm>
              <a:off x="358139" y="24892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64170"/>
            </a:solidFill>
          </p:spPr>
          <p:txBody>
            <a:bodyPr wrap="square" lIns="0" tIns="0" rIns="0" bIns="0" rtlCol="0"/>
            <a:lstStyle/>
            <a:p>
              <a:endParaRPr/>
            </a:p>
          </p:txBody>
        </p:sp>
        <p:sp>
          <p:nvSpPr>
            <p:cNvPr id="504" name="object 504"/>
            <p:cNvSpPr/>
            <p:nvPr/>
          </p:nvSpPr>
          <p:spPr>
            <a:xfrm>
              <a:off x="358139" y="25069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54270"/>
            </a:solidFill>
          </p:spPr>
          <p:txBody>
            <a:bodyPr wrap="square" lIns="0" tIns="0" rIns="0" bIns="0" rtlCol="0"/>
            <a:lstStyle/>
            <a:p>
              <a:endParaRPr/>
            </a:p>
          </p:txBody>
        </p:sp>
        <p:sp>
          <p:nvSpPr>
            <p:cNvPr id="505" name="object 505"/>
            <p:cNvSpPr/>
            <p:nvPr/>
          </p:nvSpPr>
          <p:spPr>
            <a:xfrm>
              <a:off x="358139" y="2524759"/>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95436F"/>
            </a:solidFill>
          </p:spPr>
          <p:txBody>
            <a:bodyPr wrap="square" lIns="0" tIns="0" rIns="0" bIns="0" rtlCol="0"/>
            <a:lstStyle/>
            <a:p>
              <a:endParaRPr/>
            </a:p>
          </p:txBody>
        </p:sp>
        <p:sp>
          <p:nvSpPr>
            <p:cNvPr id="506" name="object 506"/>
            <p:cNvSpPr/>
            <p:nvPr/>
          </p:nvSpPr>
          <p:spPr>
            <a:xfrm>
              <a:off x="358139" y="254126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4446F"/>
            </a:solidFill>
          </p:spPr>
          <p:txBody>
            <a:bodyPr wrap="square" lIns="0" tIns="0" rIns="0" bIns="0" rtlCol="0"/>
            <a:lstStyle/>
            <a:p>
              <a:endParaRPr/>
            </a:p>
          </p:txBody>
        </p:sp>
        <p:sp>
          <p:nvSpPr>
            <p:cNvPr id="507" name="object 507"/>
            <p:cNvSpPr/>
            <p:nvPr/>
          </p:nvSpPr>
          <p:spPr>
            <a:xfrm>
              <a:off x="358139" y="25590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3456E"/>
            </a:solidFill>
          </p:spPr>
          <p:txBody>
            <a:bodyPr wrap="square" lIns="0" tIns="0" rIns="0" bIns="0" rtlCol="0"/>
            <a:lstStyle/>
            <a:p>
              <a:endParaRPr/>
            </a:p>
          </p:txBody>
        </p:sp>
        <p:sp>
          <p:nvSpPr>
            <p:cNvPr id="508" name="object 508"/>
            <p:cNvSpPr/>
            <p:nvPr/>
          </p:nvSpPr>
          <p:spPr>
            <a:xfrm>
              <a:off x="358139" y="25755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2466D"/>
            </a:solidFill>
          </p:spPr>
          <p:txBody>
            <a:bodyPr wrap="square" lIns="0" tIns="0" rIns="0" bIns="0" rtlCol="0"/>
            <a:lstStyle/>
            <a:p>
              <a:endParaRPr/>
            </a:p>
          </p:txBody>
        </p:sp>
        <p:sp>
          <p:nvSpPr>
            <p:cNvPr id="509" name="object 509"/>
            <p:cNvSpPr/>
            <p:nvPr/>
          </p:nvSpPr>
          <p:spPr>
            <a:xfrm>
              <a:off x="358139" y="259334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1476D"/>
            </a:solidFill>
          </p:spPr>
          <p:txBody>
            <a:bodyPr wrap="square" lIns="0" tIns="0" rIns="0" bIns="0" rtlCol="0"/>
            <a:lstStyle/>
            <a:p>
              <a:endParaRPr/>
            </a:p>
          </p:txBody>
        </p:sp>
        <p:sp>
          <p:nvSpPr>
            <p:cNvPr id="510" name="object 510"/>
            <p:cNvSpPr/>
            <p:nvPr/>
          </p:nvSpPr>
          <p:spPr>
            <a:xfrm>
              <a:off x="358139" y="26098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1486C"/>
            </a:solidFill>
          </p:spPr>
          <p:txBody>
            <a:bodyPr wrap="square" lIns="0" tIns="0" rIns="0" bIns="0" rtlCol="0"/>
            <a:lstStyle/>
            <a:p>
              <a:endParaRPr/>
            </a:p>
          </p:txBody>
        </p:sp>
        <p:sp>
          <p:nvSpPr>
            <p:cNvPr id="511" name="object 511"/>
            <p:cNvSpPr/>
            <p:nvPr/>
          </p:nvSpPr>
          <p:spPr>
            <a:xfrm>
              <a:off x="358139" y="26276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90496C"/>
            </a:solidFill>
          </p:spPr>
          <p:txBody>
            <a:bodyPr wrap="square" lIns="0" tIns="0" rIns="0" bIns="0" rtlCol="0"/>
            <a:lstStyle/>
            <a:p>
              <a:endParaRPr/>
            </a:p>
          </p:txBody>
        </p:sp>
        <p:sp>
          <p:nvSpPr>
            <p:cNvPr id="512" name="object 512"/>
            <p:cNvSpPr/>
            <p:nvPr/>
          </p:nvSpPr>
          <p:spPr>
            <a:xfrm>
              <a:off x="358139" y="2645409"/>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8F4A6B"/>
            </a:solidFill>
          </p:spPr>
          <p:txBody>
            <a:bodyPr wrap="square" lIns="0" tIns="0" rIns="0" bIns="0" rtlCol="0"/>
            <a:lstStyle/>
            <a:p>
              <a:endParaRPr/>
            </a:p>
          </p:txBody>
        </p:sp>
        <p:sp>
          <p:nvSpPr>
            <p:cNvPr id="513" name="object 513"/>
            <p:cNvSpPr/>
            <p:nvPr/>
          </p:nvSpPr>
          <p:spPr>
            <a:xfrm>
              <a:off x="358139" y="266191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E4B6A"/>
            </a:solidFill>
          </p:spPr>
          <p:txBody>
            <a:bodyPr wrap="square" lIns="0" tIns="0" rIns="0" bIns="0" rtlCol="0"/>
            <a:lstStyle/>
            <a:p>
              <a:endParaRPr/>
            </a:p>
          </p:txBody>
        </p:sp>
        <p:sp>
          <p:nvSpPr>
            <p:cNvPr id="514" name="object 514"/>
            <p:cNvSpPr/>
            <p:nvPr/>
          </p:nvSpPr>
          <p:spPr>
            <a:xfrm>
              <a:off x="358139" y="26797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D4C6A"/>
            </a:solidFill>
          </p:spPr>
          <p:txBody>
            <a:bodyPr wrap="square" lIns="0" tIns="0" rIns="0" bIns="0" rtlCol="0"/>
            <a:lstStyle/>
            <a:p>
              <a:endParaRPr/>
            </a:p>
          </p:txBody>
        </p:sp>
        <p:sp>
          <p:nvSpPr>
            <p:cNvPr id="515" name="object 515"/>
            <p:cNvSpPr/>
            <p:nvPr/>
          </p:nvSpPr>
          <p:spPr>
            <a:xfrm>
              <a:off x="358139" y="26962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D4D69"/>
            </a:solidFill>
          </p:spPr>
          <p:txBody>
            <a:bodyPr wrap="square" lIns="0" tIns="0" rIns="0" bIns="0" rtlCol="0"/>
            <a:lstStyle/>
            <a:p>
              <a:endParaRPr/>
            </a:p>
          </p:txBody>
        </p:sp>
        <p:sp>
          <p:nvSpPr>
            <p:cNvPr id="516" name="object 516"/>
            <p:cNvSpPr/>
            <p:nvPr/>
          </p:nvSpPr>
          <p:spPr>
            <a:xfrm>
              <a:off x="358139" y="271399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C4E69"/>
            </a:solidFill>
          </p:spPr>
          <p:txBody>
            <a:bodyPr wrap="square" lIns="0" tIns="0" rIns="0" bIns="0" rtlCol="0"/>
            <a:lstStyle/>
            <a:p>
              <a:endParaRPr/>
            </a:p>
          </p:txBody>
        </p:sp>
        <p:sp>
          <p:nvSpPr>
            <p:cNvPr id="517" name="object 517"/>
            <p:cNvSpPr/>
            <p:nvPr/>
          </p:nvSpPr>
          <p:spPr>
            <a:xfrm>
              <a:off x="358139" y="2731769"/>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8B4F68"/>
            </a:solidFill>
          </p:spPr>
          <p:txBody>
            <a:bodyPr wrap="square" lIns="0" tIns="0" rIns="0" bIns="0" rtlCol="0"/>
            <a:lstStyle/>
            <a:p>
              <a:endParaRPr/>
            </a:p>
          </p:txBody>
        </p:sp>
        <p:sp>
          <p:nvSpPr>
            <p:cNvPr id="518" name="object 518"/>
            <p:cNvSpPr/>
            <p:nvPr/>
          </p:nvSpPr>
          <p:spPr>
            <a:xfrm>
              <a:off x="358139" y="27482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A5067"/>
            </a:solidFill>
          </p:spPr>
          <p:txBody>
            <a:bodyPr wrap="square" lIns="0" tIns="0" rIns="0" bIns="0" rtlCol="0"/>
            <a:lstStyle/>
            <a:p>
              <a:endParaRPr/>
            </a:p>
          </p:txBody>
        </p:sp>
        <p:sp>
          <p:nvSpPr>
            <p:cNvPr id="519" name="object 519"/>
            <p:cNvSpPr/>
            <p:nvPr/>
          </p:nvSpPr>
          <p:spPr>
            <a:xfrm>
              <a:off x="358139" y="27660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95167"/>
            </a:solidFill>
          </p:spPr>
          <p:txBody>
            <a:bodyPr wrap="square" lIns="0" tIns="0" rIns="0" bIns="0" rtlCol="0"/>
            <a:lstStyle/>
            <a:p>
              <a:endParaRPr/>
            </a:p>
          </p:txBody>
        </p:sp>
        <p:sp>
          <p:nvSpPr>
            <p:cNvPr id="520" name="object 520"/>
            <p:cNvSpPr/>
            <p:nvPr/>
          </p:nvSpPr>
          <p:spPr>
            <a:xfrm>
              <a:off x="358139" y="278256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95266"/>
            </a:solidFill>
          </p:spPr>
          <p:txBody>
            <a:bodyPr wrap="square" lIns="0" tIns="0" rIns="0" bIns="0" rtlCol="0"/>
            <a:lstStyle/>
            <a:p>
              <a:endParaRPr/>
            </a:p>
          </p:txBody>
        </p:sp>
        <p:sp>
          <p:nvSpPr>
            <p:cNvPr id="521" name="object 521"/>
            <p:cNvSpPr/>
            <p:nvPr/>
          </p:nvSpPr>
          <p:spPr>
            <a:xfrm>
              <a:off x="358139" y="28003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85366"/>
            </a:solidFill>
          </p:spPr>
          <p:txBody>
            <a:bodyPr wrap="square" lIns="0" tIns="0" rIns="0" bIns="0" rtlCol="0"/>
            <a:lstStyle/>
            <a:p>
              <a:endParaRPr/>
            </a:p>
          </p:txBody>
        </p:sp>
        <p:sp>
          <p:nvSpPr>
            <p:cNvPr id="522" name="object 522"/>
            <p:cNvSpPr/>
            <p:nvPr/>
          </p:nvSpPr>
          <p:spPr>
            <a:xfrm>
              <a:off x="358139" y="2818129"/>
              <a:ext cx="128270" cy="17780"/>
            </a:xfrm>
            <a:custGeom>
              <a:avLst/>
              <a:gdLst/>
              <a:ahLst/>
              <a:cxnLst/>
              <a:rect l="l" t="t" r="r" b="b"/>
              <a:pathLst>
                <a:path w="128270" h="17780">
                  <a:moveTo>
                    <a:pt x="128269" y="0"/>
                  </a:moveTo>
                  <a:lnTo>
                    <a:pt x="0" y="0"/>
                  </a:lnTo>
                  <a:lnTo>
                    <a:pt x="0" y="17780"/>
                  </a:lnTo>
                  <a:lnTo>
                    <a:pt x="128269" y="17780"/>
                  </a:lnTo>
                  <a:lnTo>
                    <a:pt x="128269" y="0"/>
                  </a:lnTo>
                  <a:close/>
                </a:path>
              </a:pathLst>
            </a:custGeom>
            <a:solidFill>
              <a:srgbClr val="875466"/>
            </a:solidFill>
          </p:spPr>
          <p:txBody>
            <a:bodyPr wrap="square" lIns="0" tIns="0" rIns="0" bIns="0" rtlCol="0"/>
            <a:lstStyle/>
            <a:p>
              <a:endParaRPr/>
            </a:p>
          </p:txBody>
        </p:sp>
        <p:sp>
          <p:nvSpPr>
            <p:cNvPr id="523" name="object 523"/>
            <p:cNvSpPr/>
            <p:nvPr/>
          </p:nvSpPr>
          <p:spPr>
            <a:xfrm>
              <a:off x="358139" y="283464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65566"/>
            </a:solidFill>
          </p:spPr>
          <p:txBody>
            <a:bodyPr wrap="square" lIns="0" tIns="0" rIns="0" bIns="0" rtlCol="0"/>
            <a:lstStyle/>
            <a:p>
              <a:endParaRPr/>
            </a:p>
          </p:txBody>
        </p:sp>
        <p:sp>
          <p:nvSpPr>
            <p:cNvPr id="524" name="object 524"/>
            <p:cNvSpPr/>
            <p:nvPr/>
          </p:nvSpPr>
          <p:spPr>
            <a:xfrm>
              <a:off x="358139" y="285241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55664"/>
            </a:solidFill>
          </p:spPr>
          <p:txBody>
            <a:bodyPr wrap="square" lIns="0" tIns="0" rIns="0" bIns="0" rtlCol="0"/>
            <a:lstStyle/>
            <a:p>
              <a:endParaRPr/>
            </a:p>
          </p:txBody>
        </p:sp>
        <p:sp>
          <p:nvSpPr>
            <p:cNvPr id="525" name="object 525"/>
            <p:cNvSpPr/>
            <p:nvPr/>
          </p:nvSpPr>
          <p:spPr>
            <a:xfrm>
              <a:off x="358139" y="28689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55763"/>
            </a:solidFill>
          </p:spPr>
          <p:txBody>
            <a:bodyPr wrap="square" lIns="0" tIns="0" rIns="0" bIns="0" rtlCol="0"/>
            <a:lstStyle/>
            <a:p>
              <a:endParaRPr/>
            </a:p>
          </p:txBody>
        </p:sp>
        <p:sp>
          <p:nvSpPr>
            <p:cNvPr id="526" name="object 526"/>
            <p:cNvSpPr/>
            <p:nvPr/>
          </p:nvSpPr>
          <p:spPr>
            <a:xfrm>
              <a:off x="358139" y="28867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45863"/>
            </a:solidFill>
          </p:spPr>
          <p:txBody>
            <a:bodyPr wrap="square" lIns="0" tIns="0" rIns="0" bIns="0" rtlCol="0"/>
            <a:lstStyle/>
            <a:p>
              <a:endParaRPr/>
            </a:p>
          </p:txBody>
        </p:sp>
        <p:sp>
          <p:nvSpPr>
            <p:cNvPr id="527" name="object 527"/>
            <p:cNvSpPr/>
            <p:nvPr/>
          </p:nvSpPr>
          <p:spPr>
            <a:xfrm>
              <a:off x="358139" y="2904490"/>
              <a:ext cx="128270" cy="17780"/>
            </a:xfrm>
            <a:custGeom>
              <a:avLst/>
              <a:gdLst/>
              <a:ahLst/>
              <a:cxnLst/>
              <a:rect l="l" t="t" r="r" b="b"/>
              <a:pathLst>
                <a:path w="128270" h="17780">
                  <a:moveTo>
                    <a:pt x="128269" y="0"/>
                  </a:moveTo>
                  <a:lnTo>
                    <a:pt x="0" y="0"/>
                  </a:lnTo>
                  <a:lnTo>
                    <a:pt x="0" y="17780"/>
                  </a:lnTo>
                  <a:lnTo>
                    <a:pt x="128269" y="17780"/>
                  </a:lnTo>
                  <a:lnTo>
                    <a:pt x="128269" y="0"/>
                  </a:lnTo>
                  <a:close/>
                </a:path>
              </a:pathLst>
            </a:custGeom>
            <a:solidFill>
              <a:srgbClr val="835962"/>
            </a:solidFill>
          </p:spPr>
          <p:txBody>
            <a:bodyPr wrap="square" lIns="0" tIns="0" rIns="0" bIns="0" rtlCol="0"/>
            <a:lstStyle/>
            <a:p>
              <a:endParaRPr/>
            </a:p>
          </p:txBody>
        </p:sp>
        <p:sp>
          <p:nvSpPr>
            <p:cNvPr id="528" name="object 528"/>
            <p:cNvSpPr/>
            <p:nvPr/>
          </p:nvSpPr>
          <p:spPr>
            <a:xfrm>
              <a:off x="358139" y="29210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25A62"/>
            </a:solidFill>
          </p:spPr>
          <p:txBody>
            <a:bodyPr wrap="square" lIns="0" tIns="0" rIns="0" bIns="0" rtlCol="0"/>
            <a:lstStyle/>
            <a:p>
              <a:endParaRPr/>
            </a:p>
          </p:txBody>
        </p:sp>
        <p:sp>
          <p:nvSpPr>
            <p:cNvPr id="529" name="object 529"/>
            <p:cNvSpPr/>
            <p:nvPr/>
          </p:nvSpPr>
          <p:spPr>
            <a:xfrm>
              <a:off x="358139" y="29387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15B61"/>
            </a:solidFill>
          </p:spPr>
          <p:txBody>
            <a:bodyPr wrap="square" lIns="0" tIns="0" rIns="0" bIns="0" rtlCol="0"/>
            <a:lstStyle/>
            <a:p>
              <a:endParaRPr/>
            </a:p>
          </p:txBody>
        </p:sp>
        <p:sp>
          <p:nvSpPr>
            <p:cNvPr id="530" name="object 530"/>
            <p:cNvSpPr/>
            <p:nvPr/>
          </p:nvSpPr>
          <p:spPr>
            <a:xfrm>
              <a:off x="358139" y="2956559"/>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815C60"/>
            </a:solidFill>
          </p:spPr>
          <p:txBody>
            <a:bodyPr wrap="square" lIns="0" tIns="0" rIns="0" bIns="0" rtlCol="0"/>
            <a:lstStyle/>
            <a:p>
              <a:endParaRPr/>
            </a:p>
          </p:txBody>
        </p:sp>
        <p:sp>
          <p:nvSpPr>
            <p:cNvPr id="531" name="object 531"/>
            <p:cNvSpPr/>
            <p:nvPr/>
          </p:nvSpPr>
          <p:spPr>
            <a:xfrm>
              <a:off x="358139" y="297306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805D60"/>
            </a:solidFill>
          </p:spPr>
          <p:txBody>
            <a:bodyPr wrap="square" lIns="0" tIns="0" rIns="0" bIns="0" rtlCol="0"/>
            <a:lstStyle/>
            <a:p>
              <a:endParaRPr/>
            </a:p>
          </p:txBody>
        </p:sp>
        <p:sp>
          <p:nvSpPr>
            <p:cNvPr id="532" name="object 532"/>
            <p:cNvSpPr/>
            <p:nvPr/>
          </p:nvSpPr>
          <p:spPr>
            <a:xfrm>
              <a:off x="358139" y="2990850"/>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7F5E5F"/>
            </a:solidFill>
          </p:spPr>
          <p:txBody>
            <a:bodyPr wrap="square" lIns="0" tIns="0" rIns="0" bIns="0" rtlCol="0"/>
            <a:lstStyle/>
            <a:p>
              <a:endParaRPr/>
            </a:p>
          </p:txBody>
        </p:sp>
        <p:sp>
          <p:nvSpPr>
            <p:cNvPr id="533" name="object 533"/>
            <p:cNvSpPr/>
            <p:nvPr/>
          </p:nvSpPr>
          <p:spPr>
            <a:xfrm>
              <a:off x="358139" y="30073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E5F5F"/>
            </a:solidFill>
          </p:spPr>
          <p:txBody>
            <a:bodyPr wrap="square" lIns="0" tIns="0" rIns="0" bIns="0" rtlCol="0"/>
            <a:lstStyle/>
            <a:p>
              <a:endParaRPr/>
            </a:p>
          </p:txBody>
        </p:sp>
        <p:sp>
          <p:nvSpPr>
            <p:cNvPr id="534" name="object 534"/>
            <p:cNvSpPr/>
            <p:nvPr/>
          </p:nvSpPr>
          <p:spPr>
            <a:xfrm>
              <a:off x="358139" y="302514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D605E"/>
            </a:solidFill>
          </p:spPr>
          <p:txBody>
            <a:bodyPr wrap="square" lIns="0" tIns="0" rIns="0" bIns="0" rtlCol="0"/>
            <a:lstStyle/>
            <a:p>
              <a:endParaRPr/>
            </a:p>
          </p:txBody>
        </p:sp>
        <p:sp>
          <p:nvSpPr>
            <p:cNvPr id="535" name="object 535"/>
            <p:cNvSpPr/>
            <p:nvPr/>
          </p:nvSpPr>
          <p:spPr>
            <a:xfrm>
              <a:off x="358139" y="3042919"/>
              <a:ext cx="128270" cy="17780"/>
            </a:xfrm>
            <a:custGeom>
              <a:avLst/>
              <a:gdLst/>
              <a:ahLst/>
              <a:cxnLst/>
              <a:rect l="l" t="t" r="r" b="b"/>
              <a:pathLst>
                <a:path w="128270" h="17780">
                  <a:moveTo>
                    <a:pt x="128269" y="0"/>
                  </a:moveTo>
                  <a:lnTo>
                    <a:pt x="0" y="0"/>
                  </a:lnTo>
                  <a:lnTo>
                    <a:pt x="0" y="17779"/>
                  </a:lnTo>
                  <a:lnTo>
                    <a:pt x="128269" y="17779"/>
                  </a:lnTo>
                  <a:lnTo>
                    <a:pt x="128269" y="0"/>
                  </a:lnTo>
                  <a:close/>
                </a:path>
              </a:pathLst>
            </a:custGeom>
            <a:solidFill>
              <a:srgbClr val="7D615D"/>
            </a:solidFill>
          </p:spPr>
          <p:txBody>
            <a:bodyPr wrap="square" lIns="0" tIns="0" rIns="0" bIns="0" rtlCol="0"/>
            <a:lstStyle/>
            <a:p>
              <a:endParaRPr/>
            </a:p>
          </p:txBody>
        </p:sp>
        <p:sp>
          <p:nvSpPr>
            <p:cNvPr id="536" name="object 536"/>
            <p:cNvSpPr/>
            <p:nvPr/>
          </p:nvSpPr>
          <p:spPr>
            <a:xfrm>
              <a:off x="358139" y="30594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C625D"/>
            </a:solidFill>
          </p:spPr>
          <p:txBody>
            <a:bodyPr wrap="square" lIns="0" tIns="0" rIns="0" bIns="0" rtlCol="0"/>
            <a:lstStyle/>
            <a:p>
              <a:endParaRPr/>
            </a:p>
          </p:txBody>
        </p:sp>
        <p:sp>
          <p:nvSpPr>
            <p:cNvPr id="537" name="object 537"/>
            <p:cNvSpPr/>
            <p:nvPr/>
          </p:nvSpPr>
          <p:spPr>
            <a:xfrm>
              <a:off x="358139" y="30772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B635C"/>
            </a:solidFill>
          </p:spPr>
          <p:txBody>
            <a:bodyPr wrap="square" lIns="0" tIns="0" rIns="0" bIns="0" rtlCol="0"/>
            <a:lstStyle/>
            <a:p>
              <a:endParaRPr/>
            </a:p>
          </p:txBody>
        </p:sp>
        <p:sp>
          <p:nvSpPr>
            <p:cNvPr id="538" name="object 538"/>
            <p:cNvSpPr/>
            <p:nvPr/>
          </p:nvSpPr>
          <p:spPr>
            <a:xfrm>
              <a:off x="358139" y="309371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A645C"/>
            </a:solidFill>
          </p:spPr>
          <p:txBody>
            <a:bodyPr wrap="square" lIns="0" tIns="0" rIns="0" bIns="0" rtlCol="0"/>
            <a:lstStyle/>
            <a:p>
              <a:endParaRPr/>
            </a:p>
          </p:txBody>
        </p:sp>
        <p:sp>
          <p:nvSpPr>
            <p:cNvPr id="539" name="object 539"/>
            <p:cNvSpPr/>
            <p:nvPr/>
          </p:nvSpPr>
          <p:spPr>
            <a:xfrm>
              <a:off x="358139" y="31115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9665B"/>
            </a:solidFill>
          </p:spPr>
          <p:txBody>
            <a:bodyPr wrap="square" lIns="0" tIns="0" rIns="0" bIns="0" rtlCol="0"/>
            <a:lstStyle/>
            <a:p>
              <a:endParaRPr/>
            </a:p>
          </p:txBody>
        </p:sp>
        <p:sp>
          <p:nvSpPr>
            <p:cNvPr id="540" name="object 540"/>
            <p:cNvSpPr/>
            <p:nvPr/>
          </p:nvSpPr>
          <p:spPr>
            <a:xfrm>
              <a:off x="358139" y="3129279"/>
              <a:ext cx="128270" cy="17780"/>
            </a:xfrm>
            <a:custGeom>
              <a:avLst/>
              <a:gdLst/>
              <a:ahLst/>
              <a:cxnLst/>
              <a:rect l="l" t="t" r="r" b="b"/>
              <a:pathLst>
                <a:path w="128270" h="17780">
                  <a:moveTo>
                    <a:pt x="128269" y="0"/>
                  </a:moveTo>
                  <a:lnTo>
                    <a:pt x="0" y="0"/>
                  </a:lnTo>
                  <a:lnTo>
                    <a:pt x="0" y="17780"/>
                  </a:lnTo>
                  <a:lnTo>
                    <a:pt x="128269" y="17780"/>
                  </a:lnTo>
                  <a:lnTo>
                    <a:pt x="128269" y="0"/>
                  </a:lnTo>
                  <a:close/>
                </a:path>
              </a:pathLst>
            </a:custGeom>
            <a:solidFill>
              <a:srgbClr val="79665A"/>
            </a:solidFill>
          </p:spPr>
          <p:txBody>
            <a:bodyPr wrap="square" lIns="0" tIns="0" rIns="0" bIns="0" rtlCol="0"/>
            <a:lstStyle/>
            <a:p>
              <a:endParaRPr/>
            </a:p>
          </p:txBody>
        </p:sp>
        <p:sp>
          <p:nvSpPr>
            <p:cNvPr id="541" name="object 541"/>
            <p:cNvSpPr/>
            <p:nvPr/>
          </p:nvSpPr>
          <p:spPr>
            <a:xfrm>
              <a:off x="358139" y="314579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8675A"/>
            </a:solidFill>
          </p:spPr>
          <p:txBody>
            <a:bodyPr wrap="square" lIns="0" tIns="0" rIns="0" bIns="0" rtlCol="0"/>
            <a:lstStyle/>
            <a:p>
              <a:endParaRPr/>
            </a:p>
          </p:txBody>
        </p:sp>
        <p:sp>
          <p:nvSpPr>
            <p:cNvPr id="542" name="object 542"/>
            <p:cNvSpPr/>
            <p:nvPr/>
          </p:nvSpPr>
          <p:spPr>
            <a:xfrm>
              <a:off x="358139" y="316356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76859"/>
            </a:solidFill>
          </p:spPr>
          <p:txBody>
            <a:bodyPr wrap="square" lIns="0" tIns="0" rIns="0" bIns="0" rtlCol="0"/>
            <a:lstStyle/>
            <a:p>
              <a:endParaRPr/>
            </a:p>
          </p:txBody>
        </p:sp>
        <p:sp>
          <p:nvSpPr>
            <p:cNvPr id="543" name="object 543"/>
            <p:cNvSpPr/>
            <p:nvPr/>
          </p:nvSpPr>
          <p:spPr>
            <a:xfrm>
              <a:off x="358139" y="31800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66959"/>
            </a:solidFill>
          </p:spPr>
          <p:txBody>
            <a:bodyPr wrap="square" lIns="0" tIns="0" rIns="0" bIns="0" rtlCol="0"/>
            <a:lstStyle/>
            <a:p>
              <a:endParaRPr/>
            </a:p>
          </p:txBody>
        </p:sp>
        <p:sp>
          <p:nvSpPr>
            <p:cNvPr id="544" name="object 544"/>
            <p:cNvSpPr/>
            <p:nvPr/>
          </p:nvSpPr>
          <p:spPr>
            <a:xfrm>
              <a:off x="358139" y="31978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56A58"/>
            </a:solidFill>
          </p:spPr>
          <p:txBody>
            <a:bodyPr wrap="square" lIns="0" tIns="0" rIns="0" bIns="0" rtlCol="0"/>
            <a:lstStyle/>
            <a:p>
              <a:endParaRPr/>
            </a:p>
          </p:txBody>
        </p:sp>
        <p:sp>
          <p:nvSpPr>
            <p:cNvPr id="545" name="object 545"/>
            <p:cNvSpPr/>
            <p:nvPr/>
          </p:nvSpPr>
          <p:spPr>
            <a:xfrm>
              <a:off x="358139" y="3215640"/>
              <a:ext cx="128270" cy="17780"/>
            </a:xfrm>
            <a:custGeom>
              <a:avLst/>
              <a:gdLst/>
              <a:ahLst/>
              <a:cxnLst/>
              <a:rect l="l" t="t" r="r" b="b"/>
              <a:pathLst>
                <a:path w="128270" h="17780">
                  <a:moveTo>
                    <a:pt x="128269" y="0"/>
                  </a:moveTo>
                  <a:lnTo>
                    <a:pt x="0" y="0"/>
                  </a:lnTo>
                  <a:lnTo>
                    <a:pt x="0" y="17780"/>
                  </a:lnTo>
                  <a:lnTo>
                    <a:pt x="128269" y="17780"/>
                  </a:lnTo>
                  <a:lnTo>
                    <a:pt x="128269" y="0"/>
                  </a:lnTo>
                  <a:close/>
                </a:path>
              </a:pathLst>
            </a:custGeom>
            <a:solidFill>
              <a:srgbClr val="756B57"/>
            </a:solidFill>
          </p:spPr>
          <p:txBody>
            <a:bodyPr wrap="square" lIns="0" tIns="0" rIns="0" bIns="0" rtlCol="0"/>
            <a:lstStyle/>
            <a:p>
              <a:endParaRPr/>
            </a:p>
          </p:txBody>
        </p:sp>
        <p:sp>
          <p:nvSpPr>
            <p:cNvPr id="546" name="object 546"/>
            <p:cNvSpPr/>
            <p:nvPr/>
          </p:nvSpPr>
          <p:spPr>
            <a:xfrm>
              <a:off x="358139" y="32321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46C57"/>
            </a:solidFill>
          </p:spPr>
          <p:txBody>
            <a:bodyPr wrap="square" lIns="0" tIns="0" rIns="0" bIns="0" rtlCol="0"/>
            <a:lstStyle/>
            <a:p>
              <a:endParaRPr/>
            </a:p>
          </p:txBody>
        </p:sp>
        <p:sp>
          <p:nvSpPr>
            <p:cNvPr id="547" name="object 547"/>
            <p:cNvSpPr/>
            <p:nvPr/>
          </p:nvSpPr>
          <p:spPr>
            <a:xfrm>
              <a:off x="358139" y="324992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736D56"/>
            </a:solidFill>
          </p:spPr>
          <p:txBody>
            <a:bodyPr wrap="square" lIns="0" tIns="0" rIns="0" bIns="0" rtlCol="0"/>
            <a:lstStyle/>
            <a:p>
              <a:endParaRPr/>
            </a:p>
          </p:txBody>
        </p:sp>
        <p:sp>
          <p:nvSpPr>
            <p:cNvPr id="548" name="object 548"/>
            <p:cNvSpPr/>
            <p:nvPr/>
          </p:nvSpPr>
          <p:spPr>
            <a:xfrm>
              <a:off x="358139" y="326643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26E56"/>
            </a:solidFill>
          </p:spPr>
          <p:txBody>
            <a:bodyPr wrap="square" lIns="0" tIns="0" rIns="0" bIns="0" rtlCol="0"/>
            <a:lstStyle/>
            <a:p>
              <a:endParaRPr/>
            </a:p>
          </p:txBody>
        </p:sp>
        <p:sp>
          <p:nvSpPr>
            <p:cNvPr id="549" name="object 549"/>
            <p:cNvSpPr/>
            <p:nvPr/>
          </p:nvSpPr>
          <p:spPr>
            <a:xfrm>
              <a:off x="358139" y="328422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16F55"/>
            </a:solidFill>
          </p:spPr>
          <p:txBody>
            <a:bodyPr wrap="square" lIns="0" tIns="0" rIns="0" bIns="0" rtlCol="0"/>
            <a:lstStyle/>
            <a:p>
              <a:endParaRPr/>
            </a:p>
          </p:txBody>
        </p:sp>
        <p:sp>
          <p:nvSpPr>
            <p:cNvPr id="550" name="object 550"/>
            <p:cNvSpPr/>
            <p:nvPr/>
          </p:nvSpPr>
          <p:spPr>
            <a:xfrm>
              <a:off x="358139" y="33007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17054"/>
            </a:solidFill>
          </p:spPr>
          <p:txBody>
            <a:bodyPr wrap="square" lIns="0" tIns="0" rIns="0" bIns="0" rtlCol="0"/>
            <a:lstStyle/>
            <a:p>
              <a:endParaRPr/>
            </a:p>
          </p:txBody>
        </p:sp>
        <p:sp>
          <p:nvSpPr>
            <p:cNvPr id="551" name="object 551"/>
            <p:cNvSpPr/>
            <p:nvPr/>
          </p:nvSpPr>
          <p:spPr>
            <a:xfrm>
              <a:off x="358139" y="33185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707154"/>
            </a:solidFill>
          </p:spPr>
          <p:txBody>
            <a:bodyPr wrap="square" lIns="0" tIns="0" rIns="0" bIns="0" rtlCol="0"/>
            <a:lstStyle/>
            <a:p>
              <a:endParaRPr/>
            </a:p>
          </p:txBody>
        </p:sp>
        <p:sp>
          <p:nvSpPr>
            <p:cNvPr id="552" name="object 552"/>
            <p:cNvSpPr/>
            <p:nvPr/>
          </p:nvSpPr>
          <p:spPr>
            <a:xfrm>
              <a:off x="358139" y="333628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6F7253"/>
            </a:solidFill>
          </p:spPr>
          <p:txBody>
            <a:bodyPr wrap="square" lIns="0" tIns="0" rIns="0" bIns="0" rtlCol="0"/>
            <a:lstStyle/>
            <a:p>
              <a:endParaRPr/>
            </a:p>
          </p:txBody>
        </p:sp>
        <p:sp>
          <p:nvSpPr>
            <p:cNvPr id="553" name="object 553"/>
            <p:cNvSpPr/>
            <p:nvPr/>
          </p:nvSpPr>
          <p:spPr>
            <a:xfrm>
              <a:off x="358139" y="33528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E7353"/>
            </a:solidFill>
          </p:spPr>
          <p:txBody>
            <a:bodyPr wrap="square" lIns="0" tIns="0" rIns="0" bIns="0" rtlCol="0"/>
            <a:lstStyle/>
            <a:p>
              <a:endParaRPr/>
            </a:p>
          </p:txBody>
        </p:sp>
        <p:sp>
          <p:nvSpPr>
            <p:cNvPr id="554" name="object 554"/>
            <p:cNvSpPr/>
            <p:nvPr/>
          </p:nvSpPr>
          <p:spPr>
            <a:xfrm>
              <a:off x="358139" y="33705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D7452"/>
            </a:solidFill>
          </p:spPr>
          <p:txBody>
            <a:bodyPr wrap="square" lIns="0" tIns="0" rIns="0" bIns="0" rtlCol="0"/>
            <a:lstStyle/>
            <a:p>
              <a:endParaRPr/>
            </a:p>
          </p:txBody>
        </p:sp>
        <p:sp>
          <p:nvSpPr>
            <p:cNvPr id="555" name="object 555"/>
            <p:cNvSpPr/>
            <p:nvPr/>
          </p:nvSpPr>
          <p:spPr>
            <a:xfrm>
              <a:off x="358139" y="338708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D7551"/>
            </a:solidFill>
          </p:spPr>
          <p:txBody>
            <a:bodyPr wrap="square" lIns="0" tIns="0" rIns="0" bIns="0" rtlCol="0"/>
            <a:lstStyle/>
            <a:p>
              <a:endParaRPr/>
            </a:p>
          </p:txBody>
        </p:sp>
        <p:sp>
          <p:nvSpPr>
            <p:cNvPr id="556" name="object 556"/>
            <p:cNvSpPr/>
            <p:nvPr/>
          </p:nvSpPr>
          <p:spPr>
            <a:xfrm>
              <a:off x="358139" y="340487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C7651"/>
            </a:solidFill>
          </p:spPr>
          <p:txBody>
            <a:bodyPr wrap="square" lIns="0" tIns="0" rIns="0" bIns="0" rtlCol="0"/>
            <a:lstStyle/>
            <a:p>
              <a:endParaRPr/>
            </a:p>
          </p:txBody>
        </p:sp>
        <p:sp>
          <p:nvSpPr>
            <p:cNvPr id="557" name="object 557"/>
            <p:cNvSpPr/>
            <p:nvPr/>
          </p:nvSpPr>
          <p:spPr>
            <a:xfrm>
              <a:off x="358139" y="3422650"/>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6B7750"/>
            </a:solidFill>
          </p:spPr>
          <p:txBody>
            <a:bodyPr wrap="square" lIns="0" tIns="0" rIns="0" bIns="0" rtlCol="0"/>
            <a:lstStyle/>
            <a:p>
              <a:endParaRPr/>
            </a:p>
          </p:txBody>
        </p:sp>
        <p:sp>
          <p:nvSpPr>
            <p:cNvPr id="558" name="object 558"/>
            <p:cNvSpPr/>
            <p:nvPr/>
          </p:nvSpPr>
          <p:spPr>
            <a:xfrm>
              <a:off x="358139" y="34391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A7850"/>
            </a:solidFill>
          </p:spPr>
          <p:txBody>
            <a:bodyPr wrap="square" lIns="0" tIns="0" rIns="0" bIns="0" rtlCol="0"/>
            <a:lstStyle/>
            <a:p>
              <a:endParaRPr/>
            </a:p>
          </p:txBody>
        </p:sp>
        <p:sp>
          <p:nvSpPr>
            <p:cNvPr id="559" name="object 559"/>
            <p:cNvSpPr/>
            <p:nvPr/>
          </p:nvSpPr>
          <p:spPr>
            <a:xfrm>
              <a:off x="358139" y="345693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9794F"/>
            </a:solidFill>
          </p:spPr>
          <p:txBody>
            <a:bodyPr wrap="square" lIns="0" tIns="0" rIns="0" bIns="0" rtlCol="0"/>
            <a:lstStyle/>
            <a:p>
              <a:endParaRPr/>
            </a:p>
          </p:txBody>
        </p:sp>
        <p:sp>
          <p:nvSpPr>
            <p:cNvPr id="560" name="object 560"/>
            <p:cNvSpPr/>
            <p:nvPr/>
          </p:nvSpPr>
          <p:spPr>
            <a:xfrm>
              <a:off x="358139" y="34734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97A4E"/>
            </a:solidFill>
          </p:spPr>
          <p:txBody>
            <a:bodyPr wrap="square" lIns="0" tIns="0" rIns="0" bIns="0" rtlCol="0"/>
            <a:lstStyle/>
            <a:p>
              <a:endParaRPr/>
            </a:p>
          </p:txBody>
        </p:sp>
        <p:sp>
          <p:nvSpPr>
            <p:cNvPr id="561" name="object 561"/>
            <p:cNvSpPr/>
            <p:nvPr/>
          </p:nvSpPr>
          <p:spPr>
            <a:xfrm>
              <a:off x="358139" y="34912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87B4E"/>
            </a:solidFill>
          </p:spPr>
          <p:txBody>
            <a:bodyPr wrap="square" lIns="0" tIns="0" rIns="0" bIns="0" rtlCol="0"/>
            <a:lstStyle/>
            <a:p>
              <a:endParaRPr/>
            </a:p>
          </p:txBody>
        </p:sp>
        <p:sp>
          <p:nvSpPr>
            <p:cNvPr id="562" name="object 562"/>
            <p:cNvSpPr/>
            <p:nvPr/>
          </p:nvSpPr>
          <p:spPr>
            <a:xfrm>
              <a:off x="358139" y="3509009"/>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677C4D"/>
            </a:solidFill>
          </p:spPr>
          <p:txBody>
            <a:bodyPr wrap="square" lIns="0" tIns="0" rIns="0" bIns="0" rtlCol="0"/>
            <a:lstStyle/>
            <a:p>
              <a:endParaRPr/>
            </a:p>
          </p:txBody>
        </p:sp>
        <p:sp>
          <p:nvSpPr>
            <p:cNvPr id="563" name="object 563"/>
            <p:cNvSpPr/>
            <p:nvPr/>
          </p:nvSpPr>
          <p:spPr>
            <a:xfrm>
              <a:off x="358139" y="352552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67D4D"/>
            </a:solidFill>
          </p:spPr>
          <p:txBody>
            <a:bodyPr wrap="square" lIns="0" tIns="0" rIns="0" bIns="0" rtlCol="0"/>
            <a:lstStyle/>
            <a:p>
              <a:endParaRPr/>
            </a:p>
          </p:txBody>
        </p:sp>
        <p:sp>
          <p:nvSpPr>
            <p:cNvPr id="564" name="object 564"/>
            <p:cNvSpPr/>
            <p:nvPr/>
          </p:nvSpPr>
          <p:spPr>
            <a:xfrm>
              <a:off x="358139" y="35433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67E4C"/>
            </a:solidFill>
          </p:spPr>
          <p:txBody>
            <a:bodyPr wrap="square" lIns="0" tIns="0" rIns="0" bIns="0" rtlCol="0"/>
            <a:lstStyle/>
            <a:p>
              <a:endParaRPr/>
            </a:p>
          </p:txBody>
        </p:sp>
        <p:sp>
          <p:nvSpPr>
            <p:cNvPr id="565" name="object 565"/>
            <p:cNvSpPr/>
            <p:nvPr/>
          </p:nvSpPr>
          <p:spPr>
            <a:xfrm>
              <a:off x="358139" y="35598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67F4B"/>
            </a:solidFill>
          </p:spPr>
          <p:txBody>
            <a:bodyPr wrap="square" lIns="0" tIns="0" rIns="0" bIns="0" rtlCol="0"/>
            <a:lstStyle/>
            <a:p>
              <a:endParaRPr/>
            </a:p>
          </p:txBody>
        </p:sp>
        <p:sp>
          <p:nvSpPr>
            <p:cNvPr id="566" name="object 566"/>
            <p:cNvSpPr/>
            <p:nvPr/>
          </p:nvSpPr>
          <p:spPr>
            <a:xfrm>
              <a:off x="358139" y="357758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4804B"/>
            </a:solidFill>
          </p:spPr>
          <p:txBody>
            <a:bodyPr wrap="square" lIns="0" tIns="0" rIns="0" bIns="0" rtlCol="0"/>
            <a:lstStyle/>
            <a:p>
              <a:endParaRPr/>
            </a:p>
          </p:txBody>
        </p:sp>
        <p:sp>
          <p:nvSpPr>
            <p:cNvPr id="567" name="object 567"/>
            <p:cNvSpPr/>
            <p:nvPr/>
          </p:nvSpPr>
          <p:spPr>
            <a:xfrm>
              <a:off x="358139" y="3595370"/>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63814A"/>
            </a:solidFill>
          </p:spPr>
          <p:txBody>
            <a:bodyPr wrap="square" lIns="0" tIns="0" rIns="0" bIns="0" rtlCol="0"/>
            <a:lstStyle/>
            <a:p>
              <a:endParaRPr/>
            </a:p>
          </p:txBody>
        </p:sp>
        <p:sp>
          <p:nvSpPr>
            <p:cNvPr id="568" name="object 568"/>
            <p:cNvSpPr/>
            <p:nvPr/>
          </p:nvSpPr>
          <p:spPr>
            <a:xfrm>
              <a:off x="358139" y="36118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2824A"/>
            </a:solidFill>
          </p:spPr>
          <p:txBody>
            <a:bodyPr wrap="square" lIns="0" tIns="0" rIns="0" bIns="0" rtlCol="0"/>
            <a:lstStyle/>
            <a:p>
              <a:endParaRPr/>
            </a:p>
          </p:txBody>
        </p:sp>
        <p:sp>
          <p:nvSpPr>
            <p:cNvPr id="569" name="object 569"/>
            <p:cNvSpPr/>
            <p:nvPr/>
          </p:nvSpPr>
          <p:spPr>
            <a:xfrm>
              <a:off x="358139" y="36296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28349"/>
            </a:solidFill>
          </p:spPr>
          <p:txBody>
            <a:bodyPr wrap="square" lIns="0" tIns="0" rIns="0" bIns="0" rtlCol="0"/>
            <a:lstStyle/>
            <a:p>
              <a:endParaRPr/>
            </a:p>
          </p:txBody>
        </p:sp>
        <p:sp>
          <p:nvSpPr>
            <p:cNvPr id="570" name="object 570"/>
            <p:cNvSpPr/>
            <p:nvPr/>
          </p:nvSpPr>
          <p:spPr>
            <a:xfrm>
              <a:off x="358139" y="364617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618448"/>
            </a:solidFill>
          </p:spPr>
          <p:txBody>
            <a:bodyPr wrap="square" lIns="0" tIns="0" rIns="0" bIns="0" rtlCol="0"/>
            <a:lstStyle/>
            <a:p>
              <a:endParaRPr/>
            </a:p>
          </p:txBody>
        </p:sp>
        <p:sp>
          <p:nvSpPr>
            <p:cNvPr id="571" name="object 571"/>
            <p:cNvSpPr/>
            <p:nvPr/>
          </p:nvSpPr>
          <p:spPr>
            <a:xfrm>
              <a:off x="358139" y="36639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608548"/>
            </a:solidFill>
          </p:spPr>
          <p:txBody>
            <a:bodyPr wrap="square" lIns="0" tIns="0" rIns="0" bIns="0" rtlCol="0"/>
            <a:lstStyle/>
            <a:p>
              <a:endParaRPr/>
            </a:p>
          </p:txBody>
        </p:sp>
        <p:sp>
          <p:nvSpPr>
            <p:cNvPr id="572" name="object 572"/>
            <p:cNvSpPr/>
            <p:nvPr/>
          </p:nvSpPr>
          <p:spPr>
            <a:xfrm>
              <a:off x="358139" y="368172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5F8647"/>
            </a:solidFill>
          </p:spPr>
          <p:txBody>
            <a:bodyPr wrap="square" lIns="0" tIns="0" rIns="0" bIns="0" rtlCol="0"/>
            <a:lstStyle/>
            <a:p>
              <a:endParaRPr/>
            </a:p>
          </p:txBody>
        </p:sp>
        <p:sp>
          <p:nvSpPr>
            <p:cNvPr id="573" name="object 573"/>
            <p:cNvSpPr/>
            <p:nvPr/>
          </p:nvSpPr>
          <p:spPr>
            <a:xfrm>
              <a:off x="358139" y="369823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5E8747"/>
            </a:solidFill>
          </p:spPr>
          <p:txBody>
            <a:bodyPr wrap="square" lIns="0" tIns="0" rIns="0" bIns="0" rtlCol="0"/>
            <a:lstStyle/>
            <a:p>
              <a:endParaRPr/>
            </a:p>
          </p:txBody>
        </p:sp>
        <p:sp>
          <p:nvSpPr>
            <p:cNvPr id="574" name="object 574"/>
            <p:cNvSpPr/>
            <p:nvPr/>
          </p:nvSpPr>
          <p:spPr>
            <a:xfrm>
              <a:off x="358139" y="371602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5E8846"/>
            </a:solidFill>
          </p:spPr>
          <p:txBody>
            <a:bodyPr wrap="square" lIns="0" tIns="0" rIns="0" bIns="0" rtlCol="0"/>
            <a:lstStyle/>
            <a:p>
              <a:endParaRPr/>
            </a:p>
          </p:txBody>
        </p:sp>
        <p:sp>
          <p:nvSpPr>
            <p:cNvPr id="575" name="object 575"/>
            <p:cNvSpPr/>
            <p:nvPr/>
          </p:nvSpPr>
          <p:spPr>
            <a:xfrm>
              <a:off x="358139" y="3733800"/>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5D8945"/>
            </a:solidFill>
          </p:spPr>
          <p:txBody>
            <a:bodyPr wrap="square" lIns="0" tIns="0" rIns="0" bIns="0" rtlCol="0"/>
            <a:lstStyle/>
            <a:p>
              <a:endParaRPr/>
            </a:p>
          </p:txBody>
        </p:sp>
        <p:sp>
          <p:nvSpPr>
            <p:cNvPr id="576" name="object 576"/>
            <p:cNvSpPr/>
            <p:nvPr/>
          </p:nvSpPr>
          <p:spPr>
            <a:xfrm>
              <a:off x="358139" y="37503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5C8A45"/>
            </a:solidFill>
          </p:spPr>
          <p:txBody>
            <a:bodyPr wrap="square" lIns="0" tIns="0" rIns="0" bIns="0" rtlCol="0"/>
            <a:lstStyle/>
            <a:p>
              <a:endParaRPr/>
            </a:p>
          </p:txBody>
        </p:sp>
        <p:sp>
          <p:nvSpPr>
            <p:cNvPr id="577" name="object 577"/>
            <p:cNvSpPr/>
            <p:nvPr/>
          </p:nvSpPr>
          <p:spPr>
            <a:xfrm>
              <a:off x="358139" y="376808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5B8B44"/>
            </a:solidFill>
          </p:spPr>
          <p:txBody>
            <a:bodyPr wrap="square" lIns="0" tIns="0" rIns="0" bIns="0" rtlCol="0"/>
            <a:lstStyle/>
            <a:p>
              <a:endParaRPr/>
            </a:p>
          </p:txBody>
        </p:sp>
        <p:sp>
          <p:nvSpPr>
            <p:cNvPr id="578" name="object 578"/>
            <p:cNvSpPr/>
            <p:nvPr/>
          </p:nvSpPr>
          <p:spPr>
            <a:xfrm>
              <a:off x="358139" y="37846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5A8C44"/>
            </a:solidFill>
          </p:spPr>
          <p:txBody>
            <a:bodyPr wrap="square" lIns="0" tIns="0" rIns="0" bIns="0" rtlCol="0"/>
            <a:lstStyle/>
            <a:p>
              <a:endParaRPr/>
            </a:p>
          </p:txBody>
        </p:sp>
        <p:sp>
          <p:nvSpPr>
            <p:cNvPr id="579" name="object 579"/>
            <p:cNvSpPr/>
            <p:nvPr/>
          </p:nvSpPr>
          <p:spPr>
            <a:xfrm>
              <a:off x="358139" y="38023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5A8D43"/>
            </a:solidFill>
          </p:spPr>
          <p:txBody>
            <a:bodyPr wrap="square" lIns="0" tIns="0" rIns="0" bIns="0" rtlCol="0"/>
            <a:lstStyle/>
            <a:p>
              <a:endParaRPr/>
            </a:p>
          </p:txBody>
        </p:sp>
        <p:sp>
          <p:nvSpPr>
            <p:cNvPr id="580" name="object 580"/>
            <p:cNvSpPr/>
            <p:nvPr/>
          </p:nvSpPr>
          <p:spPr>
            <a:xfrm>
              <a:off x="358139" y="3820159"/>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598E42"/>
            </a:solidFill>
          </p:spPr>
          <p:txBody>
            <a:bodyPr wrap="square" lIns="0" tIns="0" rIns="0" bIns="0" rtlCol="0"/>
            <a:lstStyle/>
            <a:p>
              <a:endParaRPr/>
            </a:p>
          </p:txBody>
        </p:sp>
        <p:sp>
          <p:nvSpPr>
            <p:cNvPr id="581" name="object 581"/>
            <p:cNvSpPr/>
            <p:nvPr/>
          </p:nvSpPr>
          <p:spPr>
            <a:xfrm>
              <a:off x="358139" y="383667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588F42"/>
            </a:solidFill>
          </p:spPr>
          <p:txBody>
            <a:bodyPr wrap="square" lIns="0" tIns="0" rIns="0" bIns="0" rtlCol="0"/>
            <a:lstStyle/>
            <a:p>
              <a:endParaRPr/>
            </a:p>
          </p:txBody>
        </p:sp>
        <p:sp>
          <p:nvSpPr>
            <p:cNvPr id="582" name="object 582"/>
            <p:cNvSpPr/>
            <p:nvPr/>
          </p:nvSpPr>
          <p:spPr>
            <a:xfrm>
              <a:off x="358139" y="38531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579041"/>
            </a:solidFill>
          </p:spPr>
          <p:txBody>
            <a:bodyPr wrap="square" lIns="0" tIns="0" rIns="0" bIns="0" rtlCol="0"/>
            <a:lstStyle/>
            <a:p>
              <a:endParaRPr/>
            </a:p>
          </p:txBody>
        </p:sp>
        <p:sp>
          <p:nvSpPr>
            <p:cNvPr id="583" name="object 583"/>
            <p:cNvSpPr/>
            <p:nvPr/>
          </p:nvSpPr>
          <p:spPr>
            <a:xfrm>
              <a:off x="358139" y="38709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569141"/>
            </a:solidFill>
          </p:spPr>
          <p:txBody>
            <a:bodyPr wrap="square" lIns="0" tIns="0" rIns="0" bIns="0" rtlCol="0"/>
            <a:lstStyle/>
            <a:p>
              <a:endParaRPr/>
            </a:p>
          </p:txBody>
        </p:sp>
        <p:sp>
          <p:nvSpPr>
            <p:cNvPr id="584" name="object 584"/>
            <p:cNvSpPr/>
            <p:nvPr/>
          </p:nvSpPr>
          <p:spPr>
            <a:xfrm>
              <a:off x="358139" y="388873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569240"/>
            </a:solidFill>
          </p:spPr>
          <p:txBody>
            <a:bodyPr wrap="square" lIns="0" tIns="0" rIns="0" bIns="0" rtlCol="0"/>
            <a:lstStyle/>
            <a:p>
              <a:endParaRPr/>
            </a:p>
          </p:txBody>
        </p:sp>
        <p:sp>
          <p:nvSpPr>
            <p:cNvPr id="585" name="object 585"/>
            <p:cNvSpPr/>
            <p:nvPr/>
          </p:nvSpPr>
          <p:spPr>
            <a:xfrm>
              <a:off x="358139" y="39052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55933F"/>
            </a:solidFill>
          </p:spPr>
          <p:txBody>
            <a:bodyPr wrap="square" lIns="0" tIns="0" rIns="0" bIns="0" rtlCol="0"/>
            <a:lstStyle/>
            <a:p>
              <a:endParaRPr/>
            </a:p>
          </p:txBody>
        </p:sp>
        <p:sp>
          <p:nvSpPr>
            <p:cNvPr id="586" name="object 586"/>
            <p:cNvSpPr/>
            <p:nvPr/>
          </p:nvSpPr>
          <p:spPr>
            <a:xfrm>
              <a:off x="358139" y="39230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54943F"/>
            </a:solidFill>
          </p:spPr>
          <p:txBody>
            <a:bodyPr wrap="square" lIns="0" tIns="0" rIns="0" bIns="0" rtlCol="0"/>
            <a:lstStyle/>
            <a:p>
              <a:endParaRPr/>
            </a:p>
          </p:txBody>
        </p:sp>
        <p:sp>
          <p:nvSpPr>
            <p:cNvPr id="587" name="object 587"/>
            <p:cNvSpPr/>
            <p:nvPr/>
          </p:nvSpPr>
          <p:spPr>
            <a:xfrm>
              <a:off x="358139" y="3940809"/>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53953E"/>
            </a:solidFill>
          </p:spPr>
          <p:txBody>
            <a:bodyPr wrap="square" lIns="0" tIns="0" rIns="0" bIns="0" rtlCol="0"/>
            <a:lstStyle/>
            <a:p>
              <a:endParaRPr/>
            </a:p>
          </p:txBody>
        </p:sp>
        <p:sp>
          <p:nvSpPr>
            <p:cNvPr id="588" name="object 588"/>
            <p:cNvSpPr/>
            <p:nvPr/>
          </p:nvSpPr>
          <p:spPr>
            <a:xfrm>
              <a:off x="358139" y="395732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52963E"/>
            </a:solidFill>
          </p:spPr>
          <p:txBody>
            <a:bodyPr wrap="square" lIns="0" tIns="0" rIns="0" bIns="0" rtlCol="0"/>
            <a:lstStyle/>
            <a:p>
              <a:endParaRPr/>
            </a:p>
          </p:txBody>
        </p:sp>
        <p:sp>
          <p:nvSpPr>
            <p:cNvPr id="589" name="object 589"/>
            <p:cNvSpPr/>
            <p:nvPr/>
          </p:nvSpPr>
          <p:spPr>
            <a:xfrm>
              <a:off x="358139" y="3975100"/>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52973D"/>
            </a:solidFill>
          </p:spPr>
          <p:txBody>
            <a:bodyPr wrap="square" lIns="0" tIns="0" rIns="0" bIns="0" rtlCol="0"/>
            <a:lstStyle/>
            <a:p>
              <a:endParaRPr/>
            </a:p>
          </p:txBody>
        </p:sp>
        <p:sp>
          <p:nvSpPr>
            <p:cNvPr id="590" name="object 590"/>
            <p:cNvSpPr/>
            <p:nvPr/>
          </p:nvSpPr>
          <p:spPr>
            <a:xfrm>
              <a:off x="358139" y="39916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51993C"/>
            </a:solidFill>
          </p:spPr>
          <p:txBody>
            <a:bodyPr wrap="square" lIns="0" tIns="0" rIns="0" bIns="0" rtlCol="0"/>
            <a:lstStyle/>
            <a:p>
              <a:endParaRPr/>
            </a:p>
          </p:txBody>
        </p:sp>
        <p:sp>
          <p:nvSpPr>
            <p:cNvPr id="591" name="object 591"/>
            <p:cNvSpPr/>
            <p:nvPr/>
          </p:nvSpPr>
          <p:spPr>
            <a:xfrm>
              <a:off x="358139" y="400938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50993C"/>
            </a:solidFill>
          </p:spPr>
          <p:txBody>
            <a:bodyPr wrap="square" lIns="0" tIns="0" rIns="0" bIns="0" rtlCol="0"/>
            <a:lstStyle/>
            <a:p>
              <a:endParaRPr/>
            </a:p>
          </p:txBody>
        </p:sp>
        <p:sp>
          <p:nvSpPr>
            <p:cNvPr id="592" name="object 592"/>
            <p:cNvSpPr/>
            <p:nvPr/>
          </p:nvSpPr>
          <p:spPr>
            <a:xfrm>
              <a:off x="358139" y="4027170"/>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4F9A3B"/>
            </a:solidFill>
          </p:spPr>
          <p:txBody>
            <a:bodyPr wrap="square" lIns="0" tIns="0" rIns="0" bIns="0" rtlCol="0"/>
            <a:lstStyle/>
            <a:p>
              <a:endParaRPr/>
            </a:p>
          </p:txBody>
        </p:sp>
        <p:sp>
          <p:nvSpPr>
            <p:cNvPr id="593" name="object 593"/>
            <p:cNvSpPr/>
            <p:nvPr/>
          </p:nvSpPr>
          <p:spPr>
            <a:xfrm>
              <a:off x="358139" y="40436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E9B3B"/>
            </a:solidFill>
          </p:spPr>
          <p:txBody>
            <a:bodyPr wrap="square" lIns="0" tIns="0" rIns="0" bIns="0" rtlCol="0"/>
            <a:lstStyle/>
            <a:p>
              <a:endParaRPr/>
            </a:p>
          </p:txBody>
        </p:sp>
        <p:sp>
          <p:nvSpPr>
            <p:cNvPr id="594" name="object 594"/>
            <p:cNvSpPr/>
            <p:nvPr/>
          </p:nvSpPr>
          <p:spPr>
            <a:xfrm>
              <a:off x="358139" y="40614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E9C3A"/>
            </a:solidFill>
          </p:spPr>
          <p:txBody>
            <a:bodyPr wrap="square" lIns="0" tIns="0" rIns="0" bIns="0" rtlCol="0"/>
            <a:lstStyle/>
            <a:p>
              <a:endParaRPr/>
            </a:p>
          </p:txBody>
        </p:sp>
        <p:sp>
          <p:nvSpPr>
            <p:cNvPr id="595" name="object 595"/>
            <p:cNvSpPr/>
            <p:nvPr/>
          </p:nvSpPr>
          <p:spPr>
            <a:xfrm>
              <a:off x="358139" y="407797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4D9D39"/>
            </a:solidFill>
          </p:spPr>
          <p:txBody>
            <a:bodyPr wrap="square" lIns="0" tIns="0" rIns="0" bIns="0" rtlCol="0"/>
            <a:lstStyle/>
            <a:p>
              <a:endParaRPr/>
            </a:p>
          </p:txBody>
        </p:sp>
        <p:sp>
          <p:nvSpPr>
            <p:cNvPr id="596" name="object 596"/>
            <p:cNvSpPr/>
            <p:nvPr/>
          </p:nvSpPr>
          <p:spPr>
            <a:xfrm>
              <a:off x="358139" y="40957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C9E39"/>
            </a:solidFill>
          </p:spPr>
          <p:txBody>
            <a:bodyPr wrap="square" lIns="0" tIns="0" rIns="0" bIns="0" rtlCol="0"/>
            <a:lstStyle/>
            <a:p>
              <a:endParaRPr/>
            </a:p>
          </p:txBody>
        </p:sp>
        <p:sp>
          <p:nvSpPr>
            <p:cNvPr id="597" name="object 597"/>
            <p:cNvSpPr/>
            <p:nvPr/>
          </p:nvSpPr>
          <p:spPr>
            <a:xfrm>
              <a:off x="358139" y="411352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4B9F38"/>
            </a:solidFill>
          </p:spPr>
          <p:txBody>
            <a:bodyPr wrap="square" lIns="0" tIns="0" rIns="0" bIns="0" rtlCol="0"/>
            <a:lstStyle/>
            <a:p>
              <a:endParaRPr/>
            </a:p>
          </p:txBody>
        </p:sp>
        <p:sp>
          <p:nvSpPr>
            <p:cNvPr id="598" name="object 598"/>
            <p:cNvSpPr/>
            <p:nvPr/>
          </p:nvSpPr>
          <p:spPr>
            <a:xfrm>
              <a:off x="358139" y="413003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AA038"/>
            </a:solidFill>
          </p:spPr>
          <p:txBody>
            <a:bodyPr wrap="square" lIns="0" tIns="0" rIns="0" bIns="0" rtlCol="0"/>
            <a:lstStyle/>
            <a:p>
              <a:endParaRPr/>
            </a:p>
          </p:txBody>
        </p:sp>
        <p:sp>
          <p:nvSpPr>
            <p:cNvPr id="599" name="object 599"/>
            <p:cNvSpPr/>
            <p:nvPr/>
          </p:nvSpPr>
          <p:spPr>
            <a:xfrm>
              <a:off x="358139" y="414782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4AA137"/>
            </a:solidFill>
          </p:spPr>
          <p:txBody>
            <a:bodyPr wrap="square" lIns="0" tIns="0" rIns="0" bIns="0" rtlCol="0"/>
            <a:lstStyle/>
            <a:p>
              <a:endParaRPr/>
            </a:p>
          </p:txBody>
        </p:sp>
        <p:sp>
          <p:nvSpPr>
            <p:cNvPr id="600" name="object 600"/>
            <p:cNvSpPr/>
            <p:nvPr/>
          </p:nvSpPr>
          <p:spPr>
            <a:xfrm>
              <a:off x="358139" y="41643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9A236"/>
            </a:solidFill>
          </p:spPr>
          <p:txBody>
            <a:bodyPr wrap="square" lIns="0" tIns="0" rIns="0" bIns="0" rtlCol="0"/>
            <a:lstStyle/>
            <a:p>
              <a:endParaRPr/>
            </a:p>
          </p:txBody>
        </p:sp>
        <p:sp>
          <p:nvSpPr>
            <p:cNvPr id="601" name="object 601"/>
            <p:cNvSpPr/>
            <p:nvPr/>
          </p:nvSpPr>
          <p:spPr>
            <a:xfrm>
              <a:off x="358139" y="41821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8A336"/>
            </a:solidFill>
          </p:spPr>
          <p:txBody>
            <a:bodyPr wrap="square" lIns="0" tIns="0" rIns="0" bIns="0" rtlCol="0"/>
            <a:lstStyle/>
            <a:p>
              <a:endParaRPr/>
            </a:p>
          </p:txBody>
        </p:sp>
        <p:sp>
          <p:nvSpPr>
            <p:cNvPr id="602" name="object 602"/>
            <p:cNvSpPr/>
            <p:nvPr/>
          </p:nvSpPr>
          <p:spPr>
            <a:xfrm>
              <a:off x="358139" y="419988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47A435"/>
            </a:solidFill>
          </p:spPr>
          <p:txBody>
            <a:bodyPr wrap="square" lIns="0" tIns="0" rIns="0" bIns="0" rtlCol="0"/>
            <a:lstStyle/>
            <a:p>
              <a:endParaRPr/>
            </a:p>
          </p:txBody>
        </p:sp>
        <p:sp>
          <p:nvSpPr>
            <p:cNvPr id="603" name="object 603"/>
            <p:cNvSpPr/>
            <p:nvPr/>
          </p:nvSpPr>
          <p:spPr>
            <a:xfrm>
              <a:off x="358139" y="42164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6A535"/>
            </a:solidFill>
          </p:spPr>
          <p:txBody>
            <a:bodyPr wrap="square" lIns="0" tIns="0" rIns="0" bIns="0" rtlCol="0"/>
            <a:lstStyle/>
            <a:p>
              <a:endParaRPr/>
            </a:p>
          </p:txBody>
        </p:sp>
        <p:sp>
          <p:nvSpPr>
            <p:cNvPr id="604" name="object 604"/>
            <p:cNvSpPr/>
            <p:nvPr/>
          </p:nvSpPr>
          <p:spPr>
            <a:xfrm>
              <a:off x="358139" y="42341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6A634"/>
            </a:solidFill>
          </p:spPr>
          <p:txBody>
            <a:bodyPr wrap="square" lIns="0" tIns="0" rIns="0" bIns="0" rtlCol="0"/>
            <a:lstStyle/>
            <a:p>
              <a:endParaRPr/>
            </a:p>
          </p:txBody>
        </p:sp>
        <p:sp>
          <p:nvSpPr>
            <p:cNvPr id="605" name="object 605"/>
            <p:cNvSpPr/>
            <p:nvPr/>
          </p:nvSpPr>
          <p:spPr>
            <a:xfrm>
              <a:off x="358139" y="425068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5A733"/>
            </a:solidFill>
          </p:spPr>
          <p:txBody>
            <a:bodyPr wrap="square" lIns="0" tIns="0" rIns="0" bIns="0" rtlCol="0"/>
            <a:lstStyle/>
            <a:p>
              <a:endParaRPr/>
            </a:p>
          </p:txBody>
        </p:sp>
        <p:sp>
          <p:nvSpPr>
            <p:cNvPr id="606" name="object 606"/>
            <p:cNvSpPr/>
            <p:nvPr/>
          </p:nvSpPr>
          <p:spPr>
            <a:xfrm>
              <a:off x="358139" y="426847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44A833"/>
            </a:solidFill>
          </p:spPr>
          <p:txBody>
            <a:bodyPr wrap="square" lIns="0" tIns="0" rIns="0" bIns="0" rtlCol="0"/>
            <a:lstStyle/>
            <a:p>
              <a:endParaRPr/>
            </a:p>
          </p:txBody>
        </p:sp>
        <p:sp>
          <p:nvSpPr>
            <p:cNvPr id="607" name="object 607"/>
            <p:cNvSpPr/>
            <p:nvPr/>
          </p:nvSpPr>
          <p:spPr>
            <a:xfrm>
              <a:off x="358139" y="4286250"/>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43A933"/>
            </a:solidFill>
          </p:spPr>
          <p:txBody>
            <a:bodyPr wrap="square" lIns="0" tIns="0" rIns="0" bIns="0" rtlCol="0"/>
            <a:lstStyle/>
            <a:p>
              <a:endParaRPr/>
            </a:p>
          </p:txBody>
        </p:sp>
        <p:sp>
          <p:nvSpPr>
            <p:cNvPr id="608" name="object 608"/>
            <p:cNvSpPr/>
            <p:nvPr/>
          </p:nvSpPr>
          <p:spPr>
            <a:xfrm>
              <a:off x="358139" y="43027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2AA33"/>
            </a:solidFill>
          </p:spPr>
          <p:txBody>
            <a:bodyPr wrap="square" lIns="0" tIns="0" rIns="0" bIns="0" rtlCol="0"/>
            <a:lstStyle/>
            <a:p>
              <a:endParaRPr/>
            </a:p>
          </p:txBody>
        </p:sp>
        <p:sp>
          <p:nvSpPr>
            <p:cNvPr id="609" name="object 609"/>
            <p:cNvSpPr/>
            <p:nvPr/>
          </p:nvSpPr>
          <p:spPr>
            <a:xfrm>
              <a:off x="358139" y="432053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2AB31"/>
            </a:solidFill>
          </p:spPr>
          <p:txBody>
            <a:bodyPr wrap="square" lIns="0" tIns="0" rIns="0" bIns="0" rtlCol="0"/>
            <a:lstStyle/>
            <a:p>
              <a:endParaRPr/>
            </a:p>
          </p:txBody>
        </p:sp>
        <p:sp>
          <p:nvSpPr>
            <p:cNvPr id="610" name="object 610"/>
            <p:cNvSpPr/>
            <p:nvPr/>
          </p:nvSpPr>
          <p:spPr>
            <a:xfrm>
              <a:off x="358139" y="43370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1AC31"/>
            </a:solidFill>
          </p:spPr>
          <p:txBody>
            <a:bodyPr wrap="square" lIns="0" tIns="0" rIns="0" bIns="0" rtlCol="0"/>
            <a:lstStyle/>
            <a:p>
              <a:endParaRPr/>
            </a:p>
          </p:txBody>
        </p:sp>
        <p:sp>
          <p:nvSpPr>
            <p:cNvPr id="611" name="object 611"/>
            <p:cNvSpPr/>
            <p:nvPr/>
          </p:nvSpPr>
          <p:spPr>
            <a:xfrm>
              <a:off x="358139" y="43548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40AD30"/>
            </a:solidFill>
          </p:spPr>
          <p:txBody>
            <a:bodyPr wrap="square" lIns="0" tIns="0" rIns="0" bIns="0" rtlCol="0"/>
            <a:lstStyle/>
            <a:p>
              <a:endParaRPr/>
            </a:p>
          </p:txBody>
        </p:sp>
        <p:sp>
          <p:nvSpPr>
            <p:cNvPr id="612" name="object 612"/>
            <p:cNvSpPr/>
            <p:nvPr/>
          </p:nvSpPr>
          <p:spPr>
            <a:xfrm>
              <a:off x="358139" y="4372609"/>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3FAE2F"/>
            </a:solidFill>
          </p:spPr>
          <p:txBody>
            <a:bodyPr wrap="square" lIns="0" tIns="0" rIns="0" bIns="0" rtlCol="0"/>
            <a:lstStyle/>
            <a:p>
              <a:endParaRPr/>
            </a:p>
          </p:txBody>
        </p:sp>
        <p:sp>
          <p:nvSpPr>
            <p:cNvPr id="613" name="object 613"/>
            <p:cNvSpPr/>
            <p:nvPr/>
          </p:nvSpPr>
          <p:spPr>
            <a:xfrm>
              <a:off x="358139" y="438912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3EAF2F"/>
            </a:solidFill>
          </p:spPr>
          <p:txBody>
            <a:bodyPr wrap="square" lIns="0" tIns="0" rIns="0" bIns="0" rtlCol="0"/>
            <a:lstStyle/>
            <a:p>
              <a:endParaRPr/>
            </a:p>
          </p:txBody>
        </p:sp>
        <p:sp>
          <p:nvSpPr>
            <p:cNvPr id="614" name="object 614"/>
            <p:cNvSpPr/>
            <p:nvPr/>
          </p:nvSpPr>
          <p:spPr>
            <a:xfrm>
              <a:off x="358139" y="44069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3EB02E"/>
            </a:solidFill>
          </p:spPr>
          <p:txBody>
            <a:bodyPr wrap="square" lIns="0" tIns="0" rIns="0" bIns="0" rtlCol="0"/>
            <a:lstStyle/>
            <a:p>
              <a:endParaRPr/>
            </a:p>
          </p:txBody>
        </p:sp>
        <p:sp>
          <p:nvSpPr>
            <p:cNvPr id="615" name="object 615"/>
            <p:cNvSpPr/>
            <p:nvPr/>
          </p:nvSpPr>
          <p:spPr>
            <a:xfrm>
              <a:off x="358139" y="44234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3DB12E"/>
            </a:solidFill>
          </p:spPr>
          <p:txBody>
            <a:bodyPr wrap="square" lIns="0" tIns="0" rIns="0" bIns="0" rtlCol="0"/>
            <a:lstStyle/>
            <a:p>
              <a:endParaRPr/>
            </a:p>
          </p:txBody>
        </p:sp>
        <p:sp>
          <p:nvSpPr>
            <p:cNvPr id="616" name="object 616"/>
            <p:cNvSpPr/>
            <p:nvPr/>
          </p:nvSpPr>
          <p:spPr>
            <a:xfrm>
              <a:off x="358139" y="444118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3CB22D"/>
            </a:solidFill>
          </p:spPr>
          <p:txBody>
            <a:bodyPr wrap="square" lIns="0" tIns="0" rIns="0" bIns="0" rtlCol="0"/>
            <a:lstStyle/>
            <a:p>
              <a:endParaRPr/>
            </a:p>
          </p:txBody>
        </p:sp>
        <p:sp>
          <p:nvSpPr>
            <p:cNvPr id="617" name="object 617"/>
            <p:cNvSpPr/>
            <p:nvPr/>
          </p:nvSpPr>
          <p:spPr>
            <a:xfrm>
              <a:off x="358139" y="4458970"/>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3BB32C"/>
            </a:solidFill>
          </p:spPr>
          <p:txBody>
            <a:bodyPr wrap="square" lIns="0" tIns="0" rIns="0" bIns="0" rtlCol="0"/>
            <a:lstStyle/>
            <a:p>
              <a:endParaRPr/>
            </a:p>
          </p:txBody>
        </p:sp>
        <p:sp>
          <p:nvSpPr>
            <p:cNvPr id="618" name="object 618"/>
            <p:cNvSpPr/>
            <p:nvPr/>
          </p:nvSpPr>
          <p:spPr>
            <a:xfrm>
              <a:off x="358139" y="44754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3AB42C"/>
            </a:solidFill>
          </p:spPr>
          <p:txBody>
            <a:bodyPr wrap="square" lIns="0" tIns="0" rIns="0" bIns="0" rtlCol="0"/>
            <a:lstStyle/>
            <a:p>
              <a:endParaRPr/>
            </a:p>
          </p:txBody>
        </p:sp>
        <p:sp>
          <p:nvSpPr>
            <p:cNvPr id="619" name="object 619"/>
            <p:cNvSpPr/>
            <p:nvPr/>
          </p:nvSpPr>
          <p:spPr>
            <a:xfrm>
              <a:off x="358139" y="4493259"/>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3AB52B"/>
            </a:solidFill>
          </p:spPr>
          <p:txBody>
            <a:bodyPr wrap="square" lIns="0" tIns="0" rIns="0" bIns="0" rtlCol="0"/>
            <a:lstStyle/>
            <a:p>
              <a:endParaRPr/>
            </a:p>
          </p:txBody>
        </p:sp>
        <p:sp>
          <p:nvSpPr>
            <p:cNvPr id="620" name="object 620"/>
            <p:cNvSpPr/>
            <p:nvPr/>
          </p:nvSpPr>
          <p:spPr>
            <a:xfrm>
              <a:off x="358139" y="450977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39B62B"/>
            </a:solidFill>
          </p:spPr>
          <p:txBody>
            <a:bodyPr wrap="square" lIns="0" tIns="0" rIns="0" bIns="0" rtlCol="0"/>
            <a:lstStyle/>
            <a:p>
              <a:endParaRPr/>
            </a:p>
          </p:txBody>
        </p:sp>
        <p:sp>
          <p:nvSpPr>
            <p:cNvPr id="621" name="object 621"/>
            <p:cNvSpPr/>
            <p:nvPr/>
          </p:nvSpPr>
          <p:spPr>
            <a:xfrm>
              <a:off x="358139" y="45275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38B72A"/>
            </a:solidFill>
          </p:spPr>
          <p:txBody>
            <a:bodyPr wrap="square" lIns="0" tIns="0" rIns="0" bIns="0" rtlCol="0"/>
            <a:lstStyle/>
            <a:p>
              <a:endParaRPr/>
            </a:p>
          </p:txBody>
        </p:sp>
        <p:sp>
          <p:nvSpPr>
            <p:cNvPr id="622" name="object 622"/>
            <p:cNvSpPr/>
            <p:nvPr/>
          </p:nvSpPr>
          <p:spPr>
            <a:xfrm>
              <a:off x="358139" y="45440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37B829"/>
            </a:solidFill>
          </p:spPr>
          <p:txBody>
            <a:bodyPr wrap="square" lIns="0" tIns="0" rIns="0" bIns="0" rtlCol="0"/>
            <a:lstStyle/>
            <a:p>
              <a:endParaRPr/>
            </a:p>
          </p:txBody>
        </p:sp>
        <p:sp>
          <p:nvSpPr>
            <p:cNvPr id="623" name="object 623"/>
            <p:cNvSpPr/>
            <p:nvPr/>
          </p:nvSpPr>
          <p:spPr>
            <a:xfrm>
              <a:off x="358139" y="456183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36B929"/>
            </a:solidFill>
          </p:spPr>
          <p:txBody>
            <a:bodyPr wrap="square" lIns="0" tIns="0" rIns="0" bIns="0" rtlCol="0"/>
            <a:lstStyle/>
            <a:p>
              <a:endParaRPr/>
            </a:p>
          </p:txBody>
        </p:sp>
        <p:sp>
          <p:nvSpPr>
            <p:cNvPr id="624" name="object 624"/>
            <p:cNvSpPr/>
            <p:nvPr/>
          </p:nvSpPr>
          <p:spPr>
            <a:xfrm>
              <a:off x="358139" y="4579620"/>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36BA28"/>
            </a:solidFill>
          </p:spPr>
          <p:txBody>
            <a:bodyPr wrap="square" lIns="0" tIns="0" rIns="0" bIns="0" rtlCol="0"/>
            <a:lstStyle/>
            <a:p>
              <a:endParaRPr/>
            </a:p>
          </p:txBody>
        </p:sp>
        <p:sp>
          <p:nvSpPr>
            <p:cNvPr id="625" name="object 625"/>
            <p:cNvSpPr/>
            <p:nvPr/>
          </p:nvSpPr>
          <p:spPr>
            <a:xfrm>
              <a:off x="358139" y="45961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35BB28"/>
            </a:solidFill>
          </p:spPr>
          <p:txBody>
            <a:bodyPr wrap="square" lIns="0" tIns="0" rIns="0" bIns="0" rtlCol="0"/>
            <a:lstStyle/>
            <a:p>
              <a:endParaRPr/>
            </a:p>
          </p:txBody>
        </p:sp>
        <p:sp>
          <p:nvSpPr>
            <p:cNvPr id="626" name="object 626"/>
            <p:cNvSpPr/>
            <p:nvPr/>
          </p:nvSpPr>
          <p:spPr>
            <a:xfrm>
              <a:off x="358139" y="46139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34BC27"/>
            </a:solidFill>
          </p:spPr>
          <p:txBody>
            <a:bodyPr wrap="square" lIns="0" tIns="0" rIns="0" bIns="0" rtlCol="0"/>
            <a:lstStyle/>
            <a:p>
              <a:endParaRPr/>
            </a:p>
          </p:txBody>
        </p:sp>
        <p:sp>
          <p:nvSpPr>
            <p:cNvPr id="627" name="object 627"/>
            <p:cNvSpPr/>
            <p:nvPr/>
          </p:nvSpPr>
          <p:spPr>
            <a:xfrm>
              <a:off x="358139" y="463042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33BD26"/>
            </a:solidFill>
          </p:spPr>
          <p:txBody>
            <a:bodyPr wrap="square" lIns="0" tIns="0" rIns="0" bIns="0" rtlCol="0"/>
            <a:lstStyle/>
            <a:p>
              <a:endParaRPr/>
            </a:p>
          </p:txBody>
        </p:sp>
        <p:sp>
          <p:nvSpPr>
            <p:cNvPr id="628" name="object 628"/>
            <p:cNvSpPr/>
            <p:nvPr/>
          </p:nvSpPr>
          <p:spPr>
            <a:xfrm>
              <a:off x="358139" y="46482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33BE26"/>
            </a:solidFill>
          </p:spPr>
          <p:txBody>
            <a:bodyPr wrap="square" lIns="0" tIns="0" rIns="0" bIns="0" rtlCol="0"/>
            <a:lstStyle/>
            <a:p>
              <a:endParaRPr/>
            </a:p>
          </p:txBody>
        </p:sp>
        <p:sp>
          <p:nvSpPr>
            <p:cNvPr id="629" name="object 629"/>
            <p:cNvSpPr/>
            <p:nvPr/>
          </p:nvSpPr>
          <p:spPr>
            <a:xfrm>
              <a:off x="358139" y="466597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33BF25"/>
            </a:solidFill>
          </p:spPr>
          <p:txBody>
            <a:bodyPr wrap="square" lIns="0" tIns="0" rIns="0" bIns="0" rtlCol="0"/>
            <a:lstStyle/>
            <a:p>
              <a:endParaRPr/>
            </a:p>
          </p:txBody>
        </p:sp>
        <p:sp>
          <p:nvSpPr>
            <p:cNvPr id="630" name="object 630"/>
            <p:cNvSpPr/>
            <p:nvPr/>
          </p:nvSpPr>
          <p:spPr>
            <a:xfrm>
              <a:off x="358139" y="468248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31C025"/>
            </a:solidFill>
          </p:spPr>
          <p:txBody>
            <a:bodyPr wrap="square" lIns="0" tIns="0" rIns="0" bIns="0" rtlCol="0"/>
            <a:lstStyle/>
            <a:p>
              <a:endParaRPr/>
            </a:p>
          </p:txBody>
        </p:sp>
        <p:sp>
          <p:nvSpPr>
            <p:cNvPr id="631" name="object 631"/>
            <p:cNvSpPr/>
            <p:nvPr/>
          </p:nvSpPr>
          <p:spPr>
            <a:xfrm>
              <a:off x="358139" y="470027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30C124"/>
            </a:solidFill>
          </p:spPr>
          <p:txBody>
            <a:bodyPr wrap="square" lIns="0" tIns="0" rIns="0" bIns="0" rtlCol="0"/>
            <a:lstStyle/>
            <a:p>
              <a:endParaRPr/>
            </a:p>
          </p:txBody>
        </p:sp>
        <p:sp>
          <p:nvSpPr>
            <p:cNvPr id="632" name="object 632"/>
            <p:cNvSpPr/>
            <p:nvPr/>
          </p:nvSpPr>
          <p:spPr>
            <a:xfrm>
              <a:off x="358139" y="4718050"/>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2FC223"/>
            </a:solidFill>
          </p:spPr>
          <p:txBody>
            <a:bodyPr wrap="square" lIns="0" tIns="0" rIns="0" bIns="0" rtlCol="0"/>
            <a:lstStyle/>
            <a:p>
              <a:endParaRPr/>
            </a:p>
          </p:txBody>
        </p:sp>
        <p:sp>
          <p:nvSpPr>
            <p:cNvPr id="633" name="object 633"/>
            <p:cNvSpPr/>
            <p:nvPr/>
          </p:nvSpPr>
          <p:spPr>
            <a:xfrm>
              <a:off x="358139" y="47345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2FC323"/>
            </a:solidFill>
          </p:spPr>
          <p:txBody>
            <a:bodyPr wrap="square" lIns="0" tIns="0" rIns="0" bIns="0" rtlCol="0"/>
            <a:lstStyle/>
            <a:p>
              <a:endParaRPr/>
            </a:p>
          </p:txBody>
        </p:sp>
        <p:sp>
          <p:nvSpPr>
            <p:cNvPr id="634" name="object 634"/>
            <p:cNvSpPr/>
            <p:nvPr/>
          </p:nvSpPr>
          <p:spPr>
            <a:xfrm>
              <a:off x="358139" y="475233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2EC422"/>
            </a:solidFill>
          </p:spPr>
          <p:txBody>
            <a:bodyPr wrap="square" lIns="0" tIns="0" rIns="0" bIns="0" rtlCol="0"/>
            <a:lstStyle/>
            <a:p>
              <a:endParaRPr/>
            </a:p>
          </p:txBody>
        </p:sp>
        <p:sp>
          <p:nvSpPr>
            <p:cNvPr id="635" name="object 635"/>
            <p:cNvSpPr/>
            <p:nvPr/>
          </p:nvSpPr>
          <p:spPr>
            <a:xfrm>
              <a:off x="358139" y="47688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2DC522"/>
            </a:solidFill>
          </p:spPr>
          <p:txBody>
            <a:bodyPr wrap="square" lIns="0" tIns="0" rIns="0" bIns="0" rtlCol="0"/>
            <a:lstStyle/>
            <a:p>
              <a:endParaRPr/>
            </a:p>
          </p:txBody>
        </p:sp>
        <p:sp>
          <p:nvSpPr>
            <p:cNvPr id="636" name="object 636"/>
            <p:cNvSpPr/>
            <p:nvPr/>
          </p:nvSpPr>
          <p:spPr>
            <a:xfrm>
              <a:off x="358139" y="47866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2CC621"/>
            </a:solidFill>
          </p:spPr>
          <p:txBody>
            <a:bodyPr wrap="square" lIns="0" tIns="0" rIns="0" bIns="0" rtlCol="0"/>
            <a:lstStyle/>
            <a:p>
              <a:endParaRPr/>
            </a:p>
          </p:txBody>
        </p:sp>
        <p:sp>
          <p:nvSpPr>
            <p:cNvPr id="637" name="object 637"/>
            <p:cNvSpPr/>
            <p:nvPr/>
          </p:nvSpPr>
          <p:spPr>
            <a:xfrm>
              <a:off x="358139" y="4804409"/>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2BC720"/>
            </a:solidFill>
          </p:spPr>
          <p:txBody>
            <a:bodyPr wrap="square" lIns="0" tIns="0" rIns="0" bIns="0" rtlCol="0"/>
            <a:lstStyle/>
            <a:p>
              <a:endParaRPr/>
            </a:p>
          </p:txBody>
        </p:sp>
        <p:sp>
          <p:nvSpPr>
            <p:cNvPr id="638" name="object 638"/>
            <p:cNvSpPr/>
            <p:nvPr/>
          </p:nvSpPr>
          <p:spPr>
            <a:xfrm>
              <a:off x="358139" y="482092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2BC820"/>
            </a:solidFill>
          </p:spPr>
          <p:txBody>
            <a:bodyPr wrap="square" lIns="0" tIns="0" rIns="0" bIns="0" rtlCol="0"/>
            <a:lstStyle/>
            <a:p>
              <a:endParaRPr/>
            </a:p>
          </p:txBody>
        </p:sp>
        <p:sp>
          <p:nvSpPr>
            <p:cNvPr id="639" name="object 639"/>
            <p:cNvSpPr/>
            <p:nvPr/>
          </p:nvSpPr>
          <p:spPr>
            <a:xfrm>
              <a:off x="358139" y="48387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2AC91F"/>
            </a:solidFill>
          </p:spPr>
          <p:txBody>
            <a:bodyPr wrap="square" lIns="0" tIns="0" rIns="0" bIns="0" rtlCol="0"/>
            <a:lstStyle/>
            <a:p>
              <a:endParaRPr/>
            </a:p>
          </p:txBody>
        </p:sp>
        <p:sp>
          <p:nvSpPr>
            <p:cNvPr id="640" name="object 640"/>
            <p:cNvSpPr/>
            <p:nvPr/>
          </p:nvSpPr>
          <p:spPr>
            <a:xfrm>
              <a:off x="358139" y="48552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29CA1F"/>
            </a:solidFill>
          </p:spPr>
          <p:txBody>
            <a:bodyPr wrap="square" lIns="0" tIns="0" rIns="0" bIns="0" rtlCol="0"/>
            <a:lstStyle/>
            <a:p>
              <a:endParaRPr/>
            </a:p>
          </p:txBody>
        </p:sp>
        <p:sp>
          <p:nvSpPr>
            <p:cNvPr id="641" name="object 641"/>
            <p:cNvSpPr/>
            <p:nvPr/>
          </p:nvSpPr>
          <p:spPr>
            <a:xfrm>
              <a:off x="358139" y="487298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28CC1E"/>
            </a:solidFill>
          </p:spPr>
          <p:txBody>
            <a:bodyPr wrap="square" lIns="0" tIns="0" rIns="0" bIns="0" rtlCol="0"/>
            <a:lstStyle/>
            <a:p>
              <a:endParaRPr/>
            </a:p>
          </p:txBody>
        </p:sp>
        <p:sp>
          <p:nvSpPr>
            <p:cNvPr id="642" name="object 642"/>
            <p:cNvSpPr/>
            <p:nvPr/>
          </p:nvSpPr>
          <p:spPr>
            <a:xfrm>
              <a:off x="358139" y="4890770"/>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27CC1D"/>
            </a:solidFill>
          </p:spPr>
          <p:txBody>
            <a:bodyPr wrap="square" lIns="0" tIns="0" rIns="0" bIns="0" rtlCol="0"/>
            <a:lstStyle/>
            <a:p>
              <a:endParaRPr/>
            </a:p>
          </p:txBody>
        </p:sp>
        <p:sp>
          <p:nvSpPr>
            <p:cNvPr id="643" name="object 643"/>
            <p:cNvSpPr/>
            <p:nvPr/>
          </p:nvSpPr>
          <p:spPr>
            <a:xfrm>
              <a:off x="358139" y="49072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27CD1D"/>
            </a:solidFill>
          </p:spPr>
          <p:txBody>
            <a:bodyPr wrap="square" lIns="0" tIns="0" rIns="0" bIns="0" rtlCol="0"/>
            <a:lstStyle/>
            <a:p>
              <a:endParaRPr/>
            </a:p>
          </p:txBody>
        </p:sp>
        <p:sp>
          <p:nvSpPr>
            <p:cNvPr id="644" name="object 644"/>
            <p:cNvSpPr/>
            <p:nvPr/>
          </p:nvSpPr>
          <p:spPr>
            <a:xfrm>
              <a:off x="358139" y="49250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26CE1C"/>
            </a:solidFill>
          </p:spPr>
          <p:txBody>
            <a:bodyPr wrap="square" lIns="0" tIns="0" rIns="0" bIns="0" rtlCol="0"/>
            <a:lstStyle/>
            <a:p>
              <a:endParaRPr/>
            </a:p>
          </p:txBody>
        </p:sp>
        <p:sp>
          <p:nvSpPr>
            <p:cNvPr id="645" name="object 645"/>
            <p:cNvSpPr/>
            <p:nvPr/>
          </p:nvSpPr>
          <p:spPr>
            <a:xfrm>
              <a:off x="358139" y="494157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25CF1C"/>
            </a:solidFill>
          </p:spPr>
          <p:txBody>
            <a:bodyPr wrap="square" lIns="0" tIns="0" rIns="0" bIns="0" rtlCol="0"/>
            <a:lstStyle/>
            <a:p>
              <a:endParaRPr/>
            </a:p>
          </p:txBody>
        </p:sp>
        <p:sp>
          <p:nvSpPr>
            <p:cNvPr id="646" name="object 646"/>
            <p:cNvSpPr/>
            <p:nvPr/>
          </p:nvSpPr>
          <p:spPr>
            <a:xfrm>
              <a:off x="358139" y="49593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24D01B"/>
            </a:solidFill>
          </p:spPr>
          <p:txBody>
            <a:bodyPr wrap="square" lIns="0" tIns="0" rIns="0" bIns="0" rtlCol="0"/>
            <a:lstStyle/>
            <a:p>
              <a:endParaRPr/>
            </a:p>
          </p:txBody>
        </p:sp>
        <p:sp>
          <p:nvSpPr>
            <p:cNvPr id="647" name="object 647"/>
            <p:cNvSpPr/>
            <p:nvPr/>
          </p:nvSpPr>
          <p:spPr>
            <a:xfrm>
              <a:off x="358139" y="497712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23D11A"/>
            </a:solidFill>
          </p:spPr>
          <p:txBody>
            <a:bodyPr wrap="square" lIns="0" tIns="0" rIns="0" bIns="0" rtlCol="0"/>
            <a:lstStyle/>
            <a:p>
              <a:endParaRPr/>
            </a:p>
          </p:txBody>
        </p:sp>
        <p:sp>
          <p:nvSpPr>
            <p:cNvPr id="648" name="object 648"/>
            <p:cNvSpPr/>
            <p:nvPr/>
          </p:nvSpPr>
          <p:spPr>
            <a:xfrm>
              <a:off x="358139" y="499363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23D21A"/>
            </a:solidFill>
          </p:spPr>
          <p:txBody>
            <a:bodyPr wrap="square" lIns="0" tIns="0" rIns="0" bIns="0" rtlCol="0"/>
            <a:lstStyle/>
            <a:p>
              <a:endParaRPr/>
            </a:p>
          </p:txBody>
        </p:sp>
        <p:sp>
          <p:nvSpPr>
            <p:cNvPr id="649" name="object 649"/>
            <p:cNvSpPr/>
            <p:nvPr/>
          </p:nvSpPr>
          <p:spPr>
            <a:xfrm>
              <a:off x="358139" y="501142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22D319"/>
            </a:solidFill>
          </p:spPr>
          <p:txBody>
            <a:bodyPr wrap="square" lIns="0" tIns="0" rIns="0" bIns="0" rtlCol="0"/>
            <a:lstStyle/>
            <a:p>
              <a:endParaRPr/>
            </a:p>
          </p:txBody>
        </p:sp>
        <p:sp>
          <p:nvSpPr>
            <p:cNvPr id="650" name="object 650"/>
            <p:cNvSpPr/>
            <p:nvPr/>
          </p:nvSpPr>
          <p:spPr>
            <a:xfrm>
              <a:off x="358139" y="50279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21D419"/>
            </a:solidFill>
          </p:spPr>
          <p:txBody>
            <a:bodyPr wrap="square" lIns="0" tIns="0" rIns="0" bIns="0" rtlCol="0"/>
            <a:lstStyle/>
            <a:p>
              <a:endParaRPr/>
            </a:p>
          </p:txBody>
        </p:sp>
        <p:sp>
          <p:nvSpPr>
            <p:cNvPr id="651" name="object 651"/>
            <p:cNvSpPr/>
            <p:nvPr/>
          </p:nvSpPr>
          <p:spPr>
            <a:xfrm>
              <a:off x="358139" y="504570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20D518"/>
            </a:solidFill>
          </p:spPr>
          <p:txBody>
            <a:bodyPr wrap="square" lIns="0" tIns="0" rIns="0" bIns="0" rtlCol="0"/>
            <a:lstStyle/>
            <a:p>
              <a:endParaRPr/>
            </a:p>
          </p:txBody>
        </p:sp>
        <p:sp>
          <p:nvSpPr>
            <p:cNvPr id="652" name="object 652"/>
            <p:cNvSpPr/>
            <p:nvPr/>
          </p:nvSpPr>
          <p:spPr>
            <a:xfrm>
              <a:off x="358139" y="506348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1FD617"/>
            </a:solidFill>
          </p:spPr>
          <p:txBody>
            <a:bodyPr wrap="square" lIns="0" tIns="0" rIns="0" bIns="0" rtlCol="0"/>
            <a:lstStyle/>
            <a:p>
              <a:endParaRPr/>
            </a:p>
          </p:txBody>
        </p:sp>
        <p:sp>
          <p:nvSpPr>
            <p:cNvPr id="653" name="object 653"/>
            <p:cNvSpPr/>
            <p:nvPr/>
          </p:nvSpPr>
          <p:spPr>
            <a:xfrm>
              <a:off x="358139" y="50800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1FD717"/>
            </a:solidFill>
          </p:spPr>
          <p:txBody>
            <a:bodyPr wrap="square" lIns="0" tIns="0" rIns="0" bIns="0" rtlCol="0"/>
            <a:lstStyle/>
            <a:p>
              <a:endParaRPr/>
            </a:p>
          </p:txBody>
        </p:sp>
        <p:sp>
          <p:nvSpPr>
            <p:cNvPr id="654" name="object 654"/>
            <p:cNvSpPr/>
            <p:nvPr/>
          </p:nvSpPr>
          <p:spPr>
            <a:xfrm>
              <a:off x="358139" y="509777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1ED816"/>
            </a:solidFill>
          </p:spPr>
          <p:txBody>
            <a:bodyPr wrap="square" lIns="0" tIns="0" rIns="0" bIns="0" rtlCol="0"/>
            <a:lstStyle/>
            <a:p>
              <a:endParaRPr/>
            </a:p>
          </p:txBody>
        </p:sp>
        <p:sp>
          <p:nvSpPr>
            <p:cNvPr id="655" name="object 655"/>
            <p:cNvSpPr/>
            <p:nvPr/>
          </p:nvSpPr>
          <p:spPr>
            <a:xfrm>
              <a:off x="358139" y="511428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1DD916"/>
            </a:solidFill>
          </p:spPr>
          <p:txBody>
            <a:bodyPr wrap="square" lIns="0" tIns="0" rIns="0" bIns="0" rtlCol="0"/>
            <a:lstStyle/>
            <a:p>
              <a:endParaRPr/>
            </a:p>
          </p:txBody>
        </p:sp>
        <p:sp>
          <p:nvSpPr>
            <p:cNvPr id="656" name="object 656"/>
            <p:cNvSpPr/>
            <p:nvPr/>
          </p:nvSpPr>
          <p:spPr>
            <a:xfrm>
              <a:off x="358139" y="513207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1CDA15"/>
            </a:solidFill>
          </p:spPr>
          <p:txBody>
            <a:bodyPr wrap="square" lIns="0" tIns="0" rIns="0" bIns="0" rtlCol="0"/>
            <a:lstStyle/>
            <a:p>
              <a:endParaRPr/>
            </a:p>
          </p:txBody>
        </p:sp>
        <p:sp>
          <p:nvSpPr>
            <p:cNvPr id="657" name="object 657"/>
            <p:cNvSpPr/>
            <p:nvPr/>
          </p:nvSpPr>
          <p:spPr>
            <a:xfrm>
              <a:off x="358139" y="51485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1BDB14"/>
            </a:solidFill>
          </p:spPr>
          <p:txBody>
            <a:bodyPr wrap="square" lIns="0" tIns="0" rIns="0" bIns="0" rtlCol="0"/>
            <a:lstStyle/>
            <a:p>
              <a:endParaRPr/>
            </a:p>
          </p:txBody>
        </p:sp>
        <p:sp>
          <p:nvSpPr>
            <p:cNvPr id="658" name="object 658"/>
            <p:cNvSpPr/>
            <p:nvPr/>
          </p:nvSpPr>
          <p:spPr>
            <a:xfrm>
              <a:off x="358139" y="516635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1BDC14"/>
            </a:solidFill>
          </p:spPr>
          <p:txBody>
            <a:bodyPr wrap="square" lIns="0" tIns="0" rIns="0" bIns="0" rtlCol="0"/>
            <a:lstStyle/>
            <a:p>
              <a:endParaRPr/>
            </a:p>
          </p:txBody>
        </p:sp>
        <p:sp>
          <p:nvSpPr>
            <p:cNvPr id="659" name="object 659"/>
            <p:cNvSpPr/>
            <p:nvPr/>
          </p:nvSpPr>
          <p:spPr>
            <a:xfrm>
              <a:off x="358139" y="518413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1ADD13"/>
            </a:solidFill>
          </p:spPr>
          <p:txBody>
            <a:bodyPr wrap="square" lIns="0" tIns="0" rIns="0" bIns="0" rtlCol="0"/>
            <a:lstStyle/>
            <a:p>
              <a:endParaRPr/>
            </a:p>
          </p:txBody>
        </p:sp>
        <p:sp>
          <p:nvSpPr>
            <p:cNvPr id="660" name="object 660"/>
            <p:cNvSpPr/>
            <p:nvPr/>
          </p:nvSpPr>
          <p:spPr>
            <a:xfrm>
              <a:off x="358139" y="52006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19DE13"/>
            </a:solidFill>
          </p:spPr>
          <p:txBody>
            <a:bodyPr wrap="square" lIns="0" tIns="0" rIns="0" bIns="0" rtlCol="0"/>
            <a:lstStyle/>
            <a:p>
              <a:endParaRPr/>
            </a:p>
          </p:txBody>
        </p:sp>
        <p:sp>
          <p:nvSpPr>
            <p:cNvPr id="661" name="object 661"/>
            <p:cNvSpPr/>
            <p:nvPr/>
          </p:nvSpPr>
          <p:spPr>
            <a:xfrm>
              <a:off x="358139" y="52184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18DF12"/>
            </a:solidFill>
          </p:spPr>
          <p:txBody>
            <a:bodyPr wrap="square" lIns="0" tIns="0" rIns="0" bIns="0" rtlCol="0"/>
            <a:lstStyle/>
            <a:p>
              <a:endParaRPr/>
            </a:p>
          </p:txBody>
        </p:sp>
        <p:sp>
          <p:nvSpPr>
            <p:cNvPr id="662" name="object 662"/>
            <p:cNvSpPr/>
            <p:nvPr/>
          </p:nvSpPr>
          <p:spPr>
            <a:xfrm>
              <a:off x="358139" y="523493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17E011"/>
            </a:solidFill>
          </p:spPr>
          <p:txBody>
            <a:bodyPr wrap="square" lIns="0" tIns="0" rIns="0" bIns="0" rtlCol="0"/>
            <a:lstStyle/>
            <a:p>
              <a:endParaRPr/>
            </a:p>
          </p:txBody>
        </p:sp>
        <p:sp>
          <p:nvSpPr>
            <p:cNvPr id="663" name="object 663"/>
            <p:cNvSpPr/>
            <p:nvPr/>
          </p:nvSpPr>
          <p:spPr>
            <a:xfrm>
              <a:off x="358139" y="525272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17E111"/>
            </a:solidFill>
          </p:spPr>
          <p:txBody>
            <a:bodyPr wrap="square" lIns="0" tIns="0" rIns="0" bIns="0" rtlCol="0"/>
            <a:lstStyle/>
            <a:p>
              <a:endParaRPr/>
            </a:p>
          </p:txBody>
        </p:sp>
        <p:sp>
          <p:nvSpPr>
            <p:cNvPr id="664" name="object 664"/>
            <p:cNvSpPr/>
            <p:nvPr/>
          </p:nvSpPr>
          <p:spPr>
            <a:xfrm>
              <a:off x="358139" y="5270500"/>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16E210"/>
            </a:solidFill>
          </p:spPr>
          <p:txBody>
            <a:bodyPr wrap="square" lIns="0" tIns="0" rIns="0" bIns="0" rtlCol="0"/>
            <a:lstStyle/>
            <a:p>
              <a:endParaRPr/>
            </a:p>
          </p:txBody>
        </p:sp>
        <p:sp>
          <p:nvSpPr>
            <p:cNvPr id="665" name="object 665"/>
            <p:cNvSpPr/>
            <p:nvPr/>
          </p:nvSpPr>
          <p:spPr>
            <a:xfrm>
              <a:off x="358139" y="5287009"/>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15E310"/>
            </a:solidFill>
          </p:spPr>
          <p:txBody>
            <a:bodyPr wrap="square" lIns="0" tIns="0" rIns="0" bIns="0" rtlCol="0"/>
            <a:lstStyle/>
            <a:p>
              <a:endParaRPr/>
            </a:p>
          </p:txBody>
        </p:sp>
        <p:sp>
          <p:nvSpPr>
            <p:cNvPr id="666" name="object 666"/>
            <p:cNvSpPr/>
            <p:nvPr/>
          </p:nvSpPr>
          <p:spPr>
            <a:xfrm>
              <a:off x="358139" y="530478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14E40F"/>
            </a:solidFill>
          </p:spPr>
          <p:txBody>
            <a:bodyPr wrap="square" lIns="0" tIns="0" rIns="0" bIns="0" rtlCol="0"/>
            <a:lstStyle/>
            <a:p>
              <a:endParaRPr/>
            </a:p>
          </p:txBody>
        </p:sp>
        <p:sp>
          <p:nvSpPr>
            <p:cNvPr id="667" name="object 667"/>
            <p:cNvSpPr/>
            <p:nvPr/>
          </p:nvSpPr>
          <p:spPr>
            <a:xfrm>
              <a:off x="358139" y="53213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13E50E"/>
            </a:solidFill>
          </p:spPr>
          <p:txBody>
            <a:bodyPr wrap="square" lIns="0" tIns="0" rIns="0" bIns="0" rtlCol="0"/>
            <a:lstStyle/>
            <a:p>
              <a:endParaRPr/>
            </a:p>
          </p:txBody>
        </p:sp>
        <p:sp>
          <p:nvSpPr>
            <p:cNvPr id="668" name="object 668"/>
            <p:cNvSpPr/>
            <p:nvPr/>
          </p:nvSpPr>
          <p:spPr>
            <a:xfrm>
              <a:off x="358139" y="533907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13E60E"/>
            </a:solidFill>
          </p:spPr>
          <p:txBody>
            <a:bodyPr wrap="square" lIns="0" tIns="0" rIns="0" bIns="0" rtlCol="0"/>
            <a:lstStyle/>
            <a:p>
              <a:endParaRPr/>
            </a:p>
          </p:txBody>
        </p:sp>
        <p:sp>
          <p:nvSpPr>
            <p:cNvPr id="669" name="object 669"/>
            <p:cNvSpPr/>
            <p:nvPr/>
          </p:nvSpPr>
          <p:spPr>
            <a:xfrm>
              <a:off x="358139" y="5356859"/>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12E70D"/>
            </a:solidFill>
          </p:spPr>
          <p:txBody>
            <a:bodyPr wrap="square" lIns="0" tIns="0" rIns="0" bIns="0" rtlCol="0"/>
            <a:lstStyle/>
            <a:p>
              <a:endParaRPr/>
            </a:p>
          </p:txBody>
        </p:sp>
        <p:sp>
          <p:nvSpPr>
            <p:cNvPr id="670" name="object 670"/>
            <p:cNvSpPr/>
            <p:nvPr/>
          </p:nvSpPr>
          <p:spPr>
            <a:xfrm>
              <a:off x="358139" y="537337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11E80D"/>
            </a:solidFill>
          </p:spPr>
          <p:txBody>
            <a:bodyPr wrap="square" lIns="0" tIns="0" rIns="0" bIns="0" rtlCol="0"/>
            <a:lstStyle/>
            <a:p>
              <a:endParaRPr/>
            </a:p>
          </p:txBody>
        </p:sp>
        <p:sp>
          <p:nvSpPr>
            <p:cNvPr id="671" name="object 671"/>
            <p:cNvSpPr/>
            <p:nvPr/>
          </p:nvSpPr>
          <p:spPr>
            <a:xfrm>
              <a:off x="358139" y="53911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10E90C"/>
            </a:solidFill>
          </p:spPr>
          <p:txBody>
            <a:bodyPr wrap="square" lIns="0" tIns="0" rIns="0" bIns="0" rtlCol="0"/>
            <a:lstStyle/>
            <a:p>
              <a:endParaRPr/>
            </a:p>
          </p:txBody>
        </p:sp>
        <p:sp>
          <p:nvSpPr>
            <p:cNvPr id="672" name="object 672"/>
            <p:cNvSpPr/>
            <p:nvPr/>
          </p:nvSpPr>
          <p:spPr>
            <a:xfrm>
              <a:off x="358139" y="5407659"/>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0FEA0B"/>
            </a:solidFill>
          </p:spPr>
          <p:txBody>
            <a:bodyPr wrap="square" lIns="0" tIns="0" rIns="0" bIns="0" rtlCol="0"/>
            <a:lstStyle/>
            <a:p>
              <a:endParaRPr/>
            </a:p>
          </p:txBody>
        </p:sp>
        <p:sp>
          <p:nvSpPr>
            <p:cNvPr id="673" name="object 673"/>
            <p:cNvSpPr/>
            <p:nvPr/>
          </p:nvSpPr>
          <p:spPr>
            <a:xfrm>
              <a:off x="358139" y="542543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0FEB0B"/>
            </a:solidFill>
          </p:spPr>
          <p:txBody>
            <a:bodyPr wrap="square" lIns="0" tIns="0" rIns="0" bIns="0" rtlCol="0"/>
            <a:lstStyle/>
            <a:p>
              <a:endParaRPr/>
            </a:p>
          </p:txBody>
        </p:sp>
        <p:sp>
          <p:nvSpPr>
            <p:cNvPr id="674" name="object 674"/>
            <p:cNvSpPr/>
            <p:nvPr/>
          </p:nvSpPr>
          <p:spPr>
            <a:xfrm>
              <a:off x="358139" y="5443220"/>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0EEC0A"/>
            </a:solidFill>
          </p:spPr>
          <p:txBody>
            <a:bodyPr wrap="square" lIns="0" tIns="0" rIns="0" bIns="0" rtlCol="0"/>
            <a:lstStyle/>
            <a:p>
              <a:endParaRPr/>
            </a:p>
          </p:txBody>
        </p:sp>
        <p:sp>
          <p:nvSpPr>
            <p:cNvPr id="675" name="object 675"/>
            <p:cNvSpPr/>
            <p:nvPr/>
          </p:nvSpPr>
          <p:spPr>
            <a:xfrm>
              <a:off x="358139" y="54597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0DED0A"/>
            </a:solidFill>
          </p:spPr>
          <p:txBody>
            <a:bodyPr wrap="square" lIns="0" tIns="0" rIns="0" bIns="0" rtlCol="0"/>
            <a:lstStyle/>
            <a:p>
              <a:endParaRPr/>
            </a:p>
          </p:txBody>
        </p:sp>
        <p:sp>
          <p:nvSpPr>
            <p:cNvPr id="676" name="object 676"/>
            <p:cNvSpPr/>
            <p:nvPr/>
          </p:nvSpPr>
          <p:spPr>
            <a:xfrm>
              <a:off x="358139" y="5477509"/>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0CEE09"/>
            </a:solidFill>
          </p:spPr>
          <p:txBody>
            <a:bodyPr wrap="square" lIns="0" tIns="0" rIns="0" bIns="0" rtlCol="0"/>
            <a:lstStyle/>
            <a:p>
              <a:endParaRPr/>
            </a:p>
          </p:txBody>
        </p:sp>
        <p:sp>
          <p:nvSpPr>
            <p:cNvPr id="677" name="object 677"/>
            <p:cNvSpPr/>
            <p:nvPr/>
          </p:nvSpPr>
          <p:spPr>
            <a:xfrm>
              <a:off x="358139" y="549528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0BEF08"/>
            </a:solidFill>
          </p:spPr>
          <p:txBody>
            <a:bodyPr wrap="square" lIns="0" tIns="0" rIns="0" bIns="0" rtlCol="0"/>
            <a:lstStyle/>
            <a:p>
              <a:endParaRPr/>
            </a:p>
          </p:txBody>
        </p:sp>
        <p:sp>
          <p:nvSpPr>
            <p:cNvPr id="678" name="object 678"/>
            <p:cNvSpPr/>
            <p:nvPr/>
          </p:nvSpPr>
          <p:spPr>
            <a:xfrm>
              <a:off x="358139" y="55118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0BF008"/>
            </a:solidFill>
          </p:spPr>
          <p:txBody>
            <a:bodyPr wrap="square" lIns="0" tIns="0" rIns="0" bIns="0" rtlCol="0"/>
            <a:lstStyle/>
            <a:p>
              <a:endParaRPr/>
            </a:p>
          </p:txBody>
        </p:sp>
        <p:sp>
          <p:nvSpPr>
            <p:cNvPr id="679" name="object 679"/>
            <p:cNvSpPr/>
            <p:nvPr/>
          </p:nvSpPr>
          <p:spPr>
            <a:xfrm>
              <a:off x="358139" y="5529579"/>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0AF107"/>
            </a:solidFill>
          </p:spPr>
          <p:txBody>
            <a:bodyPr wrap="square" lIns="0" tIns="0" rIns="0" bIns="0" rtlCol="0"/>
            <a:lstStyle/>
            <a:p>
              <a:endParaRPr/>
            </a:p>
          </p:txBody>
        </p:sp>
        <p:sp>
          <p:nvSpPr>
            <p:cNvPr id="680" name="object 680"/>
            <p:cNvSpPr/>
            <p:nvPr/>
          </p:nvSpPr>
          <p:spPr>
            <a:xfrm>
              <a:off x="358139" y="554608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09F207"/>
            </a:solidFill>
          </p:spPr>
          <p:txBody>
            <a:bodyPr wrap="square" lIns="0" tIns="0" rIns="0" bIns="0" rtlCol="0"/>
            <a:lstStyle/>
            <a:p>
              <a:endParaRPr/>
            </a:p>
          </p:txBody>
        </p:sp>
        <p:sp>
          <p:nvSpPr>
            <p:cNvPr id="681" name="object 681"/>
            <p:cNvSpPr/>
            <p:nvPr/>
          </p:nvSpPr>
          <p:spPr>
            <a:xfrm>
              <a:off x="358139" y="556387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08F306"/>
            </a:solidFill>
          </p:spPr>
          <p:txBody>
            <a:bodyPr wrap="square" lIns="0" tIns="0" rIns="0" bIns="0" rtlCol="0"/>
            <a:lstStyle/>
            <a:p>
              <a:endParaRPr/>
            </a:p>
          </p:txBody>
        </p:sp>
        <p:sp>
          <p:nvSpPr>
            <p:cNvPr id="682" name="object 682"/>
            <p:cNvSpPr/>
            <p:nvPr/>
          </p:nvSpPr>
          <p:spPr>
            <a:xfrm>
              <a:off x="358139" y="5581650"/>
              <a:ext cx="128270" cy="17780"/>
            </a:xfrm>
            <a:custGeom>
              <a:avLst/>
              <a:gdLst/>
              <a:ahLst/>
              <a:cxnLst/>
              <a:rect l="l" t="t" r="r" b="b"/>
              <a:pathLst>
                <a:path w="128270" h="17779">
                  <a:moveTo>
                    <a:pt x="128269" y="0"/>
                  </a:moveTo>
                  <a:lnTo>
                    <a:pt x="0" y="0"/>
                  </a:lnTo>
                  <a:lnTo>
                    <a:pt x="0" y="17780"/>
                  </a:lnTo>
                  <a:lnTo>
                    <a:pt x="128269" y="17780"/>
                  </a:lnTo>
                  <a:lnTo>
                    <a:pt x="128269" y="0"/>
                  </a:lnTo>
                  <a:close/>
                </a:path>
              </a:pathLst>
            </a:custGeom>
            <a:solidFill>
              <a:srgbClr val="07F405"/>
            </a:solidFill>
          </p:spPr>
          <p:txBody>
            <a:bodyPr wrap="square" lIns="0" tIns="0" rIns="0" bIns="0" rtlCol="0"/>
            <a:lstStyle/>
            <a:p>
              <a:endParaRPr/>
            </a:p>
          </p:txBody>
        </p:sp>
        <p:sp>
          <p:nvSpPr>
            <p:cNvPr id="683" name="object 683"/>
            <p:cNvSpPr/>
            <p:nvPr/>
          </p:nvSpPr>
          <p:spPr>
            <a:xfrm>
              <a:off x="358139" y="5598159"/>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07F505"/>
            </a:solidFill>
          </p:spPr>
          <p:txBody>
            <a:bodyPr wrap="square" lIns="0" tIns="0" rIns="0" bIns="0" rtlCol="0"/>
            <a:lstStyle/>
            <a:p>
              <a:endParaRPr/>
            </a:p>
          </p:txBody>
        </p:sp>
        <p:sp>
          <p:nvSpPr>
            <p:cNvPr id="684" name="object 684"/>
            <p:cNvSpPr/>
            <p:nvPr/>
          </p:nvSpPr>
          <p:spPr>
            <a:xfrm>
              <a:off x="358139" y="561593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06F604"/>
            </a:solidFill>
          </p:spPr>
          <p:txBody>
            <a:bodyPr wrap="square" lIns="0" tIns="0" rIns="0" bIns="0" rtlCol="0"/>
            <a:lstStyle/>
            <a:p>
              <a:endParaRPr/>
            </a:p>
          </p:txBody>
        </p:sp>
        <p:sp>
          <p:nvSpPr>
            <p:cNvPr id="685" name="object 685"/>
            <p:cNvSpPr/>
            <p:nvPr/>
          </p:nvSpPr>
          <p:spPr>
            <a:xfrm>
              <a:off x="358139" y="563245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05F704"/>
            </a:solidFill>
          </p:spPr>
          <p:txBody>
            <a:bodyPr wrap="square" lIns="0" tIns="0" rIns="0" bIns="0" rtlCol="0"/>
            <a:lstStyle/>
            <a:p>
              <a:endParaRPr/>
            </a:p>
          </p:txBody>
        </p:sp>
        <p:sp>
          <p:nvSpPr>
            <p:cNvPr id="686" name="object 686"/>
            <p:cNvSpPr/>
            <p:nvPr/>
          </p:nvSpPr>
          <p:spPr>
            <a:xfrm>
              <a:off x="358139" y="5650229"/>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04F803"/>
            </a:solidFill>
          </p:spPr>
          <p:txBody>
            <a:bodyPr wrap="square" lIns="0" tIns="0" rIns="0" bIns="0" rtlCol="0"/>
            <a:lstStyle/>
            <a:p>
              <a:endParaRPr/>
            </a:p>
          </p:txBody>
        </p:sp>
        <p:sp>
          <p:nvSpPr>
            <p:cNvPr id="687" name="object 687"/>
            <p:cNvSpPr/>
            <p:nvPr/>
          </p:nvSpPr>
          <p:spPr>
            <a:xfrm>
              <a:off x="358139" y="5668009"/>
              <a:ext cx="128270" cy="17780"/>
            </a:xfrm>
            <a:custGeom>
              <a:avLst/>
              <a:gdLst/>
              <a:ahLst/>
              <a:cxnLst/>
              <a:rect l="l" t="t" r="r" b="b"/>
              <a:pathLst>
                <a:path w="128270" h="17779">
                  <a:moveTo>
                    <a:pt x="128269" y="0"/>
                  </a:moveTo>
                  <a:lnTo>
                    <a:pt x="0" y="0"/>
                  </a:lnTo>
                  <a:lnTo>
                    <a:pt x="0" y="17779"/>
                  </a:lnTo>
                  <a:lnTo>
                    <a:pt x="128269" y="17779"/>
                  </a:lnTo>
                  <a:lnTo>
                    <a:pt x="128269" y="0"/>
                  </a:lnTo>
                  <a:close/>
                </a:path>
              </a:pathLst>
            </a:custGeom>
            <a:solidFill>
              <a:srgbClr val="03F902"/>
            </a:solidFill>
          </p:spPr>
          <p:txBody>
            <a:bodyPr wrap="square" lIns="0" tIns="0" rIns="0" bIns="0" rtlCol="0"/>
            <a:lstStyle/>
            <a:p>
              <a:endParaRPr/>
            </a:p>
          </p:txBody>
        </p:sp>
        <p:sp>
          <p:nvSpPr>
            <p:cNvPr id="688" name="object 688"/>
            <p:cNvSpPr/>
            <p:nvPr/>
          </p:nvSpPr>
          <p:spPr>
            <a:xfrm>
              <a:off x="358139" y="5684520"/>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03FA02"/>
            </a:solidFill>
          </p:spPr>
          <p:txBody>
            <a:bodyPr wrap="square" lIns="0" tIns="0" rIns="0" bIns="0" rtlCol="0"/>
            <a:lstStyle/>
            <a:p>
              <a:endParaRPr/>
            </a:p>
          </p:txBody>
        </p:sp>
        <p:sp>
          <p:nvSpPr>
            <p:cNvPr id="689" name="object 689"/>
            <p:cNvSpPr/>
            <p:nvPr/>
          </p:nvSpPr>
          <p:spPr>
            <a:xfrm>
              <a:off x="358139" y="5702300"/>
              <a:ext cx="128270" cy="19050"/>
            </a:xfrm>
            <a:custGeom>
              <a:avLst/>
              <a:gdLst/>
              <a:ahLst/>
              <a:cxnLst/>
              <a:rect l="l" t="t" r="r" b="b"/>
              <a:pathLst>
                <a:path w="128270" h="19050">
                  <a:moveTo>
                    <a:pt x="128269" y="0"/>
                  </a:moveTo>
                  <a:lnTo>
                    <a:pt x="0" y="0"/>
                  </a:lnTo>
                  <a:lnTo>
                    <a:pt x="0" y="19050"/>
                  </a:lnTo>
                  <a:lnTo>
                    <a:pt x="128269" y="19050"/>
                  </a:lnTo>
                  <a:lnTo>
                    <a:pt x="128269" y="0"/>
                  </a:lnTo>
                  <a:close/>
                </a:path>
              </a:pathLst>
            </a:custGeom>
            <a:solidFill>
              <a:srgbClr val="02FB01"/>
            </a:solidFill>
          </p:spPr>
          <p:txBody>
            <a:bodyPr wrap="square" lIns="0" tIns="0" rIns="0" bIns="0" rtlCol="0"/>
            <a:lstStyle/>
            <a:p>
              <a:endParaRPr/>
            </a:p>
          </p:txBody>
        </p:sp>
        <p:sp>
          <p:nvSpPr>
            <p:cNvPr id="690" name="object 690"/>
            <p:cNvSpPr/>
            <p:nvPr/>
          </p:nvSpPr>
          <p:spPr>
            <a:xfrm>
              <a:off x="358139" y="5718809"/>
              <a:ext cx="128270" cy="19050"/>
            </a:xfrm>
            <a:custGeom>
              <a:avLst/>
              <a:gdLst/>
              <a:ahLst/>
              <a:cxnLst/>
              <a:rect l="l" t="t" r="r" b="b"/>
              <a:pathLst>
                <a:path w="128270" h="19050">
                  <a:moveTo>
                    <a:pt x="128269" y="0"/>
                  </a:moveTo>
                  <a:lnTo>
                    <a:pt x="0" y="0"/>
                  </a:lnTo>
                  <a:lnTo>
                    <a:pt x="0" y="19049"/>
                  </a:lnTo>
                  <a:lnTo>
                    <a:pt x="128269" y="19049"/>
                  </a:lnTo>
                  <a:lnTo>
                    <a:pt x="128269" y="0"/>
                  </a:lnTo>
                  <a:close/>
                </a:path>
              </a:pathLst>
            </a:custGeom>
            <a:solidFill>
              <a:srgbClr val="01FC01"/>
            </a:solidFill>
          </p:spPr>
          <p:txBody>
            <a:bodyPr wrap="square" lIns="0" tIns="0" rIns="0" bIns="0" rtlCol="0"/>
            <a:lstStyle/>
            <a:p>
              <a:endParaRPr/>
            </a:p>
          </p:txBody>
        </p:sp>
        <p:sp>
          <p:nvSpPr>
            <p:cNvPr id="691" name="object 691"/>
            <p:cNvSpPr/>
            <p:nvPr/>
          </p:nvSpPr>
          <p:spPr>
            <a:xfrm>
              <a:off x="-1270" y="548639"/>
              <a:ext cx="81280" cy="129539"/>
            </a:xfrm>
            <a:custGeom>
              <a:avLst/>
              <a:gdLst/>
              <a:ahLst/>
              <a:cxnLst/>
              <a:rect l="l" t="t" r="r" b="b"/>
              <a:pathLst>
                <a:path w="81280" h="129540">
                  <a:moveTo>
                    <a:pt x="81280" y="0"/>
                  </a:moveTo>
                  <a:lnTo>
                    <a:pt x="81280" y="0"/>
                  </a:lnTo>
                  <a:lnTo>
                    <a:pt x="0" y="0"/>
                  </a:lnTo>
                  <a:lnTo>
                    <a:pt x="0" y="129540"/>
                  </a:lnTo>
                  <a:lnTo>
                    <a:pt x="81280" y="129540"/>
                  </a:lnTo>
                  <a:lnTo>
                    <a:pt x="81280" y="0"/>
                  </a:lnTo>
                  <a:close/>
                </a:path>
              </a:pathLst>
            </a:custGeom>
            <a:solidFill>
              <a:srgbClr val="000000"/>
            </a:solidFill>
          </p:spPr>
          <p:txBody>
            <a:bodyPr wrap="square" lIns="0" tIns="0" rIns="0" bIns="0" rtlCol="0"/>
            <a:lstStyle/>
            <a:p>
              <a:endParaRPr/>
            </a:p>
          </p:txBody>
        </p:sp>
        <p:sp>
          <p:nvSpPr>
            <p:cNvPr id="692" name="object 692"/>
            <p:cNvSpPr/>
            <p:nvPr/>
          </p:nvSpPr>
          <p:spPr>
            <a:xfrm>
              <a:off x="77469" y="548639"/>
              <a:ext cx="27940" cy="129539"/>
            </a:xfrm>
            <a:custGeom>
              <a:avLst/>
              <a:gdLst/>
              <a:ahLst/>
              <a:cxnLst/>
              <a:rect l="l" t="t" r="r" b="b"/>
              <a:pathLst>
                <a:path w="27939" h="129540">
                  <a:moveTo>
                    <a:pt x="27940" y="0"/>
                  </a:moveTo>
                  <a:lnTo>
                    <a:pt x="0" y="0"/>
                  </a:lnTo>
                  <a:lnTo>
                    <a:pt x="0" y="129539"/>
                  </a:lnTo>
                  <a:lnTo>
                    <a:pt x="27940" y="129539"/>
                  </a:lnTo>
                  <a:lnTo>
                    <a:pt x="27940" y="0"/>
                  </a:lnTo>
                  <a:close/>
                </a:path>
              </a:pathLst>
            </a:custGeom>
            <a:solidFill>
              <a:srgbClr val="010001"/>
            </a:solidFill>
          </p:spPr>
          <p:txBody>
            <a:bodyPr wrap="square" lIns="0" tIns="0" rIns="0" bIns="0" rtlCol="0"/>
            <a:lstStyle/>
            <a:p>
              <a:endParaRPr/>
            </a:p>
          </p:txBody>
        </p:sp>
        <p:sp>
          <p:nvSpPr>
            <p:cNvPr id="693" name="object 693"/>
            <p:cNvSpPr/>
            <p:nvPr/>
          </p:nvSpPr>
          <p:spPr>
            <a:xfrm>
              <a:off x="102869" y="548639"/>
              <a:ext cx="27940" cy="129539"/>
            </a:xfrm>
            <a:custGeom>
              <a:avLst/>
              <a:gdLst/>
              <a:ahLst/>
              <a:cxnLst/>
              <a:rect l="l" t="t" r="r" b="b"/>
              <a:pathLst>
                <a:path w="27939" h="129540">
                  <a:moveTo>
                    <a:pt x="27940" y="0"/>
                  </a:moveTo>
                  <a:lnTo>
                    <a:pt x="0" y="0"/>
                  </a:lnTo>
                  <a:lnTo>
                    <a:pt x="0" y="129539"/>
                  </a:lnTo>
                  <a:lnTo>
                    <a:pt x="27940" y="129539"/>
                  </a:lnTo>
                  <a:lnTo>
                    <a:pt x="27940" y="0"/>
                  </a:lnTo>
                  <a:close/>
                </a:path>
              </a:pathLst>
            </a:custGeom>
            <a:solidFill>
              <a:srgbClr val="020002"/>
            </a:solidFill>
          </p:spPr>
          <p:txBody>
            <a:bodyPr wrap="square" lIns="0" tIns="0" rIns="0" bIns="0" rtlCol="0"/>
            <a:lstStyle/>
            <a:p>
              <a:endParaRPr/>
            </a:p>
          </p:txBody>
        </p:sp>
        <p:sp>
          <p:nvSpPr>
            <p:cNvPr id="694" name="object 694"/>
            <p:cNvSpPr/>
            <p:nvPr/>
          </p:nvSpPr>
          <p:spPr>
            <a:xfrm>
              <a:off x="128269" y="548639"/>
              <a:ext cx="29209" cy="129539"/>
            </a:xfrm>
            <a:custGeom>
              <a:avLst/>
              <a:gdLst/>
              <a:ahLst/>
              <a:cxnLst/>
              <a:rect l="l" t="t" r="r" b="b"/>
              <a:pathLst>
                <a:path w="29210" h="129540">
                  <a:moveTo>
                    <a:pt x="29210" y="0"/>
                  </a:moveTo>
                  <a:lnTo>
                    <a:pt x="0" y="0"/>
                  </a:lnTo>
                  <a:lnTo>
                    <a:pt x="0" y="129539"/>
                  </a:lnTo>
                  <a:lnTo>
                    <a:pt x="29210" y="129539"/>
                  </a:lnTo>
                  <a:lnTo>
                    <a:pt x="29210" y="0"/>
                  </a:lnTo>
                  <a:close/>
                </a:path>
              </a:pathLst>
            </a:custGeom>
            <a:solidFill>
              <a:srgbClr val="030003"/>
            </a:solidFill>
          </p:spPr>
          <p:txBody>
            <a:bodyPr wrap="square" lIns="0" tIns="0" rIns="0" bIns="0" rtlCol="0"/>
            <a:lstStyle/>
            <a:p>
              <a:endParaRPr/>
            </a:p>
          </p:txBody>
        </p:sp>
        <p:sp>
          <p:nvSpPr>
            <p:cNvPr id="695" name="object 695"/>
            <p:cNvSpPr/>
            <p:nvPr/>
          </p:nvSpPr>
          <p:spPr>
            <a:xfrm>
              <a:off x="154940" y="548639"/>
              <a:ext cx="27940" cy="129539"/>
            </a:xfrm>
            <a:custGeom>
              <a:avLst/>
              <a:gdLst/>
              <a:ahLst/>
              <a:cxnLst/>
              <a:rect l="l" t="t" r="r" b="b"/>
              <a:pathLst>
                <a:path w="27939" h="129540">
                  <a:moveTo>
                    <a:pt x="27940" y="0"/>
                  </a:moveTo>
                  <a:lnTo>
                    <a:pt x="0" y="0"/>
                  </a:lnTo>
                  <a:lnTo>
                    <a:pt x="0" y="129539"/>
                  </a:lnTo>
                  <a:lnTo>
                    <a:pt x="27940" y="129539"/>
                  </a:lnTo>
                  <a:lnTo>
                    <a:pt x="27940" y="0"/>
                  </a:lnTo>
                  <a:close/>
                </a:path>
              </a:pathLst>
            </a:custGeom>
            <a:solidFill>
              <a:srgbClr val="040004"/>
            </a:solidFill>
          </p:spPr>
          <p:txBody>
            <a:bodyPr wrap="square" lIns="0" tIns="0" rIns="0" bIns="0" rtlCol="0"/>
            <a:lstStyle/>
            <a:p>
              <a:endParaRPr/>
            </a:p>
          </p:txBody>
        </p:sp>
        <p:sp>
          <p:nvSpPr>
            <p:cNvPr id="696" name="object 696"/>
            <p:cNvSpPr/>
            <p:nvPr/>
          </p:nvSpPr>
          <p:spPr>
            <a:xfrm>
              <a:off x="180340" y="548639"/>
              <a:ext cx="29209" cy="129539"/>
            </a:xfrm>
            <a:custGeom>
              <a:avLst/>
              <a:gdLst/>
              <a:ahLst/>
              <a:cxnLst/>
              <a:rect l="l" t="t" r="r" b="b"/>
              <a:pathLst>
                <a:path w="29210" h="129540">
                  <a:moveTo>
                    <a:pt x="29210" y="0"/>
                  </a:moveTo>
                  <a:lnTo>
                    <a:pt x="0" y="0"/>
                  </a:lnTo>
                  <a:lnTo>
                    <a:pt x="0" y="129539"/>
                  </a:lnTo>
                  <a:lnTo>
                    <a:pt x="29210" y="129539"/>
                  </a:lnTo>
                  <a:lnTo>
                    <a:pt x="29210" y="0"/>
                  </a:lnTo>
                  <a:close/>
                </a:path>
              </a:pathLst>
            </a:custGeom>
            <a:solidFill>
              <a:srgbClr val="050005"/>
            </a:solidFill>
          </p:spPr>
          <p:txBody>
            <a:bodyPr wrap="square" lIns="0" tIns="0" rIns="0" bIns="0" rtlCol="0"/>
            <a:lstStyle/>
            <a:p>
              <a:endParaRPr/>
            </a:p>
          </p:txBody>
        </p:sp>
        <p:sp>
          <p:nvSpPr>
            <p:cNvPr id="697" name="object 697"/>
            <p:cNvSpPr/>
            <p:nvPr/>
          </p:nvSpPr>
          <p:spPr>
            <a:xfrm>
              <a:off x="207009" y="548639"/>
              <a:ext cx="27940" cy="129539"/>
            </a:xfrm>
            <a:custGeom>
              <a:avLst/>
              <a:gdLst/>
              <a:ahLst/>
              <a:cxnLst/>
              <a:rect l="l" t="t" r="r" b="b"/>
              <a:pathLst>
                <a:path w="27939" h="129540">
                  <a:moveTo>
                    <a:pt x="27939" y="0"/>
                  </a:moveTo>
                  <a:lnTo>
                    <a:pt x="0" y="0"/>
                  </a:lnTo>
                  <a:lnTo>
                    <a:pt x="0" y="129539"/>
                  </a:lnTo>
                  <a:lnTo>
                    <a:pt x="27939" y="129539"/>
                  </a:lnTo>
                  <a:lnTo>
                    <a:pt x="27939" y="0"/>
                  </a:lnTo>
                  <a:close/>
                </a:path>
              </a:pathLst>
            </a:custGeom>
            <a:solidFill>
              <a:srgbClr val="060006"/>
            </a:solidFill>
          </p:spPr>
          <p:txBody>
            <a:bodyPr wrap="square" lIns="0" tIns="0" rIns="0" bIns="0" rtlCol="0"/>
            <a:lstStyle/>
            <a:p>
              <a:endParaRPr/>
            </a:p>
          </p:txBody>
        </p:sp>
        <p:sp>
          <p:nvSpPr>
            <p:cNvPr id="698" name="object 698"/>
            <p:cNvSpPr/>
            <p:nvPr/>
          </p:nvSpPr>
          <p:spPr>
            <a:xfrm>
              <a:off x="232409" y="548639"/>
              <a:ext cx="29209" cy="129539"/>
            </a:xfrm>
            <a:custGeom>
              <a:avLst/>
              <a:gdLst/>
              <a:ahLst/>
              <a:cxnLst/>
              <a:rect l="l" t="t" r="r" b="b"/>
              <a:pathLst>
                <a:path w="29210" h="129540">
                  <a:moveTo>
                    <a:pt x="29210" y="0"/>
                  </a:moveTo>
                  <a:lnTo>
                    <a:pt x="0" y="0"/>
                  </a:lnTo>
                  <a:lnTo>
                    <a:pt x="0" y="129539"/>
                  </a:lnTo>
                  <a:lnTo>
                    <a:pt x="29210" y="129539"/>
                  </a:lnTo>
                  <a:lnTo>
                    <a:pt x="29210" y="0"/>
                  </a:lnTo>
                  <a:close/>
                </a:path>
              </a:pathLst>
            </a:custGeom>
            <a:solidFill>
              <a:srgbClr val="070007"/>
            </a:solidFill>
          </p:spPr>
          <p:txBody>
            <a:bodyPr wrap="square" lIns="0" tIns="0" rIns="0" bIns="0" rtlCol="0"/>
            <a:lstStyle/>
            <a:p>
              <a:endParaRPr/>
            </a:p>
          </p:txBody>
        </p:sp>
        <p:sp>
          <p:nvSpPr>
            <p:cNvPr id="699" name="object 699"/>
            <p:cNvSpPr/>
            <p:nvPr/>
          </p:nvSpPr>
          <p:spPr>
            <a:xfrm>
              <a:off x="259079" y="548639"/>
              <a:ext cx="27940" cy="129539"/>
            </a:xfrm>
            <a:custGeom>
              <a:avLst/>
              <a:gdLst/>
              <a:ahLst/>
              <a:cxnLst/>
              <a:rect l="l" t="t" r="r" b="b"/>
              <a:pathLst>
                <a:path w="27939" h="129540">
                  <a:moveTo>
                    <a:pt x="27940" y="0"/>
                  </a:moveTo>
                  <a:lnTo>
                    <a:pt x="0" y="0"/>
                  </a:lnTo>
                  <a:lnTo>
                    <a:pt x="0" y="129539"/>
                  </a:lnTo>
                  <a:lnTo>
                    <a:pt x="27940" y="129539"/>
                  </a:lnTo>
                  <a:lnTo>
                    <a:pt x="27940" y="0"/>
                  </a:lnTo>
                  <a:close/>
                </a:path>
              </a:pathLst>
            </a:custGeom>
            <a:solidFill>
              <a:srgbClr val="080008"/>
            </a:solidFill>
          </p:spPr>
          <p:txBody>
            <a:bodyPr wrap="square" lIns="0" tIns="0" rIns="0" bIns="0" rtlCol="0"/>
            <a:lstStyle/>
            <a:p>
              <a:endParaRPr/>
            </a:p>
          </p:txBody>
        </p:sp>
        <p:sp>
          <p:nvSpPr>
            <p:cNvPr id="700" name="object 700"/>
            <p:cNvSpPr/>
            <p:nvPr/>
          </p:nvSpPr>
          <p:spPr>
            <a:xfrm>
              <a:off x="284479" y="548639"/>
              <a:ext cx="29209" cy="129539"/>
            </a:xfrm>
            <a:custGeom>
              <a:avLst/>
              <a:gdLst/>
              <a:ahLst/>
              <a:cxnLst/>
              <a:rect l="l" t="t" r="r" b="b"/>
              <a:pathLst>
                <a:path w="29210" h="129540">
                  <a:moveTo>
                    <a:pt x="29210" y="0"/>
                  </a:moveTo>
                  <a:lnTo>
                    <a:pt x="0" y="0"/>
                  </a:lnTo>
                  <a:lnTo>
                    <a:pt x="0" y="129539"/>
                  </a:lnTo>
                  <a:lnTo>
                    <a:pt x="29210" y="129539"/>
                  </a:lnTo>
                  <a:lnTo>
                    <a:pt x="29210" y="0"/>
                  </a:lnTo>
                  <a:close/>
                </a:path>
              </a:pathLst>
            </a:custGeom>
            <a:solidFill>
              <a:srgbClr val="090009"/>
            </a:solidFill>
          </p:spPr>
          <p:txBody>
            <a:bodyPr wrap="square" lIns="0" tIns="0" rIns="0" bIns="0" rtlCol="0"/>
            <a:lstStyle/>
            <a:p>
              <a:endParaRPr/>
            </a:p>
          </p:txBody>
        </p:sp>
        <p:sp>
          <p:nvSpPr>
            <p:cNvPr id="701" name="object 701"/>
            <p:cNvSpPr/>
            <p:nvPr/>
          </p:nvSpPr>
          <p:spPr>
            <a:xfrm>
              <a:off x="311150" y="548639"/>
              <a:ext cx="27940" cy="129539"/>
            </a:xfrm>
            <a:custGeom>
              <a:avLst/>
              <a:gdLst/>
              <a:ahLst/>
              <a:cxnLst/>
              <a:rect l="l" t="t" r="r" b="b"/>
              <a:pathLst>
                <a:path w="27939" h="129540">
                  <a:moveTo>
                    <a:pt x="27939" y="0"/>
                  </a:moveTo>
                  <a:lnTo>
                    <a:pt x="0" y="0"/>
                  </a:lnTo>
                  <a:lnTo>
                    <a:pt x="0" y="129539"/>
                  </a:lnTo>
                  <a:lnTo>
                    <a:pt x="27939" y="129539"/>
                  </a:lnTo>
                  <a:lnTo>
                    <a:pt x="27939" y="0"/>
                  </a:lnTo>
                  <a:close/>
                </a:path>
              </a:pathLst>
            </a:custGeom>
            <a:solidFill>
              <a:srgbClr val="0A000A"/>
            </a:solidFill>
          </p:spPr>
          <p:txBody>
            <a:bodyPr wrap="square" lIns="0" tIns="0" rIns="0" bIns="0" rtlCol="0"/>
            <a:lstStyle/>
            <a:p>
              <a:endParaRPr/>
            </a:p>
          </p:txBody>
        </p:sp>
        <p:sp>
          <p:nvSpPr>
            <p:cNvPr id="702" name="object 702"/>
            <p:cNvSpPr/>
            <p:nvPr/>
          </p:nvSpPr>
          <p:spPr>
            <a:xfrm>
              <a:off x="336550" y="548639"/>
              <a:ext cx="27940" cy="129539"/>
            </a:xfrm>
            <a:custGeom>
              <a:avLst/>
              <a:gdLst/>
              <a:ahLst/>
              <a:cxnLst/>
              <a:rect l="l" t="t" r="r" b="b"/>
              <a:pathLst>
                <a:path w="27939" h="129540">
                  <a:moveTo>
                    <a:pt x="27939" y="0"/>
                  </a:moveTo>
                  <a:lnTo>
                    <a:pt x="0" y="0"/>
                  </a:lnTo>
                  <a:lnTo>
                    <a:pt x="0" y="129539"/>
                  </a:lnTo>
                  <a:lnTo>
                    <a:pt x="27939" y="129539"/>
                  </a:lnTo>
                  <a:lnTo>
                    <a:pt x="27939" y="0"/>
                  </a:lnTo>
                  <a:close/>
                </a:path>
              </a:pathLst>
            </a:custGeom>
            <a:solidFill>
              <a:srgbClr val="0B000B"/>
            </a:solidFill>
          </p:spPr>
          <p:txBody>
            <a:bodyPr wrap="square" lIns="0" tIns="0" rIns="0" bIns="0" rtlCol="0"/>
            <a:lstStyle/>
            <a:p>
              <a:endParaRPr/>
            </a:p>
          </p:txBody>
        </p:sp>
        <p:sp>
          <p:nvSpPr>
            <p:cNvPr id="703" name="object 703"/>
            <p:cNvSpPr/>
            <p:nvPr/>
          </p:nvSpPr>
          <p:spPr>
            <a:xfrm>
              <a:off x="361950" y="548639"/>
              <a:ext cx="29209" cy="129539"/>
            </a:xfrm>
            <a:custGeom>
              <a:avLst/>
              <a:gdLst/>
              <a:ahLst/>
              <a:cxnLst/>
              <a:rect l="l" t="t" r="r" b="b"/>
              <a:pathLst>
                <a:path w="29210" h="129540">
                  <a:moveTo>
                    <a:pt x="29210" y="0"/>
                  </a:moveTo>
                  <a:lnTo>
                    <a:pt x="0" y="0"/>
                  </a:lnTo>
                  <a:lnTo>
                    <a:pt x="0" y="129539"/>
                  </a:lnTo>
                  <a:lnTo>
                    <a:pt x="29210" y="129539"/>
                  </a:lnTo>
                  <a:lnTo>
                    <a:pt x="29210" y="0"/>
                  </a:lnTo>
                  <a:close/>
                </a:path>
              </a:pathLst>
            </a:custGeom>
            <a:solidFill>
              <a:srgbClr val="0C000C"/>
            </a:solidFill>
          </p:spPr>
          <p:txBody>
            <a:bodyPr wrap="square" lIns="0" tIns="0" rIns="0" bIns="0" rtlCol="0"/>
            <a:lstStyle/>
            <a:p>
              <a:endParaRPr/>
            </a:p>
          </p:txBody>
        </p:sp>
        <p:sp>
          <p:nvSpPr>
            <p:cNvPr id="704" name="object 704"/>
            <p:cNvSpPr/>
            <p:nvPr/>
          </p:nvSpPr>
          <p:spPr>
            <a:xfrm>
              <a:off x="388620" y="548639"/>
              <a:ext cx="27940" cy="129539"/>
            </a:xfrm>
            <a:custGeom>
              <a:avLst/>
              <a:gdLst/>
              <a:ahLst/>
              <a:cxnLst/>
              <a:rect l="l" t="t" r="r" b="b"/>
              <a:pathLst>
                <a:path w="27940" h="129540">
                  <a:moveTo>
                    <a:pt x="27939" y="0"/>
                  </a:moveTo>
                  <a:lnTo>
                    <a:pt x="0" y="0"/>
                  </a:lnTo>
                  <a:lnTo>
                    <a:pt x="0" y="129539"/>
                  </a:lnTo>
                  <a:lnTo>
                    <a:pt x="27939" y="129539"/>
                  </a:lnTo>
                  <a:lnTo>
                    <a:pt x="27939" y="0"/>
                  </a:lnTo>
                  <a:close/>
                </a:path>
              </a:pathLst>
            </a:custGeom>
            <a:solidFill>
              <a:srgbClr val="0D000D"/>
            </a:solidFill>
          </p:spPr>
          <p:txBody>
            <a:bodyPr wrap="square" lIns="0" tIns="0" rIns="0" bIns="0" rtlCol="0"/>
            <a:lstStyle/>
            <a:p>
              <a:endParaRPr/>
            </a:p>
          </p:txBody>
        </p:sp>
        <p:sp>
          <p:nvSpPr>
            <p:cNvPr id="705" name="object 705"/>
            <p:cNvSpPr/>
            <p:nvPr/>
          </p:nvSpPr>
          <p:spPr>
            <a:xfrm>
              <a:off x="414020" y="548639"/>
              <a:ext cx="29209" cy="129539"/>
            </a:xfrm>
            <a:custGeom>
              <a:avLst/>
              <a:gdLst/>
              <a:ahLst/>
              <a:cxnLst/>
              <a:rect l="l" t="t" r="r" b="b"/>
              <a:pathLst>
                <a:path w="29209" h="129540">
                  <a:moveTo>
                    <a:pt x="29209" y="0"/>
                  </a:moveTo>
                  <a:lnTo>
                    <a:pt x="0" y="0"/>
                  </a:lnTo>
                  <a:lnTo>
                    <a:pt x="0" y="129539"/>
                  </a:lnTo>
                  <a:lnTo>
                    <a:pt x="29209" y="129539"/>
                  </a:lnTo>
                  <a:lnTo>
                    <a:pt x="29209" y="0"/>
                  </a:lnTo>
                  <a:close/>
                </a:path>
              </a:pathLst>
            </a:custGeom>
            <a:solidFill>
              <a:srgbClr val="0E000E"/>
            </a:solidFill>
          </p:spPr>
          <p:txBody>
            <a:bodyPr wrap="square" lIns="0" tIns="0" rIns="0" bIns="0" rtlCol="0"/>
            <a:lstStyle/>
            <a:p>
              <a:endParaRPr/>
            </a:p>
          </p:txBody>
        </p:sp>
        <p:sp>
          <p:nvSpPr>
            <p:cNvPr id="706" name="object 706"/>
            <p:cNvSpPr/>
            <p:nvPr/>
          </p:nvSpPr>
          <p:spPr>
            <a:xfrm>
              <a:off x="440689" y="548639"/>
              <a:ext cx="27940" cy="129539"/>
            </a:xfrm>
            <a:custGeom>
              <a:avLst/>
              <a:gdLst/>
              <a:ahLst/>
              <a:cxnLst/>
              <a:rect l="l" t="t" r="r" b="b"/>
              <a:pathLst>
                <a:path w="27940" h="129540">
                  <a:moveTo>
                    <a:pt x="27939" y="0"/>
                  </a:moveTo>
                  <a:lnTo>
                    <a:pt x="0" y="0"/>
                  </a:lnTo>
                  <a:lnTo>
                    <a:pt x="0" y="129539"/>
                  </a:lnTo>
                  <a:lnTo>
                    <a:pt x="27939" y="129539"/>
                  </a:lnTo>
                  <a:lnTo>
                    <a:pt x="27939" y="0"/>
                  </a:lnTo>
                  <a:close/>
                </a:path>
              </a:pathLst>
            </a:custGeom>
            <a:solidFill>
              <a:srgbClr val="0F000F"/>
            </a:solidFill>
          </p:spPr>
          <p:txBody>
            <a:bodyPr wrap="square" lIns="0" tIns="0" rIns="0" bIns="0" rtlCol="0"/>
            <a:lstStyle/>
            <a:p>
              <a:endParaRPr/>
            </a:p>
          </p:txBody>
        </p:sp>
        <p:sp>
          <p:nvSpPr>
            <p:cNvPr id="707" name="object 707"/>
            <p:cNvSpPr/>
            <p:nvPr/>
          </p:nvSpPr>
          <p:spPr>
            <a:xfrm>
              <a:off x="466089" y="548639"/>
              <a:ext cx="29209" cy="129539"/>
            </a:xfrm>
            <a:custGeom>
              <a:avLst/>
              <a:gdLst/>
              <a:ahLst/>
              <a:cxnLst/>
              <a:rect l="l" t="t" r="r" b="b"/>
              <a:pathLst>
                <a:path w="29209" h="129540">
                  <a:moveTo>
                    <a:pt x="29209" y="0"/>
                  </a:moveTo>
                  <a:lnTo>
                    <a:pt x="0" y="0"/>
                  </a:lnTo>
                  <a:lnTo>
                    <a:pt x="0" y="129539"/>
                  </a:lnTo>
                  <a:lnTo>
                    <a:pt x="29209" y="129539"/>
                  </a:lnTo>
                  <a:lnTo>
                    <a:pt x="29209" y="0"/>
                  </a:lnTo>
                  <a:close/>
                </a:path>
              </a:pathLst>
            </a:custGeom>
            <a:solidFill>
              <a:srgbClr val="100010"/>
            </a:solidFill>
          </p:spPr>
          <p:txBody>
            <a:bodyPr wrap="square" lIns="0" tIns="0" rIns="0" bIns="0" rtlCol="0"/>
            <a:lstStyle/>
            <a:p>
              <a:endParaRPr/>
            </a:p>
          </p:txBody>
        </p:sp>
        <p:sp>
          <p:nvSpPr>
            <p:cNvPr id="708" name="object 708"/>
            <p:cNvSpPr/>
            <p:nvPr/>
          </p:nvSpPr>
          <p:spPr>
            <a:xfrm>
              <a:off x="492760" y="548639"/>
              <a:ext cx="27940" cy="129539"/>
            </a:xfrm>
            <a:custGeom>
              <a:avLst/>
              <a:gdLst/>
              <a:ahLst/>
              <a:cxnLst/>
              <a:rect l="l" t="t" r="r" b="b"/>
              <a:pathLst>
                <a:path w="27940" h="129540">
                  <a:moveTo>
                    <a:pt x="27940" y="0"/>
                  </a:moveTo>
                  <a:lnTo>
                    <a:pt x="0" y="0"/>
                  </a:lnTo>
                  <a:lnTo>
                    <a:pt x="0" y="129539"/>
                  </a:lnTo>
                  <a:lnTo>
                    <a:pt x="27940" y="129539"/>
                  </a:lnTo>
                  <a:lnTo>
                    <a:pt x="27940" y="0"/>
                  </a:lnTo>
                  <a:close/>
                </a:path>
              </a:pathLst>
            </a:custGeom>
            <a:solidFill>
              <a:srgbClr val="110011"/>
            </a:solidFill>
          </p:spPr>
          <p:txBody>
            <a:bodyPr wrap="square" lIns="0" tIns="0" rIns="0" bIns="0" rtlCol="0"/>
            <a:lstStyle/>
            <a:p>
              <a:endParaRPr/>
            </a:p>
          </p:txBody>
        </p:sp>
        <p:sp>
          <p:nvSpPr>
            <p:cNvPr id="709" name="object 709"/>
            <p:cNvSpPr/>
            <p:nvPr/>
          </p:nvSpPr>
          <p:spPr>
            <a:xfrm>
              <a:off x="518160" y="548639"/>
              <a:ext cx="29209" cy="129539"/>
            </a:xfrm>
            <a:custGeom>
              <a:avLst/>
              <a:gdLst/>
              <a:ahLst/>
              <a:cxnLst/>
              <a:rect l="l" t="t" r="r" b="b"/>
              <a:pathLst>
                <a:path w="29209" h="129540">
                  <a:moveTo>
                    <a:pt x="29210" y="0"/>
                  </a:moveTo>
                  <a:lnTo>
                    <a:pt x="0" y="0"/>
                  </a:lnTo>
                  <a:lnTo>
                    <a:pt x="0" y="129539"/>
                  </a:lnTo>
                  <a:lnTo>
                    <a:pt x="29210" y="129539"/>
                  </a:lnTo>
                  <a:lnTo>
                    <a:pt x="29210" y="0"/>
                  </a:lnTo>
                  <a:close/>
                </a:path>
              </a:pathLst>
            </a:custGeom>
            <a:solidFill>
              <a:srgbClr val="120012"/>
            </a:solidFill>
          </p:spPr>
          <p:txBody>
            <a:bodyPr wrap="square" lIns="0" tIns="0" rIns="0" bIns="0" rtlCol="0"/>
            <a:lstStyle/>
            <a:p>
              <a:endParaRPr/>
            </a:p>
          </p:txBody>
        </p:sp>
        <p:sp>
          <p:nvSpPr>
            <p:cNvPr id="710" name="object 710"/>
            <p:cNvSpPr/>
            <p:nvPr/>
          </p:nvSpPr>
          <p:spPr>
            <a:xfrm>
              <a:off x="544829" y="548639"/>
              <a:ext cx="27940" cy="129539"/>
            </a:xfrm>
            <a:custGeom>
              <a:avLst/>
              <a:gdLst/>
              <a:ahLst/>
              <a:cxnLst/>
              <a:rect l="l" t="t" r="r" b="b"/>
              <a:pathLst>
                <a:path w="27940" h="129540">
                  <a:moveTo>
                    <a:pt x="27940" y="0"/>
                  </a:moveTo>
                  <a:lnTo>
                    <a:pt x="0" y="0"/>
                  </a:lnTo>
                  <a:lnTo>
                    <a:pt x="0" y="129539"/>
                  </a:lnTo>
                  <a:lnTo>
                    <a:pt x="27940" y="129539"/>
                  </a:lnTo>
                  <a:lnTo>
                    <a:pt x="27940" y="0"/>
                  </a:lnTo>
                  <a:close/>
                </a:path>
              </a:pathLst>
            </a:custGeom>
            <a:solidFill>
              <a:srgbClr val="130013"/>
            </a:solidFill>
          </p:spPr>
          <p:txBody>
            <a:bodyPr wrap="square" lIns="0" tIns="0" rIns="0" bIns="0" rtlCol="0"/>
            <a:lstStyle/>
            <a:p>
              <a:endParaRPr/>
            </a:p>
          </p:txBody>
        </p:sp>
        <p:sp>
          <p:nvSpPr>
            <p:cNvPr id="711" name="object 711"/>
            <p:cNvSpPr/>
            <p:nvPr/>
          </p:nvSpPr>
          <p:spPr>
            <a:xfrm>
              <a:off x="570229" y="548639"/>
              <a:ext cx="27940" cy="129539"/>
            </a:xfrm>
            <a:custGeom>
              <a:avLst/>
              <a:gdLst/>
              <a:ahLst/>
              <a:cxnLst/>
              <a:rect l="l" t="t" r="r" b="b"/>
              <a:pathLst>
                <a:path w="27940" h="129540">
                  <a:moveTo>
                    <a:pt x="27940" y="0"/>
                  </a:moveTo>
                  <a:lnTo>
                    <a:pt x="0" y="0"/>
                  </a:lnTo>
                  <a:lnTo>
                    <a:pt x="0" y="129539"/>
                  </a:lnTo>
                  <a:lnTo>
                    <a:pt x="27940" y="129539"/>
                  </a:lnTo>
                  <a:lnTo>
                    <a:pt x="27940" y="0"/>
                  </a:lnTo>
                  <a:close/>
                </a:path>
              </a:pathLst>
            </a:custGeom>
            <a:solidFill>
              <a:srgbClr val="140014"/>
            </a:solidFill>
          </p:spPr>
          <p:txBody>
            <a:bodyPr wrap="square" lIns="0" tIns="0" rIns="0" bIns="0" rtlCol="0"/>
            <a:lstStyle/>
            <a:p>
              <a:endParaRPr/>
            </a:p>
          </p:txBody>
        </p:sp>
        <p:sp>
          <p:nvSpPr>
            <p:cNvPr id="712" name="object 712"/>
            <p:cNvSpPr/>
            <p:nvPr/>
          </p:nvSpPr>
          <p:spPr>
            <a:xfrm>
              <a:off x="595629" y="548639"/>
              <a:ext cx="29209" cy="129539"/>
            </a:xfrm>
            <a:custGeom>
              <a:avLst/>
              <a:gdLst/>
              <a:ahLst/>
              <a:cxnLst/>
              <a:rect l="l" t="t" r="r" b="b"/>
              <a:pathLst>
                <a:path w="29209" h="129540">
                  <a:moveTo>
                    <a:pt x="29210" y="0"/>
                  </a:moveTo>
                  <a:lnTo>
                    <a:pt x="0" y="0"/>
                  </a:lnTo>
                  <a:lnTo>
                    <a:pt x="0" y="129539"/>
                  </a:lnTo>
                  <a:lnTo>
                    <a:pt x="29210" y="129539"/>
                  </a:lnTo>
                  <a:lnTo>
                    <a:pt x="29210" y="0"/>
                  </a:lnTo>
                  <a:close/>
                </a:path>
              </a:pathLst>
            </a:custGeom>
            <a:solidFill>
              <a:srgbClr val="150015"/>
            </a:solidFill>
          </p:spPr>
          <p:txBody>
            <a:bodyPr wrap="square" lIns="0" tIns="0" rIns="0" bIns="0" rtlCol="0"/>
            <a:lstStyle/>
            <a:p>
              <a:endParaRPr/>
            </a:p>
          </p:txBody>
        </p:sp>
        <p:sp>
          <p:nvSpPr>
            <p:cNvPr id="713" name="object 713"/>
            <p:cNvSpPr/>
            <p:nvPr/>
          </p:nvSpPr>
          <p:spPr>
            <a:xfrm>
              <a:off x="622299" y="548639"/>
              <a:ext cx="27940" cy="129539"/>
            </a:xfrm>
            <a:custGeom>
              <a:avLst/>
              <a:gdLst/>
              <a:ahLst/>
              <a:cxnLst/>
              <a:rect l="l" t="t" r="r" b="b"/>
              <a:pathLst>
                <a:path w="27940" h="129540">
                  <a:moveTo>
                    <a:pt x="27940" y="0"/>
                  </a:moveTo>
                  <a:lnTo>
                    <a:pt x="0" y="0"/>
                  </a:lnTo>
                  <a:lnTo>
                    <a:pt x="0" y="129539"/>
                  </a:lnTo>
                  <a:lnTo>
                    <a:pt x="27940" y="129539"/>
                  </a:lnTo>
                  <a:lnTo>
                    <a:pt x="27940" y="0"/>
                  </a:lnTo>
                  <a:close/>
                </a:path>
              </a:pathLst>
            </a:custGeom>
            <a:solidFill>
              <a:srgbClr val="160016"/>
            </a:solidFill>
          </p:spPr>
          <p:txBody>
            <a:bodyPr wrap="square" lIns="0" tIns="0" rIns="0" bIns="0" rtlCol="0"/>
            <a:lstStyle/>
            <a:p>
              <a:endParaRPr/>
            </a:p>
          </p:txBody>
        </p:sp>
        <p:sp>
          <p:nvSpPr>
            <p:cNvPr id="714" name="object 714"/>
            <p:cNvSpPr/>
            <p:nvPr/>
          </p:nvSpPr>
          <p:spPr>
            <a:xfrm>
              <a:off x="647699" y="548639"/>
              <a:ext cx="29209" cy="129539"/>
            </a:xfrm>
            <a:custGeom>
              <a:avLst/>
              <a:gdLst/>
              <a:ahLst/>
              <a:cxnLst/>
              <a:rect l="l" t="t" r="r" b="b"/>
              <a:pathLst>
                <a:path w="29209" h="129540">
                  <a:moveTo>
                    <a:pt x="29209" y="0"/>
                  </a:moveTo>
                  <a:lnTo>
                    <a:pt x="0" y="0"/>
                  </a:lnTo>
                  <a:lnTo>
                    <a:pt x="0" y="129539"/>
                  </a:lnTo>
                  <a:lnTo>
                    <a:pt x="29209" y="129539"/>
                  </a:lnTo>
                  <a:lnTo>
                    <a:pt x="29209" y="0"/>
                  </a:lnTo>
                  <a:close/>
                </a:path>
              </a:pathLst>
            </a:custGeom>
            <a:solidFill>
              <a:srgbClr val="170017"/>
            </a:solidFill>
          </p:spPr>
          <p:txBody>
            <a:bodyPr wrap="square" lIns="0" tIns="0" rIns="0" bIns="0" rtlCol="0"/>
            <a:lstStyle/>
            <a:p>
              <a:endParaRPr/>
            </a:p>
          </p:txBody>
        </p:sp>
        <p:sp>
          <p:nvSpPr>
            <p:cNvPr id="715" name="object 715"/>
            <p:cNvSpPr/>
            <p:nvPr/>
          </p:nvSpPr>
          <p:spPr>
            <a:xfrm>
              <a:off x="674370" y="548639"/>
              <a:ext cx="27940" cy="129539"/>
            </a:xfrm>
            <a:custGeom>
              <a:avLst/>
              <a:gdLst/>
              <a:ahLst/>
              <a:cxnLst/>
              <a:rect l="l" t="t" r="r" b="b"/>
              <a:pathLst>
                <a:path w="27940" h="129540">
                  <a:moveTo>
                    <a:pt x="27939" y="0"/>
                  </a:moveTo>
                  <a:lnTo>
                    <a:pt x="0" y="0"/>
                  </a:lnTo>
                  <a:lnTo>
                    <a:pt x="0" y="129539"/>
                  </a:lnTo>
                  <a:lnTo>
                    <a:pt x="27939" y="129539"/>
                  </a:lnTo>
                  <a:lnTo>
                    <a:pt x="27939" y="0"/>
                  </a:lnTo>
                  <a:close/>
                </a:path>
              </a:pathLst>
            </a:custGeom>
            <a:solidFill>
              <a:srgbClr val="180018"/>
            </a:solidFill>
          </p:spPr>
          <p:txBody>
            <a:bodyPr wrap="square" lIns="0" tIns="0" rIns="0" bIns="0" rtlCol="0"/>
            <a:lstStyle/>
            <a:p>
              <a:endParaRPr/>
            </a:p>
          </p:txBody>
        </p:sp>
        <p:sp>
          <p:nvSpPr>
            <p:cNvPr id="716" name="object 716"/>
            <p:cNvSpPr/>
            <p:nvPr/>
          </p:nvSpPr>
          <p:spPr>
            <a:xfrm>
              <a:off x="699770" y="548639"/>
              <a:ext cx="27940" cy="129539"/>
            </a:xfrm>
            <a:custGeom>
              <a:avLst/>
              <a:gdLst/>
              <a:ahLst/>
              <a:cxnLst/>
              <a:rect l="l" t="t" r="r" b="b"/>
              <a:pathLst>
                <a:path w="27940" h="129540">
                  <a:moveTo>
                    <a:pt x="27939" y="0"/>
                  </a:moveTo>
                  <a:lnTo>
                    <a:pt x="0" y="0"/>
                  </a:lnTo>
                  <a:lnTo>
                    <a:pt x="0" y="129539"/>
                  </a:lnTo>
                  <a:lnTo>
                    <a:pt x="27939" y="129539"/>
                  </a:lnTo>
                  <a:lnTo>
                    <a:pt x="27939" y="0"/>
                  </a:lnTo>
                  <a:close/>
                </a:path>
              </a:pathLst>
            </a:custGeom>
            <a:solidFill>
              <a:srgbClr val="190019"/>
            </a:solidFill>
          </p:spPr>
          <p:txBody>
            <a:bodyPr wrap="square" lIns="0" tIns="0" rIns="0" bIns="0" rtlCol="0"/>
            <a:lstStyle/>
            <a:p>
              <a:endParaRPr/>
            </a:p>
          </p:txBody>
        </p:sp>
        <p:sp>
          <p:nvSpPr>
            <p:cNvPr id="717" name="object 717"/>
            <p:cNvSpPr/>
            <p:nvPr/>
          </p:nvSpPr>
          <p:spPr>
            <a:xfrm>
              <a:off x="725170" y="548639"/>
              <a:ext cx="29209" cy="129539"/>
            </a:xfrm>
            <a:custGeom>
              <a:avLst/>
              <a:gdLst/>
              <a:ahLst/>
              <a:cxnLst/>
              <a:rect l="l" t="t" r="r" b="b"/>
              <a:pathLst>
                <a:path w="29209" h="129540">
                  <a:moveTo>
                    <a:pt x="29209" y="0"/>
                  </a:moveTo>
                  <a:lnTo>
                    <a:pt x="0" y="0"/>
                  </a:lnTo>
                  <a:lnTo>
                    <a:pt x="0" y="129539"/>
                  </a:lnTo>
                  <a:lnTo>
                    <a:pt x="29209" y="129539"/>
                  </a:lnTo>
                  <a:lnTo>
                    <a:pt x="29209" y="0"/>
                  </a:lnTo>
                  <a:close/>
                </a:path>
              </a:pathLst>
            </a:custGeom>
            <a:solidFill>
              <a:srgbClr val="1A001A"/>
            </a:solidFill>
          </p:spPr>
          <p:txBody>
            <a:bodyPr wrap="square" lIns="0" tIns="0" rIns="0" bIns="0" rtlCol="0"/>
            <a:lstStyle/>
            <a:p>
              <a:endParaRPr/>
            </a:p>
          </p:txBody>
        </p:sp>
        <p:sp>
          <p:nvSpPr>
            <p:cNvPr id="718" name="object 718"/>
            <p:cNvSpPr/>
            <p:nvPr/>
          </p:nvSpPr>
          <p:spPr>
            <a:xfrm>
              <a:off x="751839" y="548639"/>
              <a:ext cx="27940" cy="129539"/>
            </a:xfrm>
            <a:custGeom>
              <a:avLst/>
              <a:gdLst/>
              <a:ahLst/>
              <a:cxnLst/>
              <a:rect l="l" t="t" r="r" b="b"/>
              <a:pathLst>
                <a:path w="27940" h="129540">
                  <a:moveTo>
                    <a:pt x="27939" y="0"/>
                  </a:moveTo>
                  <a:lnTo>
                    <a:pt x="0" y="0"/>
                  </a:lnTo>
                  <a:lnTo>
                    <a:pt x="0" y="129539"/>
                  </a:lnTo>
                  <a:lnTo>
                    <a:pt x="27939" y="129539"/>
                  </a:lnTo>
                  <a:lnTo>
                    <a:pt x="27939" y="0"/>
                  </a:lnTo>
                  <a:close/>
                </a:path>
              </a:pathLst>
            </a:custGeom>
            <a:solidFill>
              <a:srgbClr val="1B001B"/>
            </a:solidFill>
          </p:spPr>
          <p:txBody>
            <a:bodyPr wrap="square" lIns="0" tIns="0" rIns="0" bIns="0" rtlCol="0"/>
            <a:lstStyle/>
            <a:p>
              <a:endParaRPr/>
            </a:p>
          </p:txBody>
        </p:sp>
        <p:sp>
          <p:nvSpPr>
            <p:cNvPr id="719" name="object 719"/>
            <p:cNvSpPr/>
            <p:nvPr/>
          </p:nvSpPr>
          <p:spPr>
            <a:xfrm>
              <a:off x="777239" y="548639"/>
              <a:ext cx="29209" cy="129539"/>
            </a:xfrm>
            <a:custGeom>
              <a:avLst/>
              <a:gdLst/>
              <a:ahLst/>
              <a:cxnLst/>
              <a:rect l="l" t="t" r="r" b="b"/>
              <a:pathLst>
                <a:path w="29209" h="129540">
                  <a:moveTo>
                    <a:pt x="29209" y="0"/>
                  </a:moveTo>
                  <a:lnTo>
                    <a:pt x="0" y="0"/>
                  </a:lnTo>
                  <a:lnTo>
                    <a:pt x="0" y="129539"/>
                  </a:lnTo>
                  <a:lnTo>
                    <a:pt x="29209" y="129539"/>
                  </a:lnTo>
                  <a:lnTo>
                    <a:pt x="29209" y="0"/>
                  </a:lnTo>
                  <a:close/>
                </a:path>
              </a:pathLst>
            </a:custGeom>
            <a:solidFill>
              <a:srgbClr val="1C001C"/>
            </a:solidFill>
          </p:spPr>
          <p:txBody>
            <a:bodyPr wrap="square" lIns="0" tIns="0" rIns="0" bIns="0" rtlCol="0"/>
            <a:lstStyle/>
            <a:p>
              <a:endParaRPr/>
            </a:p>
          </p:txBody>
        </p:sp>
        <p:sp>
          <p:nvSpPr>
            <p:cNvPr id="720" name="object 720"/>
            <p:cNvSpPr/>
            <p:nvPr/>
          </p:nvSpPr>
          <p:spPr>
            <a:xfrm>
              <a:off x="803910" y="548639"/>
              <a:ext cx="27940" cy="129539"/>
            </a:xfrm>
            <a:custGeom>
              <a:avLst/>
              <a:gdLst/>
              <a:ahLst/>
              <a:cxnLst/>
              <a:rect l="l" t="t" r="r" b="b"/>
              <a:pathLst>
                <a:path w="27940" h="129540">
                  <a:moveTo>
                    <a:pt x="27940" y="0"/>
                  </a:moveTo>
                  <a:lnTo>
                    <a:pt x="0" y="0"/>
                  </a:lnTo>
                  <a:lnTo>
                    <a:pt x="0" y="129539"/>
                  </a:lnTo>
                  <a:lnTo>
                    <a:pt x="27940" y="129539"/>
                  </a:lnTo>
                  <a:lnTo>
                    <a:pt x="27940" y="0"/>
                  </a:lnTo>
                  <a:close/>
                </a:path>
              </a:pathLst>
            </a:custGeom>
            <a:solidFill>
              <a:srgbClr val="1D001D"/>
            </a:solidFill>
          </p:spPr>
          <p:txBody>
            <a:bodyPr wrap="square" lIns="0" tIns="0" rIns="0" bIns="0" rtlCol="0"/>
            <a:lstStyle/>
            <a:p>
              <a:endParaRPr/>
            </a:p>
          </p:txBody>
        </p:sp>
        <p:sp>
          <p:nvSpPr>
            <p:cNvPr id="721" name="object 721"/>
            <p:cNvSpPr/>
            <p:nvPr/>
          </p:nvSpPr>
          <p:spPr>
            <a:xfrm>
              <a:off x="829310" y="548639"/>
              <a:ext cx="27940" cy="129539"/>
            </a:xfrm>
            <a:custGeom>
              <a:avLst/>
              <a:gdLst/>
              <a:ahLst/>
              <a:cxnLst/>
              <a:rect l="l" t="t" r="r" b="b"/>
              <a:pathLst>
                <a:path w="27940" h="129540">
                  <a:moveTo>
                    <a:pt x="27940" y="0"/>
                  </a:moveTo>
                  <a:lnTo>
                    <a:pt x="0" y="0"/>
                  </a:lnTo>
                  <a:lnTo>
                    <a:pt x="0" y="129539"/>
                  </a:lnTo>
                  <a:lnTo>
                    <a:pt x="27940" y="129539"/>
                  </a:lnTo>
                  <a:lnTo>
                    <a:pt x="27940" y="0"/>
                  </a:lnTo>
                  <a:close/>
                </a:path>
              </a:pathLst>
            </a:custGeom>
            <a:solidFill>
              <a:srgbClr val="1E001E"/>
            </a:solidFill>
          </p:spPr>
          <p:txBody>
            <a:bodyPr wrap="square" lIns="0" tIns="0" rIns="0" bIns="0" rtlCol="0"/>
            <a:lstStyle/>
            <a:p>
              <a:endParaRPr/>
            </a:p>
          </p:txBody>
        </p:sp>
        <p:sp>
          <p:nvSpPr>
            <p:cNvPr id="722" name="object 722"/>
            <p:cNvSpPr/>
            <p:nvPr/>
          </p:nvSpPr>
          <p:spPr>
            <a:xfrm>
              <a:off x="855979" y="548639"/>
              <a:ext cx="27940" cy="129539"/>
            </a:xfrm>
            <a:custGeom>
              <a:avLst/>
              <a:gdLst/>
              <a:ahLst/>
              <a:cxnLst/>
              <a:rect l="l" t="t" r="r" b="b"/>
              <a:pathLst>
                <a:path w="27940" h="129540">
                  <a:moveTo>
                    <a:pt x="27939" y="0"/>
                  </a:moveTo>
                  <a:lnTo>
                    <a:pt x="0" y="0"/>
                  </a:lnTo>
                  <a:lnTo>
                    <a:pt x="0" y="129539"/>
                  </a:lnTo>
                  <a:lnTo>
                    <a:pt x="27939" y="129539"/>
                  </a:lnTo>
                  <a:lnTo>
                    <a:pt x="27939" y="0"/>
                  </a:lnTo>
                  <a:close/>
                </a:path>
              </a:pathLst>
            </a:custGeom>
            <a:solidFill>
              <a:srgbClr val="1F001F"/>
            </a:solidFill>
          </p:spPr>
          <p:txBody>
            <a:bodyPr wrap="square" lIns="0" tIns="0" rIns="0" bIns="0" rtlCol="0"/>
            <a:lstStyle/>
            <a:p>
              <a:endParaRPr/>
            </a:p>
          </p:txBody>
        </p:sp>
        <p:sp>
          <p:nvSpPr>
            <p:cNvPr id="723" name="object 723"/>
            <p:cNvSpPr/>
            <p:nvPr/>
          </p:nvSpPr>
          <p:spPr>
            <a:xfrm>
              <a:off x="881379" y="548639"/>
              <a:ext cx="29209" cy="129539"/>
            </a:xfrm>
            <a:custGeom>
              <a:avLst/>
              <a:gdLst/>
              <a:ahLst/>
              <a:cxnLst/>
              <a:rect l="l" t="t" r="r" b="b"/>
              <a:pathLst>
                <a:path w="29209" h="129540">
                  <a:moveTo>
                    <a:pt x="29209" y="0"/>
                  </a:moveTo>
                  <a:lnTo>
                    <a:pt x="0" y="0"/>
                  </a:lnTo>
                  <a:lnTo>
                    <a:pt x="0" y="129539"/>
                  </a:lnTo>
                  <a:lnTo>
                    <a:pt x="29209" y="129539"/>
                  </a:lnTo>
                  <a:lnTo>
                    <a:pt x="29209" y="0"/>
                  </a:lnTo>
                  <a:close/>
                </a:path>
              </a:pathLst>
            </a:custGeom>
            <a:solidFill>
              <a:srgbClr val="200020"/>
            </a:solidFill>
          </p:spPr>
          <p:txBody>
            <a:bodyPr wrap="square" lIns="0" tIns="0" rIns="0" bIns="0" rtlCol="0"/>
            <a:lstStyle/>
            <a:p>
              <a:endParaRPr/>
            </a:p>
          </p:txBody>
        </p:sp>
        <p:sp>
          <p:nvSpPr>
            <p:cNvPr id="724" name="object 724"/>
            <p:cNvSpPr/>
            <p:nvPr/>
          </p:nvSpPr>
          <p:spPr>
            <a:xfrm>
              <a:off x="908049" y="548639"/>
              <a:ext cx="27940" cy="129539"/>
            </a:xfrm>
            <a:custGeom>
              <a:avLst/>
              <a:gdLst/>
              <a:ahLst/>
              <a:cxnLst/>
              <a:rect l="l" t="t" r="r" b="b"/>
              <a:pathLst>
                <a:path w="27940" h="129540">
                  <a:moveTo>
                    <a:pt x="27940" y="0"/>
                  </a:moveTo>
                  <a:lnTo>
                    <a:pt x="0" y="0"/>
                  </a:lnTo>
                  <a:lnTo>
                    <a:pt x="0" y="129539"/>
                  </a:lnTo>
                  <a:lnTo>
                    <a:pt x="27940" y="129539"/>
                  </a:lnTo>
                  <a:lnTo>
                    <a:pt x="27940" y="0"/>
                  </a:lnTo>
                  <a:close/>
                </a:path>
              </a:pathLst>
            </a:custGeom>
            <a:solidFill>
              <a:srgbClr val="210021"/>
            </a:solidFill>
          </p:spPr>
          <p:txBody>
            <a:bodyPr wrap="square" lIns="0" tIns="0" rIns="0" bIns="0" rtlCol="0"/>
            <a:lstStyle/>
            <a:p>
              <a:endParaRPr/>
            </a:p>
          </p:txBody>
        </p:sp>
        <p:sp>
          <p:nvSpPr>
            <p:cNvPr id="725" name="object 725"/>
            <p:cNvSpPr/>
            <p:nvPr/>
          </p:nvSpPr>
          <p:spPr>
            <a:xfrm>
              <a:off x="933449" y="548639"/>
              <a:ext cx="27940" cy="129539"/>
            </a:xfrm>
            <a:custGeom>
              <a:avLst/>
              <a:gdLst/>
              <a:ahLst/>
              <a:cxnLst/>
              <a:rect l="l" t="t" r="r" b="b"/>
              <a:pathLst>
                <a:path w="27940" h="129540">
                  <a:moveTo>
                    <a:pt x="27940" y="0"/>
                  </a:moveTo>
                  <a:lnTo>
                    <a:pt x="0" y="0"/>
                  </a:lnTo>
                  <a:lnTo>
                    <a:pt x="0" y="129539"/>
                  </a:lnTo>
                  <a:lnTo>
                    <a:pt x="27940" y="129539"/>
                  </a:lnTo>
                  <a:lnTo>
                    <a:pt x="27940" y="0"/>
                  </a:lnTo>
                  <a:close/>
                </a:path>
              </a:pathLst>
            </a:custGeom>
            <a:solidFill>
              <a:srgbClr val="220022"/>
            </a:solidFill>
          </p:spPr>
          <p:txBody>
            <a:bodyPr wrap="square" lIns="0" tIns="0" rIns="0" bIns="0" rtlCol="0"/>
            <a:lstStyle/>
            <a:p>
              <a:endParaRPr/>
            </a:p>
          </p:txBody>
        </p:sp>
        <p:sp>
          <p:nvSpPr>
            <p:cNvPr id="726" name="object 726"/>
            <p:cNvSpPr/>
            <p:nvPr/>
          </p:nvSpPr>
          <p:spPr>
            <a:xfrm>
              <a:off x="958849" y="548639"/>
              <a:ext cx="29209" cy="129539"/>
            </a:xfrm>
            <a:custGeom>
              <a:avLst/>
              <a:gdLst/>
              <a:ahLst/>
              <a:cxnLst/>
              <a:rect l="l" t="t" r="r" b="b"/>
              <a:pathLst>
                <a:path w="29209" h="129540">
                  <a:moveTo>
                    <a:pt x="29209" y="0"/>
                  </a:moveTo>
                  <a:lnTo>
                    <a:pt x="0" y="0"/>
                  </a:lnTo>
                  <a:lnTo>
                    <a:pt x="0" y="129539"/>
                  </a:lnTo>
                  <a:lnTo>
                    <a:pt x="29209" y="129539"/>
                  </a:lnTo>
                  <a:lnTo>
                    <a:pt x="29209" y="0"/>
                  </a:lnTo>
                  <a:close/>
                </a:path>
              </a:pathLst>
            </a:custGeom>
            <a:solidFill>
              <a:srgbClr val="230023"/>
            </a:solidFill>
          </p:spPr>
          <p:txBody>
            <a:bodyPr wrap="square" lIns="0" tIns="0" rIns="0" bIns="0" rtlCol="0"/>
            <a:lstStyle/>
            <a:p>
              <a:endParaRPr/>
            </a:p>
          </p:txBody>
        </p:sp>
        <p:sp>
          <p:nvSpPr>
            <p:cNvPr id="727" name="object 727"/>
            <p:cNvSpPr/>
            <p:nvPr/>
          </p:nvSpPr>
          <p:spPr>
            <a:xfrm>
              <a:off x="985519" y="548639"/>
              <a:ext cx="27940" cy="129539"/>
            </a:xfrm>
            <a:custGeom>
              <a:avLst/>
              <a:gdLst/>
              <a:ahLst/>
              <a:cxnLst/>
              <a:rect l="l" t="t" r="r" b="b"/>
              <a:pathLst>
                <a:path w="27940" h="129540">
                  <a:moveTo>
                    <a:pt x="27940" y="0"/>
                  </a:moveTo>
                  <a:lnTo>
                    <a:pt x="0" y="0"/>
                  </a:lnTo>
                  <a:lnTo>
                    <a:pt x="0" y="129539"/>
                  </a:lnTo>
                  <a:lnTo>
                    <a:pt x="27940" y="129539"/>
                  </a:lnTo>
                  <a:lnTo>
                    <a:pt x="27940" y="0"/>
                  </a:lnTo>
                  <a:close/>
                </a:path>
              </a:pathLst>
            </a:custGeom>
            <a:solidFill>
              <a:srgbClr val="240024"/>
            </a:solidFill>
          </p:spPr>
          <p:txBody>
            <a:bodyPr wrap="square" lIns="0" tIns="0" rIns="0" bIns="0" rtlCol="0"/>
            <a:lstStyle/>
            <a:p>
              <a:endParaRPr/>
            </a:p>
          </p:txBody>
        </p:sp>
        <p:sp>
          <p:nvSpPr>
            <p:cNvPr id="728" name="object 728"/>
            <p:cNvSpPr/>
            <p:nvPr/>
          </p:nvSpPr>
          <p:spPr>
            <a:xfrm>
              <a:off x="1010919" y="548639"/>
              <a:ext cx="29209" cy="129539"/>
            </a:xfrm>
            <a:custGeom>
              <a:avLst/>
              <a:gdLst/>
              <a:ahLst/>
              <a:cxnLst/>
              <a:rect l="l" t="t" r="r" b="b"/>
              <a:pathLst>
                <a:path w="29209" h="129540">
                  <a:moveTo>
                    <a:pt x="29210" y="0"/>
                  </a:moveTo>
                  <a:lnTo>
                    <a:pt x="0" y="0"/>
                  </a:lnTo>
                  <a:lnTo>
                    <a:pt x="0" y="129539"/>
                  </a:lnTo>
                  <a:lnTo>
                    <a:pt x="29210" y="129539"/>
                  </a:lnTo>
                  <a:lnTo>
                    <a:pt x="29210" y="0"/>
                  </a:lnTo>
                  <a:close/>
                </a:path>
              </a:pathLst>
            </a:custGeom>
            <a:solidFill>
              <a:srgbClr val="250025"/>
            </a:solidFill>
          </p:spPr>
          <p:txBody>
            <a:bodyPr wrap="square" lIns="0" tIns="0" rIns="0" bIns="0" rtlCol="0"/>
            <a:lstStyle/>
            <a:p>
              <a:endParaRPr/>
            </a:p>
          </p:txBody>
        </p:sp>
        <p:sp>
          <p:nvSpPr>
            <p:cNvPr id="729" name="object 729"/>
            <p:cNvSpPr/>
            <p:nvPr/>
          </p:nvSpPr>
          <p:spPr>
            <a:xfrm>
              <a:off x="1037590" y="548639"/>
              <a:ext cx="27940" cy="129539"/>
            </a:xfrm>
            <a:custGeom>
              <a:avLst/>
              <a:gdLst/>
              <a:ahLst/>
              <a:cxnLst/>
              <a:rect l="l" t="t" r="r" b="b"/>
              <a:pathLst>
                <a:path w="27940" h="129540">
                  <a:moveTo>
                    <a:pt x="27940" y="0"/>
                  </a:moveTo>
                  <a:lnTo>
                    <a:pt x="0" y="0"/>
                  </a:lnTo>
                  <a:lnTo>
                    <a:pt x="0" y="129539"/>
                  </a:lnTo>
                  <a:lnTo>
                    <a:pt x="27940" y="129539"/>
                  </a:lnTo>
                  <a:lnTo>
                    <a:pt x="27940" y="0"/>
                  </a:lnTo>
                  <a:close/>
                </a:path>
              </a:pathLst>
            </a:custGeom>
            <a:solidFill>
              <a:srgbClr val="260026"/>
            </a:solidFill>
          </p:spPr>
          <p:txBody>
            <a:bodyPr wrap="square" lIns="0" tIns="0" rIns="0" bIns="0" rtlCol="0"/>
            <a:lstStyle/>
            <a:p>
              <a:endParaRPr/>
            </a:p>
          </p:txBody>
        </p:sp>
        <p:sp>
          <p:nvSpPr>
            <p:cNvPr id="730" name="object 730"/>
            <p:cNvSpPr/>
            <p:nvPr/>
          </p:nvSpPr>
          <p:spPr>
            <a:xfrm>
              <a:off x="1062990" y="548639"/>
              <a:ext cx="27940" cy="129539"/>
            </a:xfrm>
            <a:custGeom>
              <a:avLst/>
              <a:gdLst/>
              <a:ahLst/>
              <a:cxnLst/>
              <a:rect l="l" t="t" r="r" b="b"/>
              <a:pathLst>
                <a:path w="27940" h="129540">
                  <a:moveTo>
                    <a:pt x="27940" y="0"/>
                  </a:moveTo>
                  <a:lnTo>
                    <a:pt x="0" y="0"/>
                  </a:lnTo>
                  <a:lnTo>
                    <a:pt x="0" y="129539"/>
                  </a:lnTo>
                  <a:lnTo>
                    <a:pt x="27940" y="129539"/>
                  </a:lnTo>
                  <a:lnTo>
                    <a:pt x="27940" y="0"/>
                  </a:lnTo>
                  <a:close/>
                </a:path>
              </a:pathLst>
            </a:custGeom>
            <a:solidFill>
              <a:srgbClr val="270027"/>
            </a:solidFill>
          </p:spPr>
          <p:txBody>
            <a:bodyPr wrap="square" lIns="0" tIns="0" rIns="0" bIns="0" rtlCol="0"/>
            <a:lstStyle/>
            <a:p>
              <a:endParaRPr/>
            </a:p>
          </p:txBody>
        </p:sp>
        <p:sp>
          <p:nvSpPr>
            <p:cNvPr id="731" name="object 731"/>
            <p:cNvSpPr/>
            <p:nvPr/>
          </p:nvSpPr>
          <p:spPr>
            <a:xfrm>
              <a:off x="1088390" y="548639"/>
              <a:ext cx="27940" cy="129539"/>
            </a:xfrm>
            <a:custGeom>
              <a:avLst/>
              <a:gdLst/>
              <a:ahLst/>
              <a:cxnLst/>
              <a:rect l="l" t="t" r="r" b="b"/>
              <a:pathLst>
                <a:path w="27940" h="129540">
                  <a:moveTo>
                    <a:pt x="0" y="129539"/>
                  </a:moveTo>
                  <a:lnTo>
                    <a:pt x="27940" y="129539"/>
                  </a:lnTo>
                  <a:lnTo>
                    <a:pt x="27940" y="0"/>
                  </a:lnTo>
                  <a:lnTo>
                    <a:pt x="0" y="0"/>
                  </a:lnTo>
                  <a:lnTo>
                    <a:pt x="0" y="129539"/>
                  </a:lnTo>
                  <a:close/>
                </a:path>
              </a:pathLst>
            </a:custGeom>
            <a:solidFill>
              <a:srgbClr val="280028"/>
            </a:solidFill>
          </p:spPr>
          <p:txBody>
            <a:bodyPr wrap="square" lIns="0" tIns="0" rIns="0" bIns="0" rtlCol="0"/>
            <a:lstStyle/>
            <a:p>
              <a:endParaRPr/>
            </a:p>
          </p:txBody>
        </p:sp>
        <p:sp>
          <p:nvSpPr>
            <p:cNvPr id="732" name="object 732"/>
            <p:cNvSpPr/>
            <p:nvPr/>
          </p:nvSpPr>
          <p:spPr>
            <a:xfrm>
              <a:off x="1115060" y="548639"/>
              <a:ext cx="1270" cy="129539"/>
            </a:xfrm>
            <a:custGeom>
              <a:avLst/>
              <a:gdLst/>
              <a:ahLst/>
              <a:cxnLst/>
              <a:rect l="l" t="t" r="r" b="b"/>
              <a:pathLst>
                <a:path w="1269" h="129540">
                  <a:moveTo>
                    <a:pt x="0" y="129539"/>
                  </a:moveTo>
                  <a:lnTo>
                    <a:pt x="1270" y="129539"/>
                  </a:lnTo>
                  <a:lnTo>
                    <a:pt x="1270" y="0"/>
                  </a:lnTo>
                  <a:lnTo>
                    <a:pt x="0" y="0"/>
                  </a:lnTo>
                  <a:lnTo>
                    <a:pt x="0" y="129539"/>
                  </a:lnTo>
                  <a:close/>
                </a:path>
              </a:pathLst>
            </a:custGeom>
            <a:solidFill>
              <a:srgbClr val="290029"/>
            </a:solidFill>
          </p:spPr>
          <p:txBody>
            <a:bodyPr wrap="square" lIns="0" tIns="0" rIns="0" bIns="0" rtlCol="0"/>
            <a:lstStyle/>
            <a:p>
              <a:endParaRPr/>
            </a:p>
          </p:txBody>
        </p:sp>
        <p:sp>
          <p:nvSpPr>
            <p:cNvPr id="733" name="object 733"/>
            <p:cNvSpPr/>
            <p:nvPr/>
          </p:nvSpPr>
          <p:spPr>
            <a:xfrm>
              <a:off x="1116329" y="549910"/>
              <a:ext cx="7919720" cy="854710"/>
            </a:xfrm>
            <a:custGeom>
              <a:avLst/>
              <a:gdLst/>
              <a:ahLst/>
              <a:cxnLst/>
              <a:rect l="l" t="t" r="r" b="b"/>
              <a:pathLst>
                <a:path w="7919720" h="854710">
                  <a:moveTo>
                    <a:pt x="7919720" y="0"/>
                  </a:moveTo>
                  <a:lnTo>
                    <a:pt x="0" y="0"/>
                  </a:lnTo>
                  <a:lnTo>
                    <a:pt x="0" y="854710"/>
                  </a:lnTo>
                  <a:lnTo>
                    <a:pt x="7919720" y="854710"/>
                  </a:lnTo>
                  <a:lnTo>
                    <a:pt x="7919720" y="0"/>
                  </a:lnTo>
                  <a:close/>
                </a:path>
              </a:pathLst>
            </a:custGeom>
            <a:solidFill>
              <a:srgbClr val="000000"/>
            </a:solidFill>
          </p:spPr>
          <p:txBody>
            <a:bodyPr wrap="square" lIns="0" tIns="0" rIns="0" bIns="0" rtlCol="0"/>
            <a:lstStyle/>
            <a:p>
              <a:endParaRPr/>
            </a:p>
          </p:txBody>
        </p:sp>
      </p:grpSp>
      <p:sp>
        <p:nvSpPr>
          <p:cNvPr id="734" name="object 734"/>
          <p:cNvSpPr txBox="1">
            <a:spLocks noGrp="1"/>
          </p:cNvSpPr>
          <p:nvPr>
            <p:ph type="title"/>
          </p:nvPr>
        </p:nvSpPr>
        <p:spPr>
          <a:xfrm>
            <a:off x="1491093" y="657498"/>
            <a:ext cx="8203809" cy="797510"/>
          </a:xfrm>
          <a:prstGeom prst="rect">
            <a:avLst/>
          </a:prstGeom>
        </p:spPr>
        <p:txBody>
          <a:bodyPr vert="horz" wrap="square" lIns="0" tIns="53197" rIns="0" bIns="0" rtlCol="0">
            <a:spAutoFit/>
          </a:bodyPr>
          <a:lstStyle/>
          <a:p>
            <a:pPr marL="1763900" marR="5600" indent="-1749901">
              <a:lnSpc>
                <a:spcPts val="2921"/>
              </a:lnSpc>
              <a:spcBef>
                <a:spcPts val="419"/>
              </a:spcBef>
            </a:pPr>
            <a:r>
              <a:rPr sz="2600" spc="-6" dirty="0">
                <a:solidFill>
                  <a:srgbClr val="FFFFFF"/>
                </a:solidFill>
              </a:rPr>
              <a:t>Approximate Values </a:t>
            </a:r>
            <a:r>
              <a:rPr sz="2600" dirty="0">
                <a:solidFill>
                  <a:srgbClr val="FFFFFF"/>
                </a:solidFill>
              </a:rPr>
              <a:t>for </a:t>
            </a:r>
            <a:r>
              <a:rPr sz="2600" spc="-6" dirty="0">
                <a:solidFill>
                  <a:srgbClr val="FFFFFF"/>
                </a:solidFill>
              </a:rPr>
              <a:t>Selected Reproductive Events </a:t>
            </a:r>
            <a:r>
              <a:rPr sz="2600" dirty="0">
                <a:solidFill>
                  <a:srgbClr val="FFFFFF"/>
                </a:solidFill>
              </a:rPr>
              <a:t>in  Female Domesticated</a:t>
            </a:r>
            <a:r>
              <a:rPr sz="2600" spc="-17" dirty="0">
                <a:solidFill>
                  <a:srgbClr val="FFFFFF"/>
                </a:solidFill>
              </a:rPr>
              <a:t> </a:t>
            </a:r>
            <a:r>
              <a:rPr sz="2600" spc="-6" dirty="0">
                <a:solidFill>
                  <a:srgbClr val="FFFFFF"/>
                </a:solidFill>
              </a:rPr>
              <a:t>Mammals</a:t>
            </a:r>
            <a:endParaRPr sz="2600" dirty="0"/>
          </a:p>
        </p:txBody>
      </p:sp>
      <p:sp>
        <p:nvSpPr>
          <p:cNvPr id="735" name="object 735"/>
          <p:cNvSpPr/>
          <p:nvPr/>
        </p:nvSpPr>
        <p:spPr>
          <a:xfrm>
            <a:off x="1230676" y="1548332"/>
            <a:ext cx="964660" cy="954759"/>
          </a:xfrm>
          <a:custGeom>
            <a:avLst/>
            <a:gdLst/>
            <a:ahLst/>
            <a:cxnLst/>
            <a:rect l="l" t="t" r="r" b="b"/>
            <a:pathLst>
              <a:path w="875030" h="866139">
                <a:moveTo>
                  <a:pt x="875030" y="0"/>
                </a:moveTo>
                <a:lnTo>
                  <a:pt x="0" y="0"/>
                </a:lnTo>
                <a:lnTo>
                  <a:pt x="0" y="866139"/>
                </a:lnTo>
                <a:lnTo>
                  <a:pt x="875030" y="866139"/>
                </a:lnTo>
                <a:lnTo>
                  <a:pt x="875030" y="0"/>
                </a:lnTo>
                <a:close/>
              </a:path>
            </a:pathLst>
          </a:custGeom>
          <a:solidFill>
            <a:srgbClr val="000000"/>
          </a:solidFill>
        </p:spPr>
        <p:txBody>
          <a:bodyPr wrap="square" lIns="0" tIns="0" rIns="0" bIns="0" rtlCol="0"/>
          <a:lstStyle/>
          <a:p>
            <a:endParaRPr/>
          </a:p>
        </p:txBody>
      </p:sp>
      <p:sp>
        <p:nvSpPr>
          <p:cNvPr id="736" name="object 736"/>
          <p:cNvSpPr txBox="1"/>
          <p:nvPr/>
        </p:nvSpPr>
        <p:spPr>
          <a:xfrm>
            <a:off x="1416887" y="1881518"/>
            <a:ext cx="639140" cy="244968"/>
          </a:xfrm>
          <a:prstGeom prst="rect">
            <a:avLst/>
          </a:prstGeom>
        </p:spPr>
        <p:txBody>
          <a:bodyPr vert="horz" wrap="square" lIns="0" tIns="13999" rIns="0" bIns="0" rtlCol="0">
            <a:spAutoFit/>
          </a:bodyPr>
          <a:lstStyle/>
          <a:p>
            <a:pPr marL="13999">
              <a:spcBef>
                <a:spcPts val="110"/>
              </a:spcBef>
            </a:pPr>
            <a:r>
              <a:rPr sz="1500" b="1" spc="-6" dirty="0">
                <a:solidFill>
                  <a:srgbClr val="FFFF00"/>
                </a:solidFill>
                <a:latin typeface="Times New Roman"/>
                <a:cs typeface="Times New Roman"/>
              </a:rPr>
              <a:t>Species</a:t>
            </a:r>
            <a:endParaRPr sz="1500" dirty="0">
              <a:latin typeface="Times New Roman"/>
              <a:cs typeface="Times New Roman"/>
            </a:endParaRPr>
          </a:p>
        </p:txBody>
      </p:sp>
      <p:sp>
        <p:nvSpPr>
          <p:cNvPr id="737" name="object 737"/>
          <p:cNvSpPr/>
          <p:nvPr/>
        </p:nvSpPr>
        <p:spPr>
          <a:xfrm>
            <a:off x="2195336" y="1548332"/>
            <a:ext cx="1337083" cy="954759"/>
          </a:xfrm>
          <a:custGeom>
            <a:avLst/>
            <a:gdLst/>
            <a:ahLst/>
            <a:cxnLst/>
            <a:rect l="l" t="t" r="r" b="b"/>
            <a:pathLst>
              <a:path w="1212850" h="866139">
                <a:moveTo>
                  <a:pt x="1212850" y="0"/>
                </a:moveTo>
                <a:lnTo>
                  <a:pt x="0" y="0"/>
                </a:lnTo>
                <a:lnTo>
                  <a:pt x="0" y="866139"/>
                </a:lnTo>
                <a:lnTo>
                  <a:pt x="1212850" y="866139"/>
                </a:lnTo>
                <a:lnTo>
                  <a:pt x="1212850" y="0"/>
                </a:lnTo>
                <a:close/>
              </a:path>
            </a:pathLst>
          </a:custGeom>
          <a:solidFill>
            <a:srgbClr val="000000"/>
          </a:solidFill>
        </p:spPr>
        <p:txBody>
          <a:bodyPr wrap="square" lIns="0" tIns="0" rIns="0" bIns="0" rtlCol="0"/>
          <a:lstStyle/>
          <a:p>
            <a:endParaRPr/>
          </a:p>
        </p:txBody>
      </p:sp>
      <p:sp>
        <p:nvSpPr>
          <p:cNvPr id="738" name="object 738"/>
          <p:cNvSpPr txBox="1"/>
          <p:nvPr/>
        </p:nvSpPr>
        <p:spPr>
          <a:xfrm>
            <a:off x="2496355" y="1800323"/>
            <a:ext cx="778448" cy="621457"/>
          </a:xfrm>
          <a:prstGeom prst="rect">
            <a:avLst/>
          </a:prstGeom>
        </p:spPr>
        <p:txBody>
          <a:bodyPr vert="horz" wrap="square" lIns="0" tIns="32898" rIns="0" bIns="0" rtlCol="0">
            <a:spAutoFit/>
          </a:bodyPr>
          <a:lstStyle/>
          <a:p>
            <a:pPr marL="119693" marR="5600" indent="-106394">
              <a:lnSpc>
                <a:spcPct val="91300"/>
              </a:lnSpc>
              <a:spcBef>
                <a:spcPts val="259"/>
              </a:spcBef>
            </a:pPr>
            <a:r>
              <a:rPr sz="1400" b="1" spc="-6" dirty="0">
                <a:solidFill>
                  <a:srgbClr val="FFFFFF"/>
                </a:solidFill>
                <a:latin typeface="Times New Roman"/>
                <a:cs typeface="Times New Roman"/>
              </a:rPr>
              <a:t>Length</a:t>
            </a:r>
            <a:r>
              <a:rPr sz="1400" b="1" spc="-88" dirty="0">
                <a:solidFill>
                  <a:srgbClr val="FFFFFF"/>
                </a:solidFill>
                <a:latin typeface="Times New Roman"/>
                <a:cs typeface="Times New Roman"/>
              </a:rPr>
              <a:t> </a:t>
            </a:r>
            <a:r>
              <a:rPr sz="1400" b="1" spc="-11" dirty="0">
                <a:solidFill>
                  <a:srgbClr val="FFFFFF"/>
                </a:solidFill>
                <a:latin typeface="Times New Roman"/>
                <a:cs typeface="Times New Roman"/>
              </a:rPr>
              <a:t>of  </a:t>
            </a:r>
            <a:r>
              <a:rPr sz="1400" b="1" spc="-6" dirty="0">
                <a:solidFill>
                  <a:srgbClr val="FFFFFF"/>
                </a:solidFill>
                <a:latin typeface="Times New Roman"/>
                <a:cs typeface="Times New Roman"/>
              </a:rPr>
              <a:t>cycle  </a:t>
            </a:r>
            <a:r>
              <a:rPr sz="1400" spc="-11" dirty="0">
                <a:solidFill>
                  <a:srgbClr val="FFFFFF"/>
                </a:solidFill>
                <a:latin typeface="Times New Roman"/>
                <a:cs typeface="Times New Roman"/>
              </a:rPr>
              <a:t>(days)</a:t>
            </a:r>
            <a:endParaRPr sz="1400" dirty="0">
              <a:latin typeface="Times New Roman"/>
              <a:cs typeface="Times New Roman"/>
            </a:endParaRPr>
          </a:p>
        </p:txBody>
      </p:sp>
      <p:sp>
        <p:nvSpPr>
          <p:cNvPr id="739" name="object 739"/>
          <p:cNvSpPr/>
          <p:nvPr/>
        </p:nvSpPr>
        <p:spPr>
          <a:xfrm>
            <a:off x="3532419" y="1548332"/>
            <a:ext cx="1439289" cy="954759"/>
          </a:xfrm>
          <a:custGeom>
            <a:avLst/>
            <a:gdLst/>
            <a:ahLst/>
            <a:cxnLst/>
            <a:rect l="l" t="t" r="r" b="b"/>
            <a:pathLst>
              <a:path w="1305560" h="866139">
                <a:moveTo>
                  <a:pt x="1305560" y="0"/>
                </a:moveTo>
                <a:lnTo>
                  <a:pt x="0" y="0"/>
                </a:lnTo>
                <a:lnTo>
                  <a:pt x="0" y="866139"/>
                </a:lnTo>
                <a:lnTo>
                  <a:pt x="1305560" y="866139"/>
                </a:lnTo>
                <a:lnTo>
                  <a:pt x="1305560" y="0"/>
                </a:lnTo>
                <a:close/>
              </a:path>
            </a:pathLst>
          </a:custGeom>
          <a:solidFill>
            <a:srgbClr val="000000"/>
          </a:solidFill>
        </p:spPr>
        <p:txBody>
          <a:bodyPr wrap="square" lIns="0" tIns="0" rIns="0" bIns="0" rtlCol="0"/>
          <a:lstStyle/>
          <a:p>
            <a:endParaRPr/>
          </a:p>
        </p:txBody>
      </p:sp>
      <p:sp>
        <p:nvSpPr>
          <p:cNvPr id="740" name="object 740"/>
          <p:cNvSpPr txBox="1"/>
          <p:nvPr/>
        </p:nvSpPr>
        <p:spPr>
          <a:xfrm>
            <a:off x="3809636" y="1800323"/>
            <a:ext cx="929658" cy="621457"/>
          </a:xfrm>
          <a:prstGeom prst="rect">
            <a:avLst/>
          </a:prstGeom>
        </p:spPr>
        <p:txBody>
          <a:bodyPr vert="horz" wrap="square" lIns="0" tIns="32898" rIns="0" bIns="0" rtlCol="0">
            <a:spAutoFit/>
          </a:bodyPr>
          <a:lstStyle/>
          <a:p>
            <a:pPr marL="179890" marR="5600" indent="-166591">
              <a:lnSpc>
                <a:spcPct val="91300"/>
              </a:lnSpc>
              <a:spcBef>
                <a:spcPts val="259"/>
              </a:spcBef>
            </a:pPr>
            <a:r>
              <a:rPr sz="1400" b="1" spc="-6" dirty="0">
                <a:solidFill>
                  <a:srgbClr val="FFFFFF"/>
                </a:solidFill>
                <a:latin typeface="Times New Roman"/>
                <a:cs typeface="Times New Roman"/>
              </a:rPr>
              <a:t>Duration</a:t>
            </a:r>
            <a:r>
              <a:rPr sz="1400" b="1" spc="-105" dirty="0">
                <a:solidFill>
                  <a:srgbClr val="FFFFFF"/>
                </a:solidFill>
                <a:latin typeface="Times New Roman"/>
                <a:cs typeface="Times New Roman"/>
              </a:rPr>
              <a:t> </a:t>
            </a:r>
            <a:r>
              <a:rPr sz="1400" b="1" dirty="0">
                <a:solidFill>
                  <a:srgbClr val="FFFFFF"/>
                </a:solidFill>
                <a:latin typeface="Times New Roman"/>
                <a:cs typeface="Times New Roman"/>
              </a:rPr>
              <a:t>of  </a:t>
            </a:r>
            <a:r>
              <a:rPr sz="1400" b="1" spc="-6" dirty="0">
                <a:solidFill>
                  <a:srgbClr val="FFFFFF"/>
                </a:solidFill>
                <a:latin typeface="Times New Roman"/>
                <a:cs typeface="Times New Roman"/>
              </a:rPr>
              <a:t>estrus  </a:t>
            </a:r>
            <a:r>
              <a:rPr sz="1400" spc="-6" dirty="0">
                <a:solidFill>
                  <a:srgbClr val="FFFFFF"/>
                </a:solidFill>
                <a:latin typeface="Times New Roman"/>
                <a:cs typeface="Times New Roman"/>
              </a:rPr>
              <a:t>(hours)</a:t>
            </a:r>
            <a:endParaRPr sz="1400" dirty="0">
              <a:latin typeface="Times New Roman"/>
              <a:cs typeface="Times New Roman"/>
            </a:endParaRPr>
          </a:p>
        </p:txBody>
      </p:sp>
      <p:sp>
        <p:nvSpPr>
          <p:cNvPr id="741" name="object 741"/>
          <p:cNvSpPr/>
          <p:nvPr/>
        </p:nvSpPr>
        <p:spPr>
          <a:xfrm>
            <a:off x="4971708" y="1548332"/>
            <a:ext cx="2735770" cy="954759"/>
          </a:xfrm>
          <a:custGeom>
            <a:avLst/>
            <a:gdLst/>
            <a:ahLst/>
            <a:cxnLst/>
            <a:rect l="l" t="t" r="r" b="b"/>
            <a:pathLst>
              <a:path w="2481579" h="866139">
                <a:moveTo>
                  <a:pt x="2481579" y="0"/>
                </a:moveTo>
                <a:lnTo>
                  <a:pt x="0" y="0"/>
                </a:lnTo>
                <a:lnTo>
                  <a:pt x="0" y="866139"/>
                </a:lnTo>
                <a:lnTo>
                  <a:pt x="2481579" y="866139"/>
                </a:lnTo>
                <a:lnTo>
                  <a:pt x="2481579" y="0"/>
                </a:lnTo>
                <a:close/>
              </a:path>
            </a:pathLst>
          </a:custGeom>
          <a:solidFill>
            <a:srgbClr val="000000"/>
          </a:solidFill>
        </p:spPr>
        <p:txBody>
          <a:bodyPr wrap="square" lIns="0" tIns="0" rIns="0" bIns="0" rtlCol="0"/>
          <a:lstStyle/>
          <a:p>
            <a:endParaRPr/>
          </a:p>
        </p:txBody>
      </p:sp>
      <p:sp>
        <p:nvSpPr>
          <p:cNvPr id="742" name="object 742"/>
          <p:cNvSpPr txBox="1"/>
          <p:nvPr/>
        </p:nvSpPr>
        <p:spPr>
          <a:xfrm>
            <a:off x="5157919" y="2199306"/>
            <a:ext cx="2408149" cy="229579"/>
          </a:xfrm>
          <a:prstGeom prst="rect">
            <a:avLst/>
          </a:prstGeom>
        </p:spPr>
        <p:txBody>
          <a:bodyPr vert="horz" wrap="square" lIns="0" tIns="13999" rIns="0" bIns="0" rtlCol="0">
            <a:spAutoFit/>
          </a:bodyPr>
          <a:lstStyle/>
          <a:p>
            <a:pPr marL="13999">
              <a:spcBef>
                <a:spcPts val="110"/>
              </a:spcBef>
            </a:pPr>
            <a:r>
              <a:rPr sz="1400" b="1" spc="-6" dirty="0">
                <a:solidFill>
                  <a:srgbClr val="FFFFFF"/>
                </a:solidFill>
                <a:latin typeface="Times New Roman"/>
                <a:cs typeface="Times New Roman"/>
              </a:rPr>
              <a:t>Approximate </a:t>
            </a:r>
            <a:r>
              <a:rPr sz="1400" b="1" spc="-11" dirty="0">
                <a:solidFill>
                  <a:srgbClr val="FFFFFF"/>
                </a:solidFill>
                <a:latin typeface="Times New Roman"/>
                <a:cs typeface="Times New Roman"/>
              </a:rPr>
              <a:t>time </a:t>
            </a:r>
            <a:r>
              <a:rPr sz="1400" b="1" dirty="0">
                <a:solidFill>
                  <a:srgbClr val="FFFFFF"/>
                </a:solidFill>
                <a:latin typeface="Times New Roman"/>
                <a:cs typeface="Times New Roman"/>
              </a:rPr>
              <a:t>of</a:t>
            </a:r>
            <a:r>
              <a:rPr sz="1400" b="1" spc="-33" dirty="0">
                <a:solidFill>
                  <a:srgbClr val="FFFFFF"/>
                </a:solidFill>
                <a:latin typeface="Times New Roman"/>
                <a:cs typeface="Times New Roman"/>
              </a:rPr>
              <a:t> </a:t>
            </a:r>
            <a:r>
              <a:rPr sz="1400" b="1" spc="-11" dirty="0">
                <a:solidFill>
                  <a:srgbClr val="FFFFFF"/>
                </a:solidFill>
                <a:latin typeface="Times New Roman"/>
                <a:cs typeface="Times New Roman"/>
              </a:rPr>
              <a:t>ovulation</a:t>
            </a:r>
            <a:endParaRPr sz="1400" dirty="0">
              <a:latin typeface="Times New Roman"/>
              <a:cs typeface="Times New Roman"/>
            </a:endParaRPr>
          </a:p>
        </p:txBody>
      </p:sp>
      <p:sp>
        <p:nvSpPr>
          <p:cNvPr id="743" name="object 743"/>
          <p:cNvSpPr/>
          <p:nvPr/>
        </p:nvSpPr>
        <p:spPr>
          <a:xfrm>
            <a:off x="7707478" y="1548332"/>
            <a:ext cx="2254140" cy="954759"/>
          </a:xfrm>
          <a:custGeom>
            <a:avLst/>
            <a:gdLst/>
            <a:ahLst/>
            <a:cxnLst/>
            <a:rect l="l" t="t" r="r" b="b"/>
            <a:pathLst>
              <a:path w="2044700" h="866139">
                <a:moveTo>
                  <a:pt x="2044700" y="0"/>
                </a:moveTo>
                <a:lnTo>
                  <a:pt x="0" y="0"/>
                </a:lnTo>
                <a:lnTo>
                  <a:pt x="0" y="866139"/>
                </a:lnTo>
                <a:lnTo>
                  <a:pt x="2044700" y="866139"/>
                </a:lnTo>
                <a:lnTo>
                  <a:pt x="2044700" y="0"/>
                </a:lnTo>
                <a:close/>
              </a:path>
            </a:pathLst>
          </a:custGeom>
          <a:solidFill>
            <a:srgbClr val="000000"/>
          </a:solidFill>
        </p:spPr>
        <p:txBody>
          <a:bodyPr wrap="square" lIns="0" tIns="0" rIns="0" bIns="0" rtlCol="0"/>
          <a:lstStyle/>
          <a:p>
            <a:endParaRPr/>
          </a:p>
        </p:txBody>
      </p:sp>
      <p:sp>
        <p:nvSpPr>
          <p:cNvPr id="744" name="object 744"/>
          <p:cNvSpPr txBox="1"/>
          <p:nvPr/>
        </p:nvSpPr>
        <p:spPr>
          <a:xfrm>
            <a:off x="7906290" y="2199306"/>
            <a:ext cx="1901318" cy="229579"/>
          </a:xfrm>
          <a:prstGeom prst="rect">
            <a:avLst/>
          </a:prstGeom>
        </p:spPr>
        <p:txBody>
          <a:bodyPr vert="horz" wrap="square" lIns="0" tIns="13999" rIns="0" bIns="0" rtlCol="0">
            <a:spAutoFit/>
          </a:bodyPr>
          <a:lstStyle/>
          <a:p>
            <a:pPr marL="13999">
              <a:spcBef>
                <a:spcPts val="110"/>
              </a:spcBef>
            </a:pPr>
            <a:r>
              <a:rPr sz="1400" b="1" spc="-11" dirty="0">
                <a:solidFill>
                  <a:srgbClr val="FFFFFF"/>
                </a:solidFill>
                <a:latin typeface="Times New Roman"/>
                <a:cs typeface="Times New Roman"/>
              </a:rPr>
              <a:t>Normal </a:t>
            </a:r>
            <a:r>
              <a:rPr sz="1400" b="1" spc="-6" dirty="0">
                <a:solidFill>
                  <a:srgbClr val="FFFFFF"/>
                </a:solidFill>
                <a:latin typeface="Times New Roman"/>
                <a:cs typeface="Times New Roman"/>
              </a:rPr>
              <a:t>breeding</a:t>
            </a:r>
            <a:r>
              <a:rPr sz="1400" b="1" spc="-61" dirty="0">
                <a:solidFill>
                  <a:srgbClr val="FFFFFF"/>
                </a:solidFill>
                <a:latin typeface="Times New Roman"/>
                <a:cs typeface="Times New Roman"/>
              </a:rPr>
              <a:t> </a:t>
            </a:r>
            <a:r>
              <a:rPr sz="1400" b="1" spc="-6" dirty="0">
                <a:solidFill>
                  <a:srgbClr val="FFFFFF"/>
                </a:solidFill>
                <a:latin typeface="Times New Roman"/>
                <a:cs typeface="Times New Roman"/>
              </a:rPr>
              <a:t>season</a:t>
            </a:r>
            <a:endParaRPr sz="1400" dirty="0">
              <a:latin typeface="Times New Roman"/>
              <a:cs typeface="Times New Roman"/>
            </a:endParaRPr>
          </a:p>
        </p:txBody>
      </p:sp>
      <p:sp>
        <p:nvSpPr>
          <p:cNvPr id="745" name="object 745"/>
          <p:cNvSpPr txBox="1"/>
          <p:nvPr/>
        </p:nvSpPr>
        <p:spPr>
          <a:xfrm>
            <a:off x="1505093" y="2766281"/>
            <a:ext cx="411626" cy="244968"/>
          </a:xfrm>
          <a:prstGeom prst="rect">
            <a:avLst/>
          </a:prstGeom>
        </p:spPr>
        <p:txBody>
          <a:bodyPr vert="horz" wrap="square" lIns="0" tIns="13999" rIns="0" bIns="0" rtlCol="0">
            <a:spAutoFit/>
          </a:bodyPr>
          <a:lstStyle/>
          <a:p>
            <a:pPr marL="13999">
              <a:spcBef>
                <a:spcPts val="110"/>
              </a:spcBef>
            </a:pPr>
            <a:r>
              <a:rPr sz="1500" b="1" spc="6" dirty="0">
                <a:solidFill>
                  <a:srgbClr val="FFFF00"/>
                </a:solidFill>
                <a:latin typeface="Times New Roman"/>
                <a:cs typeface="Times New Roman"/>
              </a:rPr>
              <a:t>Co</a:t>
            </a:r>
            <a:r>
              <a:rPr sz="1500" b="1" dirty="0">
                <a:solidFill>
                  <a:srgbClr val="FFFF00"/>
                </a:solidFill>
                <a:latin typeface="Times New Roman"/>
                <a:cs typeface="Times New Roman"/>
              </a:rPr>
              <a:t>w</a:t>
            </a:r>
            <a:endParaRPr sz="1500" dirty="0">
              <a:latin typeface="Times New Roman"/>
              <a:cs typeface="Times New Roman"/>
            </a:endParaRPr>
          </a:p>
        </p:txBody>
      </p:sp>
      <p:sp>
        <p:nvSpPr>
          <p:cNvPr id="746" name="object 746"/>
          <p:cNvSpPr txBox="1"/>
          <p:nvPr/>
        </p:nvSpPr>
        <p:spPr>
          <a:xfrm>
            <a:off x="2338146" y="2675285"/>
            <a:ext cx="1050765" cy="446414"/>
          </a:xfrm>
          <a:prstGeom prst="rect">
            <a:avLst/>
          </a:prstGeom>
        </p:spPr>
        <p:txBody>
          <a:bodyPr vert="horz" wrap="square" lIns="0" tIns="35697" rIns="0" bIns="0" rtlCol="0">
            <a:spAutoFit/>
          </a:bodyPr>
          <a:lstStyle/>
          <a:p>
            <a:pPr marL="13999" marR="5600" indent="48997">
              <a:lnSpc>
                <a:spcPts val="1576"/>
              </a:lnSpc>
              <a:spcBef>
                <a:spcPts val="280"/>
              </a:spcBef>
            </a:pPr>
            <a:r>
              <a:rPr sz="1400" spc="-6" dirty="0">
                <a:solidFill>
                  <a:srgbClr val="FFFFFF"/>
                </a:solidFill>
                <a:latin typeface="Times New Roman"/>
                <a:cs typeface="Times New Roman"/>
              </a:rPr>
              <a:t>Mean=20.5  Range </a:t>
            </a:r>
            <a:r>
              <a:rPr sz="1400" dirty="0">
                <a:solidFill>
                  <a:srgbClr val="FFFFFF"/>
                </a:solidFill>
                <a:latin typeface="Times New Roman"/>
                <a:cs typeface="Times New Roman"/>
              </a:rPr>
              <a:t>17 -</a:t>
            </a:r>
            <a:r>
              <a:rPr sz="1400" spc="-121" dirty="0">
                <a:solidFill>
                  <a:srgbClr val="FFFFFF"/>
                </a:solidFill>
                <a:latin typeface="Times New Roman"/>
                <a:cs typeface="Times New Roman"/>
              </a:rPr>
              <a:t> </a:t>
            </a:r>
            <a:r>
              <a:rPr sz="1400" dirty="0">
                <a:solidFill>
                  <a:srgbClr val="FFFFFF"/>
                </a:solidFill>
                <a:latin typeface="Times New Roman"/>
                <a:cs typeface="Times New Roman"/>
              </a:rPr>
              <a:t>23</a:t>
            </a:r>
            <a:endParaRPr sz="1400" dirty="0">
              <a:latin typeface="Times New Roman"/>
              <a:cs typeface="Times New Roman"/>
            </a:endParaRPr>
          </a:p>
        </p:txBody>
      </p:sp>
      <p:sp>
        <p:nvSpPr>
          <p:cNvPr id="747" name="object 747"/>
          <p:cNvSpPr txBox="1"/>
          <p:nvPr/>
        </p:nvSpPr>
        <p:spPr>
          <a:xfrm>
            <a:off x="3771834" y="2675285"/>
            <a:ext cx="960458" cy="424504"/>
          </a:xfrm>
          <a:prstGeom prst="rect">
            <a:avLst/>
          </a:prstGeom>
        </p:spPr>
        <p:txBody>
          <a:bodyPr vert="horz" wrap="square" lIns="0" tIns="13999" rIns="0" bIns="0" rtlCol="0">
            <a:spAutoFit/>
          </a:bodyPr>
          <a:lstStyle/>
          <a:p>
            <a:pPr marL="40598">
              <a:lnSpc>
                <a:spcPts val="1648"/>
              </a:lnSpc>
              <a:spcBef>
                <a:spcPts val="110"/>
              </a:spcBef>
            </a:pPr>
            <a:r>
              <a:rPr sz="1400" spc="-6" dirty="0">
                <a:solidFill>
                  <a:srgbClr val="FFFFFF"/>
                </a:solidFill>
                <a:latin typeface="Times New Roman"/>
                <a:cs typeface="Times New Roman"/>
              </a:rPr>
              <a:t>Mean </a:t>
            </a:r>
            <a:r>
              <a:rPr sz="1400" dirty="0">
                <a:solidFill>
                  <a:srgbClr val="FFFFFF"/>
                </a:solidFill>
                <a:latin typeface="Times New Roman"/>
                <a:cs typeface="Times New Roman"/>
              </a:rPr>
              <a:t>&lt;</a:t>
            </a:r>
            <a:r>
              <a:rPr sz="1400" spc="-61" dirty="0">
                <a:solidFill>
                  <a:srgbClr val="FFFFFF"/>
                </a:solidFill>
                <a:latin typeface="Times New Roman"/>
                <a:cs typeface="Times New Roman"/>
              </a:rPr>
              <a:t> </a:t>
            </a:r>
            <a:r>
              <a:rPr sz="1400" dirty="0">
                <a:solidFill>
                  <a:srgbClr val="FFFFFF"/>
                </a:solidFill>
                <a:latin typeface="Times New Roman"/>
                <a:cs typeface="Times New Roman"/>
              </a:rPr>
              <a:t>10</a:t>
            </a:r>
            <a:endParaRPr sz="1400" dirty="0">
              <a:latin typeface="Times New Roman"/>
              <a:cs typeface="Times New Roman"/>
            </a:endParaRPr>
          </a:p>
          <a:p>
            <a:pPr marL="13999">
              <a:lnSpc>
                <a:spcPts val="1648"/>
              </a:lnSpc>
            </a:pPr>
            <a:r>
              <a:rPr sz="1400" spc="-6" dirty="0">
                <a:solidFill>
                  <a:srgbClr val="FFFFFF"/>
                </a:solidFill>
                <a:latin typeface="Times New Roman"/>
                <a:cs typeface="Times New Roman"/>
              </a:rPr>
              <a:t>Range </a:t>
            </a:r>
            <a:r>
              <a:rPr sz="1400" dirty="0">
                <a:solidFill>
                  <a:srgbClr val="FFFFFF"/>
                </a:solidFill>
                <a:latin typeface="Times New Roman"/>
                <a:cs typeface="Times New Roman"/>
              </a:rPr>
              <a:t>1 -</a:t>
            </a:r>
            <a:r>
              <a:rPr sz="1400" spc="-110" dirty="0">
                <a:solidFill>
                  <a:srgbClr val="FFFFFF"/>
                </a:solidFill>
                <a:latin typeface="Times New Roman"/>
                <a:cs typeface="Times New Roman"/>
              </a:rPr>
              <a:t> </a:t>
            </a:r>
            <a:r>
              <a:rPr sz="1400" dirty="0">
                <a:solidFill>
                  <a:srgbClr val="FFFFFF"/>
                </a:solidFill>
                <a:latin typeface="Times New Roman"/>
                <a:cs typeface="Times New Roman"/>
              </a:rPr>
              <a:t>24</a:t>
            </a:r>
            <a:endParaRPr sz="1400" dirty="0">
              <a:latin typeface="Times New Roman"/>
              <a:cs typeface="Times New Roman"/>
            </a:endParaRPr>
          </a:p>
        </p:txBody>
      </p:sp>
      <p:sp>
        <p:nvSpPr>
          <p:cNvPr id="748" name="object 748"/>
          <p:cNvSpPr txBox="1"/>
          <p:nvPr/>
        </p:nvSpPr>
        <p:spPr>
          <a:xfrm>
            <a:off x="5258726" y="2776080"/>
            <a:ext cx="2161734" cy="229579"/>
          </a:xfrm>
          <a:prstGeom prst="rect">
            <a:avLst/>
          </a:prstGeom>
        </p:spPr>
        <p:txBody>
          <a:bodyPr vert="horz" wrap="square" lIns="0" tIns="13999" rIns="0" bIns="0" rtlCol="0">
            <a:spAutoFit/>
          </a:bodyPr>
          <a:lstStyle/>
          <a:p>
            <a:pPr marL="13999">
              <a:spcBef>
                <a:spcPts val="110"/>
              </a:spcBef>
            </a:pPr>
            <a:r>
              <a:rPr sz="1400" spc="-11" dirty="0">
                <a:solidFill>
                  <a:srgbClr val="FFFFFF"/>
                </a:solidFill>
                <a:latin typeface="Times New Roman"/>
                <a:cs typeface="Times New Roman"/>
              </a:rPr>
              <a:t>30 </a:t>
            </a:r>
            <a:r>
              <a:rPr sz="1400" dirty="0">
                <a:solidFill>
                  <a:srgbClr val="FFFFFF"/>
                </a:solidFill>
                <a:latin typeface="Times New Roman"/>
                <a:cs typeface="Times New Roman"/>
              </a:rPr>
              <a:t>h </a:t>
            </a:r>
            <a:r>
              <a:rPr sz="1400" spc="-6" dirty="0">
                <a:solidFill>
                  <a:srgbClr val="FFFFFF"/>
                </a:solidFill>
                <a:latin typeface="Times New Roman"/>
                <a:cs typeface="Times New Roman"/>
              </a:rPr>
              <a:t>after beginning </a:t>
            </a:r>
            <a:r>
              <a:rPr sz="1400" dirty="0">
                <a:solidFill>
                  <a:srgbClr val="FFFFFF"/>
                </a:solidFill>
                <a:latin typeface="Times New Roman"/>
                <a:cs typeface="Times New Roman"/>
              </a:rPr>
              <a:t>of</a:t>
            </a:r>
            <a:r>
              <a:rPr sz="1400" spc="-44" dirty="0">
                <a:solidFill>
                  <a:srgbClr val="FFFFFF"/>
                </a:solidFill>
                <a:latin typeface="Times New Roman"/>
                <a:cs typeface="Times New Roman"/>
              </a:rPr>
              <a:t> </a:t>
            </a:r>
            <a:r>
              <a:rPr sz="1400" spc="-6" dirty="0">
                <a:solidFill>
                  <a:srgbClr val="FFFFFF"/>
                </a:solidFill>
                <a:latin typeface="Times New Roman"/>
                <a:cs typeface="Times New Roman"/>
              </a:rPr>
              <a:t>estrus</a:t>
            </a:r>
            <a:endParaRPr sz="1400" dirty="0">
              <a:latin typeface="Times New Roman"/>
              <a:cs typeface="Times New Roman"/>
            </a:endParaRPr>
          </a:p>
        </p:txBody>
      </p:sp>
      <p:sp>
        <p:nvSpPr>
          <p:cNvPr id="749" name="object 749"/>
          <p:cNvSpPr txBox="1"/>
          <p:nvPr/>
        </p:nvSpPr>
        <p:spPr>
          <a:xfrm>
            <a:off x="8550330" y="2776080"/>
            <a:ext cx="613238" cy="229579"/>
          </a:xfrm>
          <a:prstGeom prst="rect">
            <a:avLst/>
          </a:prstGeom>
        </p:spPr>
        <p:txBody>
          <a:bodyPr vert="horz" wrap="square" lIns="0" tIns="13999" rIns="0" bIns="0" rtlCol="0">
            <a:spAutoFit/>
          </a:bodyPr>
          <a:lstStyle/>
          <a:p>
            <a:pPr marL="13999">
              <a:spcBef>
                <a:spcPts val="110"/>
              </a:spcBef>
            </a:pPr>
            <a:r>
              <a:rPr sz="1400" spc="-6" dirty="0">
                <a:solidFill>
                  <a:srgbClr val="FFFFFF"/>
                </a:solidFill>
                <a:latin typeface="Times New Roman"/>
                <a:cs typeface="Times New Roman"/>
              </a:rPr>
              <a:t>All</a:t>
            </a:r>
            <a:r>
              <a:rPr sz="1400" spc="-77" dirty="0">
                <a:solidFill>
                  <a:srgbClr val="FFFFFF"/>
                </a:solidFill>
                <a:latin typeface="Times New Roman"/>
                <a:cs typeface="Times New Roman"/>
              </a:rPr>
              <a:t> </a:t>
            </a:r>
            <a:r>
              <a:rPr sz="1400" spc="-17" dirty="0">
                <a:solidFill>
                  <a:srgbClr val="FFFFFF"/>
                </a:solidFill>
                <a:latin typeface="Times New Roman"/>
                <a:cs typeface="Times New Roman"/>
              </a:rPr>
              <a:t>year</a:t>
            </a:r>
            <a:endParaRPr sz="1400" dirty="0">
              <a:latin typeface="Times New Roman"/>
              <a:cs typeface="Times New Roman"/>
            </a:endParaRPr>
          </a:p>
        </p:txBody>
      </p:sp>
      <p:sp>
        <p:nvSpPr>
          <p:cNvPr id="750" name="object 750"/>
          <p:cNvSpPr/>
          <p:nvPr/>
        </p:nvSpPr>
        <p:spPr>
          <a:xfrm>
            <a:off x="1230676" y="3317857"/>
            <a:ext cx="964660" cy="817565"/>
          </a:xfrm>
          <a:custGeom>
            <a:avLst/>
            <a:gdLst/>
            <a:ahLst/>
            <a:cxnLst/>
            <a:rect l="l" t="t" r="r" b="b"/>
            <a:pathLst>
              <a:path w="875030" h="741679">
                <a:moveTo>
                  <a:pt x="875030" y="0"/>
                </a:moveTo>
                <a:lnTo>
                  <a:pt x="0" y="0"/>
                </a:lnTo>
                <a:lnTo>
                  <a:pt x="0" y="741680"/>
                </a:lnTo>
                <a:lnTo>
                  <a:pt x="875030" y="741680"/>
                </a:lnTo>
                <a:lnTo>
                  <a:pt x="875030" y="0"/>
                </a:lnTo>
                <a:close/>
              </a:path>
            </a:pathLst>
          </a:custGeom>
          <a:solidFill>
            <a:srgbClr val="000000"/>
          </a:solidFill>
        </p:spPr>
        <p:txBody>
          <a:bodyPr wrap="square" lIns="0" tIns="0" rIns="0" bIns="0" rtlCol="0"/>
          <a:lstStyle/>
          <a:p>
            <a:endParaRPr/>
          </a:p>
        </p:txBody>
      </p:sp>
      <p:sp>
        <p:nvSpPr>
          <p:cNvPr id="751" name="object 751"/>
          <p:cNvSpPr txBox="1"/>
          <p:nvPr/>
        </p:nvSpPr>
        <p:spPr>
          <a:xfrm>
            <a:off x="1409887" y="3582445"/>
            <a:ext cx="651740" cy="244968"/>
          </a:xfrm>
          <a:prstGeom prst="rect">
            <a:avLst/>
          </a:prstGeom>
        </p:spPr>
        <p:txBody>
          <a:bodyPr vert="horz" wrap="square" lIns="0" tIns="13999" rIns="0" bIns="0" rtlCol="0">
            <a:spAutoFit/>
          </a:bodyPr>
          <a:lstStyle/>
          <a:p>
            <a:pPr marL="13999">
              <a:spcBef>
                <a:spcPts val="110"/>
              </a:spcBef>
            </a:pPr>
            <a:r>
              <a:rPr sz="1500" b="1" dirty="0">
                <a:solidFill>
                  <a:srgbClr val="FFFF00"/>
                </a:solidFill>
                <a:latin typeface="Times New Roman"/>
                <a:cs typeface="Times New Roman"/>
              </a:rPr>
              <a:t>B</a:t>
            </a:r>
            <a:r>
              <a:rPr sz="1500" b="1" spc="-6" dirty="0">
                <a:solidFill>
                  <a:srgbClr val="FFFF00"/>
                </a:solidFill>
                <a:latin typeface="Times New Roman"/>
                <a:cs typeface="Times New Roman"/>
              </a:rPr>
              <a:t>u</a:t>
            </a:r>
            <a:r>
              <a:rPr sz="1500" b="1" dirty="0">
                <a:solidFill>
                  <a:srgbClr val="FFFF00"/>
                </a:solidFill>
                <a:latin typeface="Times New Roman"/>
                <a:cs typeface="Times New Roman"/>
              </a:rPr>
              <a:t>ffa</a:t>
            </a:r>
            <a:r>
              <a:rPr sz="1500" b="1" spc="11" dirty="0">
                <a:solidFill>
                  <a:srgbClr val="FFFF00"/>
                </a:solidFill>
                <a:latin typeface="Times New Roman"/>
                <a:cs typeface="Times New Roman"/>
              </a:rPr>
              <a:t>l</a:t>
            </a:r>
            <a:r>
              <a:rPr sz="1500" b="1" dirty="0">
                <a:solidFill>
                  <a:srgbClr val="FFFF00"/>
                </a:solidFill>
                <a:latin typeface="Times New Roman"/>
                <a:cs typeface="Times New Roman"/>
              </a:rPr>
              <a:t>o</a:t>
            </a:r>
            <a:endParaRPr sz="1500" dirty="0">
              <a:latin typeface="Times New Roman"/>
              <a:cs typeface="Times New Roman"/>
            </a:endParaRPr>
          </a:p>
        </p:txBody>
      </p:sp>
      <p:sp>
        <p:nvSpPr>
          <p:cNvPr id="752" name="object 752"/>
          <p:cNvSpPr/>
          <p:nvPr/>
        </p:nvSpPr>
        <p:spPr>
          <a:xfrm>
            <a:off x="2195336" y="3317857"/>
            <a:ext cx="1337083" cy="817565"/>
          </a:xfrm>
          <a:custGeom>
            <a:avLst/>
            <a:gdLst/>
            <a:ahLst/>
            <a:cxnLst/>
            <a:rect l="l" t="t" r="r" b="b"/>
            <a:pathLst>
              <a:path w="1212850" h="741679">
                <a:moveTo>
                  <a:pt x="1212850" y="0"/>
                </a:moveTo>
                <a:lnTo>
                  <a:pt x="0" y="0"/>
                </a:lnTo>
                <a:lnTo>
                  <a:pt x="0" y="741680"/>
                </a:lnTo>
                <a:lnTo>
                  <a:pt x="1212850" y="741680"/>
                </a:lnTo>
                <a:lnTo>
                  <a:pt x="1212850" y="0"/>
                </a:lnTo>
                <a:close/>
              </a:path>
            </a:pathLst>
          </a:custGeom>
          <a:solidFill>
            <a:srgbClr val="000000"/>
          </a:solidFill>
        </p:spPr>
        <p:txBody>
          <a:bodyPr wrap="square" lIns="0" tIns="0" rIns="0" bIns="0" rtlCol="0"/>
          <a:lstStyle/>
          <a:p>
            <a:endParaRPr/>
          </a:p>
        </p:txBody>
      </p:sp>
      <p:sp>
        <p:nvSpPr>
          <p:cNvPr id="753" name="object 753"/>
          <p:cNvSpPr txBox="1"/>
          <p:nvPr/>
        </p:nvSpPr>
        <p:spPr>
          <a:xfrm>
            <a:off x="2338146" y="3491449"/>
            <a:ext cx="1050765" cy="446414"/>
          </a:xfrm>
          <a:prstGeom prst="rect">
            <a:avLst/>
          </a:prstGeom>
        </p:spPr>
        <p:txBody>
          <a:bodyPr vert="horz" wrap="square" lIns="0" tIns="35697" rIns="0" bIns="0" rtlCol="0">
            <a:spAutoFit/>
          </a:bodyPr>
          <a:lstStyle/>
          <a:p>
            <a:pPr marL="13999" marR="5600" indent="117593">
              <a:lnSpc>
                <a:spcPts val="1576"/>
              </a:lnSpc>
              <a:spcBef>
                <a:spcPts val="280"/>
              </a:spcBef>
            </a:pPr>
            <a:r>
              <a:rPr sz="1400" spc="-6" dirty="0">
                <a:solidFill>
                  <a:srgbClr val="FFFFFF"/>
                </a:solidFill>
                <a:latin typeface="Times New Roman"/>
                <a:cs typeface="Times New Roman"/>
              </a:rPr>
              <a:t>Mean=21  Range </a:t>
            </a:r>
            <a:r>
              <a:rPr sz="1400" dirty="0">
                <a:solidFill>
                  <a:srgbClr val="FFFFFF"/>
                </a:solidFill>
                <a:latin typeface="Times New Roman"/>
                <a:cs typeface="Times New Roman"/>
              </a:rPr>
              <a:t>18 -</a:t>
            </a:r>
            <a:r>
              <a:rPr sz="1400" spc="-121" dirty="0">
                <a:solidFill>
                  <a:srgbClr val="FFFFFF"/>
                </a:solidFill>
                <a:latin typeface="Times New Roman"/>
                <a:cs typeface="Times New Roman"/>
              </a:rPr>
              <a:t> </a:t>
            </a:r>
            <a:r>
              <a:rPr sz="1400" dirty="0">
                <a:solidFill>
                  <a:srgbClr val="FFFFFF"/>
                </a:solidFill>
                <a:latin typeface="Times New Roman"/>
                <a:cs typeface="Times New Roman"/>
              </a:rPr>
              <a:t>22</a:t>
            </a:r>
            <a:endParaRPr sz="1400" dirty="0">
              <a:latin typeface="Times New Roman"/>
              <a:cs typeface="Times New Roman"/>
            </a:endParaRPr>
          </a:p>
        </p:txBody>
      </p:sp>
      <p:sp>
        <p:nvSpPr>
          <p:cNvPr id="754" name="object 754"/>
          <p:cNvSpPr/>
          <p:nvPr/>
        </p:nvSpPr>
        <p:spPr>
          <a:xfrm>
            <a:off x="3532419" y="3317857"/>
            <a:ext cx="1439289" cy="817565"/>
          </a:xfrm>
          <a:custGeom>
            <a:avLst/>
            <a:gdLst/>
            <a:ahLst/>
            <a:cxnLst/>
            <a:rect l="l" t="t" r="r" b="b"/>
            <a:pathLst>
              <a:path w="1305560" h="741679">
                <a:moveTo>
                  <a:pt x="1305560" y="0"/>
                </a:moveTo>
                <a:lnTo>
                  <a:pt x="0" y="0"/>
                </a:lnTo>
                <a:lnTo>
                  <a:pt x="0" y="741680"/>
                </a:lnTo>
                <a:lnTo>
                  <a:pt x="1305560" y="741680"/>
                </a:lnTo>
                <a:lnTo>
                  <a:pt x="1305560" y="0"/>
                </a:lnTo>
                <a:close/>
              </a:path>
            </a:pathLst>
          </a:custGeom>
          <a:solidFill>
            <a:srgbClr val="000000"/>
          </a:solidFill>
        </p:spPr>
        <p:txBody>
          <a:bodyPr wrap="square" lIns="0" tIns="0" rIns="0" bIns="0" rtlCol="0"/>
          <a:lstStyle/>
          <a:p>
            <a:endParaRPr/>
          </a:p>
        </p:txBody>
      </p:sp>
      <p:sp>
        <p:nvSpPr>
          <p:cNvPr id="755" name="object 755"/>
          <p:cNvSpPr txBox="1"/>
          <p:nvPr/>
        </p:nvSpPr>
        <p:spPr>
          <a:xfrm>
            <a:off x="3771834" y="3491449"/>
            <a:ext cx="960458" cy="424504"/>
          </a:xfrm>
          <a:prstGeom prst="rect">
            <a:avLst/>
          </a:prstGeom>
        </p:spPr>
        <p:txBody>
          <a:bodyPr vert="horz" wrap="square" lIns="0" tIns="13999" rIns="0" bIns="0" rtlCol="0">
            <a:spAutoFit/>
          </a:bodyPr>
          <a:lstStyle/>
          <a:p>
            <a:pPr marL="40598">
              <a:lnSpc>
                <a:spcPts val="1648"/>
              </a:lnSpc>
              <a:spcBef>
                <a:spcPts val="110"/>
              </a:spcBef>
            </a:pPr>
            <a:r>
              <a:rPr sz="1400" spc="-6" dirty="0">
                <a:solidFill>
                  <a:srgbClr val="FFFFFF"/>
                </a:solidFill>
                <a:latin typeface="Times New Roman"/>
                <a:cs typeface="Times New Roman"/>
              </a:rPr>
              <a:t>Mean </a:t>
            </a:r>
            <a:r>
              <a:rPr sz="1400" dirty="0">
                <a:solidFill>
                  <a:srgbClr val="FFFFFF"/>
                </a:solidFill>
                <a:latin typeface="Times New Roman"/>
                <a:cs typeface="Times New Roman"/>
              </a:rPr>
              <a:t>&lt;</a:t>
            </a:r>
            <a:r>
              <a:rPr sz="1400" spc="-61" dirty="0">
                <a:solidFill>
                  <a:srgbClr val="FFFFFF"/>
                </a:solidFill>
                <a:latin typeface="Times New Roman"/>
                <a:cs typeface="Times New Roman"/>
              </a:rPr>
              <a:t> </a:t>
            </a:r>
            <a:r>
              <a:rPr sz="1400" dirty="0">
                <a:solidFill>
                  <a:srgbClr val="FFFFFF"/>
                </a:solidFill>
                <a:latin typeface="Times New Roman"/>
                <a:cs typeface="Times New Roman"/>
              </a:rPr>
              <a:t>15</a:t>
            </a:r>
            <a:endParaRPr sz="1400" dirty="0">
              <a:latin typeface="Times New Roman"/>
              <a:cs typeface="Times New Roman"/>
            </a:endParaRPr>
          </a:p>
          <a:p>
            <a:pPr marL="13999">
              <a:lnSpc>
                <a:spcPts val="1648"/>
              </a:lnSpc>
            </a:pPr>
            <a:r>
              <a:rPr sz="1400" spc="-6" dirty="0">
                <a:solidFill>
                  <a:srgbClr val="FFFFFF"/>
                </a:solidFill>
                <a:latin typeface="Times New Roman"/>
                <a:cs typeface="Times New Roman"/>
              </a:rPr>
              <a:t>Range </a:t>
            </a:r>
            <a:r>
              <a:rPr sz="1400" dirty="0">
                <a:solidFill>
                  <a:srgbClr val="FFFFFF"/>
                </a:solidFill>
                <a:latin typeface="Times New Roman"/>
                <a:cs typeface="Times New Roman"/>
              </a:rPr>
              <a:t>4 -</a:t>
            </a:r>
            <a:r>
              <a:rPr sz="1400" spc="-110" dirty="0">
                <a:solidFill>
                  <a:srgbClr val="FFFFFF"/>
                </a:solidFill>
                <a:latin typeface="Times New Roman"/>
                <a:cs typeface="Times New Roman"/>
              </a:rPr>
              <a:t> </a:t>
            </a:r>
            <a:r>
              <a:rPr sz="1400" dirty="0">
                <a:solidFill>
                  <a:srgbClr val="FFFFFF"/>
                </a:solidFill>
                <a:latin typeface="Times New Roman"/>
                <a:cs typeface="Times New Roman"/>
              </a:rPr>
              <a:t>24</a:t>
            </a:r>
            <a:endParaRPr sz="1400" dirty="0">
              <a:latin typeface="Times New Roman"/>
              <a:cs typeface="Times New Roman"/>
            </a:endParaRPr>
          </a:p>
        </p:txBody>
      </p:sp>
      <p:sp>
        <p:nvSpPr>
          <p:cNvPr id="756" name="object 756"/>
          <p:cNvSpPr/>
          <p:nvPr/>
        </p:nvSpPr>
        <p:spPr>
          <a:xfrm>
            <a:off x="4971708" y="3317857"/>
            <a:ext cx="2735770" cy="817565"/>
          </a:xfrm>
          <a:custGeom>
            <a:avLst/>
            <a:gdLst/>
            <a:ahLst/>
            <a:cxnLst/>
            <a:rect l="l" t="t" r="r" b="b"/>
            <a:pathLst>
              <a:path w="2481579" h="741679">
                <a:moveTo>
                  <a:pt x="2481579" y="0"/>
                </a:moveTo>
                <a:lnTo>
                  <a:pt x="0" y="0"/>
                </a:lnTo>
                <a:lnTo>
                  <a:pt x="0" y="741680"/>
                </a:lnTo>
                <a:lnTo>
                  <a:pt x="2481579" y="741680"/>
                </a:lnTo>
                <a:lnTo>
                  <a:pt x="2481579" y="0"/>
                </a:lnTo>
                <a:close/>
              </a:path>
            </a:pathLst>
          </a:custGeom>
          <a:solidFill>
            <a:srgbClr val="000000"/>
          </a:solidFill>
        </p:spPr>
        <p:txBody>
          <a:bodyPr wrap="square" lIns="0" tIns="0" rIns="0" bIns="0" rtlCol="0"/>
          <a:lstStyle/>
          <a:p>
            <a:endParaRPr/>
          </a:p>
        </p:txBody>
      </p:sp>
      <p:sp>
        <p:nvSpPr>
          <p:cNvPr id="757" name="object 757"/>
          <p:cNvSpPr txBox="1"/>
          <p:nvPr/>
        </p:nvSpPr>
        <p:spPr>
          <a:xfrm>
            <a:off x="5281127" y="3592246"/>
            <a:ext cx="2160334" cy="229579"/>
          </a:xfrm>
          <a:prstGeom prst="rect">
            <a:avLst/>
          </a:prstGeom>
        </p:spPr>
        <p:txBody>
          <a:bodyPr vert="horz" wrap="square" lIns="0" tIns="13999" rIns="0" bIns="0" rtlCol="0">
            <a:spAutoFit/>
          </a:bodyPr>
          <a:lstStyle/>
          <a:p>
            <a:pPr marL="13999">
              <a:spcBef>
                <a:spcPts val="110"/>
              </a:spcBef>
            </a:pPr>
            <a:r>
              <a:rPr sz="1400" dirty="0">
                <a:solidFill>
                  <a:srgbClr val="FFFFFF"/>
                </a:solidFill>
                <a:latin typeface="Times New Roman"/>
                <a:cs typeface="Times New Roman"/>
              </a:rPr>
              <a:t>32 h </a:t>
            </a:r>
            <a:r>
              <a:rPr sz="1400" spc="-6" dirty="0">
                <a:solidFill>
                  <a:srgbClr val="FFFFFF"/>
                </a:solidFill>
                <a:latin typeface="Times New Roman"/>
                <a:cs typeface="Times New Roman"/>
              </a:rPr>
              <a:t>after beginning </a:t>
            </a:r>
            <a:r>
              <a:rPr sz="1400" dirty="0">
                <a:solidFill>
                  <a:srgbClr val="FFFFFF"/>
                </a:solidFill>
                <a:latin typeface="Times New Roman"/>
                <a:cs typeface="Times New Roman"/>
              </a:rPr>
              <a:t>of</a:t>
            </a:r>
            <a:r>
              <a:rPr sz="1400" spc="-88" dirty="0">
                <a:solidFill>
                  <a:srgbClr val="FFFFFF"/>
                </a:solidFill>
                <a:latin typeface="Times New Roman"/>
                <a:cs typeface="Times New Roman"/>
              </a:rPr>
              <a:t> </a:t>
            </a:r>
            <a:r>
              <a:rPr sz="1400" spc="-6" dirty="0">
                <a:solidFill>
                  <a:srgbClr val="FFFFFF"/>
                </a:solidFill>
                <a:latin typeface="Times New Roman"/>
                <a:cs typeface="Times New Roman"/>
              </a:rPr>
              <a:t>estrus</a:t>
            </a:r>
            <a:endParaRPr sz="1400" dirty="0">
              <a:latin typeface="Times New Roman"/>
              <a:cs typeface="Times New Roman"/>
            </a:endParaRPr>
          </a:p>
        </p:txBody>
      </p:sp>
      <p:sp>
        <p:nvSpPr>
          <p:cNvPr id="758" name="object 758"/>
          <p:cNvSpPr/>
          <p:nvPr/>
        </p:nvSpPr>
        <p:spPr>
          <a:xfrm>
            <a:off x="7707478" y="3317857"/>
            <a:ext cx="2254140" cy="817565"/>
          </a:xfrm>
          <a:custGeom>
            <a:avLst/>
            <a:gdLst/>
            <a:ahLst/>
            <a:cxnLst/>
            <a:rect l="l" t="t" r="r" b="b"/>
            <a:pathLst>
              <a:path w="2044700" h="741679">
                <a:moveTo>
                  <a:pt x="2044700" y="0"/>
                </a:moveTo>
                <a:lnTo>
                  <a:pt x="0" y="0"/>
                </a:lnTo>
                <a:lnTo>
                  <a:pt x="0" y="741680"/>
                </a:lnTo>
                <a:lnTo>
                  <a:pt x="2044700" y="741680"/>
                </a:lnTo>
                <a:lnTo>
                  <a:pt x="2044700" y="0"/>
                </a:lnTo>
                <a:close/>
              </a:path>
            </a:pathLst>
          </a:custGeom>
          <a:solidFill>
            <a:srgbClr val="000000"/>
          </a:solidFill>
        </p:spPr>
        <p:txBody>
          <a:bodyPr wrap="square" lIns="0" tIns="0" rIns="0" bIns="0" rtlCol="0"/>
          <a:lstStyle/>
          <a:p>
            <a:endParaRPr/>
          </a:p>
        </p:txBody>
      </p:sp>
      <p:sp>
        <p:nvSpPr>
          <p:cNvPr id="759" name="object 759"/>
          <p:cNvSpPr txBox="1"/>
          <p:nvPr/>
        </p:nvSpPr>
        <p:spPr>
          <a:xfrm>
            <a:off x="8527928" y="3592246"/>
            <a:ext cx="612538" cy="229579"/>
          </a:xfrm>
          <a:prstGeom prst="rect">
            <a:avLst/>
          </a:prstGeom>
        </p:spPr>
        <p:txBody>
          <a:bodyPr vert="horz" wrap="square" lIns="0" tIns="13999" rIns="0" bIns="0" rtlCol="0">
            <a:spAutoFit/>
          </a:bodyPr>
          <a:lstStyle/>
          <a:p>
            <a:pPr marL="13999">
              <a:spcBef>
                <a:spcPts val="110"/>
              </a:spcBef>
            </a:pPr>
            <a:r>
              <a:rPr sz="1400" spc="-6" dirty="0">
                <a:solidFill>
                  <a:srgbClr val="FFFFFF"/>
                </a:solidFill>
                <a:latin typeface="Times New Roman"/>
                <a:cs typeface="Times New Roman"/>
              </a:rPr>
              <a:t>All</a:t>
            </a:r>
            <a:r>
              <a:rPr sz="1400" spc="-83" dirty="0">
                <a:solidFill>
                  <a:srgbClr val="FFFFFF"/>
                </a:solidFill>
                <a:latin typeface="Times New Roman"/>
                <a:cs typeface="Times New Roman"/>
              </a:rPr>
              <a:t> </a:t>
            </a:r>
            <a:r>
              <a:rPr sz="1400" spc="-17" dirty="0">
                <a:solidFill>
                  <a:srgbClr val="FFFFFF"/>
                </a:solidFill>
                <a:latin typeface="Times New Roman"/>
                <a:cs typeface="Times New Roman"/>
              </a:rPr>
              <a:t>year</a:t>
            </a:r>
            <a:endParaRPr sz="1400" dirty="0">
              <a:latin typeface="Times New Roman"/>
              <a:cs typeface="Times New Roman"/>
            </a:endParaRPr>
          </a:p>
        </p:txBody>
      </p:sp>
      <p:sp>
        <p:nvSpPr>
          <p:cNvPr id="767" name="object 767"/>
          <p:cNvSpPr/>
          <p:nvPr/>
        </p:nvSpPr>
        <p:spPr>
          <a:xfrm>
            <a:off x="2195336" y="4950187"/>
            <a:ext cx="1337083" cy="817565"/>
          </a:xfrm>
          <a:custGeom>
            <a:avLst/>
            <a:gdLst/>
            <a:ahLst/>
            <a:cxnLst/>
            <a:rect l="l" t="t" r="r" b="b"/>
            <a:pathLst>
              <a:path w="1212850" h="741679">
                <a:moveTo>
                  <a:pt x="1212850" y="0"/>
                </a:moveTo>
                <a:lnTo>
                  <a:pt x="0" y="0"/>
                </a:lnTo>
                <a:lnTo>
                  <a:pt x="0" y="741679"/>
                </a:lnTo>
                <a:lnTo>
                  <a:pt x="1212850" y="741679"/>
                </a:lnTo>
                <a:lnTo>
                  <a:pt x="1212850" y="0"/>
                </a:lnTo>
                <a:close/>
              </a:path>
            </a:pathLst>
          </a:custGeom>
          <a:solidFill>
            <a:srgbClr val="000000"/>
          </a:solidFill>
        </p:spPr>
        <p:txBody>
          <a:bodyPr wrap="square" lIns="0" tIns="0" rIns="0" bIns="0" rtlCol="0"/>
          <a:lstStyle/>
          <a:p>
            <a:endParaRPr/>
          </a:p>
        </p:txBody>
      </p:sp>
      <p:sp>
        <p:nvSpPr>
          <p:cNvPr id="769" name="object 769"/>
          <p:cNvSpPr/>
          <p:nvPr/>
        </p:nvSpPr>
        <p:spPr>
          <a:xfrm>
            <a:off x="3532419" y="4950187"/>
            <a:ext cx="1439289" cy="817565"/>
          </a:xfrm>
          <a:custGeom>
            <a:avLst/>
            <a:gdLst/>
            <a:ahLst/>
            <a:cxnLst/>
            <a:rect l="l" t="t" r="r" b="b"/>
            <a:pathLst>
              <a:path w="1305560" h="741679">
                <a:moveTo>
                  <a:pt x="1305560" y="0"/>
                </a:moveTo>
                <a:lnTo>
                  <a:pt x="0" y="0"/>
                </a:lnTo>
                <a:lnTo>
                  <a:pt x="0" y="741679"/>
                </a:lnTo>
                <a:lnTo>
                  <a:pt x="1305560" y="741679"/>
                </a:lnTo>
                <a:lnTo>
                  <a:pt x="1305560" y="0"/>
                </a:lnTo>
                <a:close/>
              </a:path>
            </a:pathLst>
          </a:custGeom>
          <a:solidFill>
            <a:srgbClr val="000000"/>
          </a:solidFill>
        </p:spPr>
        <p:txBody>
          <a:bodyPr wrap="square" lIns="0" tIns="0" rIns="0" bIns="0" rtlCol="0"/>
          <a:lstStyle/>
          <a:p>
            <a:endParaRPr/>
          </a:p>
        </p:txBody>
      </p:sp>
      <p:sp>
        <p:nvSpPr>
          <p:cNvPr id="771" name="object 771"/>
          <p:cNvSpPr/>
          <p:nvPr/>
        </p:nvSpPr>
        <p:spPr>
          <a:xfrm>
            <a:off x="4971708" y="4950187"/>
            <a:ext cx="2735770" cy="817565"/>
          </a:xfrm>
          <a:custGeom>
            <a:avLst/>
            <a:gdLst/>
            <a:ahLst/>
            <a:cxnLst/>
            <a:rect l="l" t="t" r="r" b="b"/>
            <a:pathLst>
              <a:path w="2481579" h="741679">
                <a:moveTo>
                  <a:pt x="2481579" y="0"/>
                </a:moveTo>
                <a:lnTo>
                  <a:pt x="0" y="0"/>
                </a:lnTo>
                <a:lnTo>
                  <a:pt x="0" y="741679"/>
                </a:lnTo>
                <a:lnTo>
                  <a:pt x="2481579" y="741679"/>
                </a:lnTo>
                <a:lnTo>
                  <a:pt x="2481579" y="0"/>
                </a:lnTo>
                <a:close/>
              </a:path>
            </a:pathLst>
          </a:custGeom>
          <a:solidFill>
            <a:srgbClr val="000000"/>
          </a:solidFill>
        </p:spPr>
        <p:txBody>
          <a:bodyPr wrap="square" lIns="0" tIns="0" rIns="0" bIns="0" rtlCol="0"/>
          <a:lstStyle/>
          <a:p>
            <a:endParaRPr/>
          </a:p>
        </p:txBody>
      </p:sp>
      <p:sp>
        <p:nvSpPr>
          <p:cNvPr id="773" name="object 773"/>
          <p:cNvSpPr/>
          <p:nvPr/>
        </p:nvSpPr>
        <p:spPr>
          <a:xfrm>
            <a:off x="7707478" y="4950187"/>
            <a:ext cx="2254140" cy="817565"/>
          </a:xfrm>
          <a:custGeom>
            <a:avLst/>
            <a:gdLst/>
            <a:ahLst/>
            <a:cxnLst/>
            <a:rect l="l" t="t" r="r" b="b"/>
            <a:pathLst>
              <a:path w="2044700" h="741679">
                <a:moveTo>
                  <a:pt x="2044700" y="0"/>
                </a:moveTo>
                <a:lnTo>
                  <a:pt x="0" y="0"/>
                </a:lnTo>
                <a:lnTo>
                  <a:pt x="0" y="741679"/>
                </a:lnTo>
                <a:lnTo>
                  <a:pt x="2044700" y="741679"/>
                </a:lnTo>
                <a:lnTo>
                  <a:pt x="2044700" y="0"/>
                </a:lnTo>
                <a:close/>
              </a:path>
            </a:pathLst>
          </a:custGeom>
          <a:solidFill>
            <a:srgbClr val="000000"/>
          </a:solidFill>
        </p:spPr>
        <p:txBody>
          <a:bodyPr wrap="square" lIns="0" tIns="0" rIns="0" bIns="0" rtlCol="0"/>
          <a:lstStyle/>
          <a:p>
            <a:endParaRPr/>
          </a:p>
        </p:txBody>
      </p:sp>
      <p:sp>
        <p:nvSpPr>
          <p:cNvPr id="780" name="object 780"/>
          <p:cNvSpPr/>
          <p:nvPr/>
        </p:nvSpPr>
        <p:spPr>
          <a:xfrm>
            <a:off x="1230676" y="6582517"/>
            <a:ext cx="964660" cy="817565"/>
          </a:xfrm>
          <a:custGeom>
            <a:avLst/>
            <a:gdLst/>
            <a:ahLst/>
            <a:cxnLst/>
            <a:rect l="l" t="t" r="r" b="b"/>
            <a:pathLst>
              <a:path w="875030" h="741679">
                <a:moveTo>
                  <a:pt x="875030" y="0"/>
                </a:moveTo>
                <a:lnTo>
                  <a:pt x="0" y="0"/>
                </a:lnTo>
                <a:lnTo>
                  <a:pt x="0" y="741680"/>
                </a:lnTo>
                <a:lnTo>
                  <a:pt x="875030" y="741680"/>
                </a:lnTo>
                <a:lnTo>
                  <a:pt x="875030" y="0"/>
                </a:lnTo>
                <a:close/>
              </a:path>
            </a:pathLst>
          </a:custGeom>
          <a:solidFill>
            <a:srgbClr val="000000"/>
          </a:solidFill>
        </p:spPr>
        <p:txBody>
          <a:bodyPr wrap="square" lIns="0" tIns="0" rIns="0" bIns="0" rtlCol="0"/>
          <a:lstStyle/>
          <a:p>
            <a:endParaRPr/>
          </a:p>
        </p:txBody>
      </p:sp>
      <p:sp>
        <p:nvSpPr>
          <p:cNvPr id="782" name="object 782"/>
          <p:cNvSpPr/>
          <p:nvPr/>
        </p:nvSpPr>
        <p:spPr>
          <a:xfrm>
            <a:off x="2195336" y="6582517"/>
            <a:ext cx="1337083" cy="817565"/>
          </a:xfrm>
          <a:custGeom>
            <a:avLst/>
            <a:gdLst/>
            <a:ahLst/>
            <a:cxnLst/>
            <a:rect l="l" t="t" r="r" b="b"/>
            <a:pathLst>
              <a:path w="1212850" h="741679">
                <a:moveTo>
                  <a:pt x="1212850" y="0"/>
                </a:moveTo>
                <a:lnTo>
                  <a:pt x="0" y="0"/>
                </a:lnTo>
                <a:lnTo>
                  <a:pt x="0" y="741680"/>
                </a:lnTo>
                <a:lnTo>
                  <a:pt x="1212850" y="741680"/>
                </a:lnTo>
                <a:lnTo>
                  <a:pt x="1212850" y="0"/>
                </a:lnTo>
                <a:close/>
              </a:path>
            </a:pathLst>
          </a:custGeom>
          <a:solidFill>
            <a:srgbClr val="000000"/>
          </a:solidFill>
        </p:spPr>
        <p:txBody>
          <a:bodyPr wrap="square" lIns="0" tIns="0" rIns="0" bIns="0" rtlCol="0"/>
          <a:lstStyle/>
          <a:p>
            <a:endParaRPr/>
          </a:p>
        </p:txBody>
      </p:sp>
      <p:sp>
        <p:nvSpPr>
          <p:cNvPr id="784" name="object 784"/>
          <p:cNvSpPr/>
          <p:nvPr/>
        </p:nvSpPr>
        <p:spPr>
          <a:xfrm>
            <a:off x="3532419" y="6582517"/>
            <a:ext cx="1439289" cy="817565"/>
          </a:xfrm>
          <a:custGeom>
            <a:avLst/>
            <a:gdLst/>
            <a:ahLst/>
            <a:cxnLst/>
            <a:rect l="l" t="t" r="r" b="b"/>
            <a:pathLst>
              <a:path w="1305560" h="741679">
                <a:moveTo>
                  <a:pt x="1305560" y="0"/>
                </a:moveTo>
                <a:lnTo>
                  <a:pt x="0" y="0"/>
                </a:lnTo>
                <a:lnTo>
                  <a:pt x="0" y="741680"/>
                </a:lnTo>
                <a:lnTo>
                  <a:pt x="1305560" y="741680"/>
                </a:lnTo>
                <a:lnTo>
                  <a:pt x="1305560" y="0"/>
                </a:lnTo>
                <a:close/>
              </a:path>
            </a:pathLst>
          </a:custGeom>
          <a:solidFill>
            <a:srgbClr val="000000"/>
          </a:solidFill>
        </p:spPr>
        <p:txBody>
          <a:bodyPr wrap="square" lIns="0" tIns="0" rIns="0" bIns="0" rtlCol="0"/>
          <a:lstStyle/>
          <a:p>
            <a:endParaRPr/>
          </a:p>
        </p:txBody>
      </p:sp>
      <p:sp>
        <p:nvSpPr>
          <p:cNvPr id="786" name="object 786"/>
          <p:cNvSpPr/>
          <p:nvPr/>
        </p:nvSpPr>
        <p:spPr>
          <a:xfrm>
            <a:off x="4971708" y="6582517"/>
            <a:ext cx="2735770" cy="817565"/>
          </a:xfrm>
          <a:custGeom>
            <a:avLst/>
            <a:gdLst/>
            <a:ahLst/>
            <a:cxnLst/>
            <a:rect l="l" t="t" r="r" b="b"/>
            <a:pathLst>
              <a:path w="2481579" h="741679">
                <a:moveTo>
                  <a:pt x="2481579" y="0"/>
                </a:moveTo>
                <a:lnTo>
                  <a:pt x="0" y="0"/>
                </a:lnTo>
                <a:lnTo>
                  <a:pt x="0" y="741680"/>
                </a:lnTo>
                <a:lnTo>
                  <a:pt x="2481579" y="741680"/>
                </a:lnTo>
                <a:lnTo>
                  <a:pt x="2481579" y="0"/>
                </a:lnTo>
                <a:close/>
              </a:path>
            </a:pathLst>
          </a:custGeom>
          <a:solidFill>
            <a:srgbClr val="000000"/>
          </a:solidFill>
        </p:spPr>
        <p:txBody>
          <a:bodyPr wrap="square" lIns="0" tIns="0" rIns="0" bIns="0" rtlCol="0"/>
          <a:lstStyle/>
          <a:p>
            <a:endParaRPr/>
          </a:p>
        </p:txBody>
      </p:sp>
      <p:sp>
        <p:nvSpPr>
          <p:cNvPr id="788" name="object 788"/>
          <p:cNvSpPr/>
          <p:nvPr/>
        </p:nvSpPr>
        <p:spPr>
          <a:xfrm>
            <a:off x="7707478" y="6582517"/>
            <a:ext cx="2254140" cy="817565"/>
          </a:xfrm>
          <a:custGeom>
            <a:avLst/>
            <a:gdLst/>
            <a:ahLst/>
            <a:cxnLst/>
            <a:rect l="l" t="t" r="r" b="b"/>
            <a:pathLst>
              <a:path w="2044700" h="741679">
                <a:moveTo>
                  <a:pt x="2044700" y="0"/>
                </a:moveTo>
                <a:lnTo>
                  <a:pt x="0" y="0"/>
                </a:lnTo>
                <a:lnTo>
                  <a:pt x="0" y="741680"/>
                </a:lnTo>
                <a:lnTo>
                  <a:pt x="2044700" y="741680"/>
                </a:lnTo>
                <a:lnTo>
                  <a:pt x="2044700" y="0"/>
                </a:lnTo>
                <a:close/>
              </a:path>
            </a:pathLst>
          </a:custGeom>
          <a:solidFill>
            <a:srgbClr val="000000"/>
          </a:solidFill>
        </p:spPr>
        <p:txBody>
          <a:bodyPr wrap="square" lIns="0" tIns="0" rIns="0" bIns="0" rtlCol="0"/>
          <a:lstStyle/>
          <a:p>
            <a:endParaRPr/>
          </a:p>
        </p:txBody>
      </p:sp>
      <p:sp>
        <p:nvSpPr>
          <p:cNvPr id="790" name="object 790"/>
          <p:cNvSpPr/>
          <p:nvPr/>
        </p:nvSpPr>
        <p:spPr>
          <a:xfrm>
            <a:off x="9174768" y="1"/>
            <a:ext cx="905856" cy="877761"/>
          </a:xfrm>
          <a:prstGeom prst="rect">
            <a:avLst/>
          </a:prstGeom>
          <a:blipFill>
            <a:blip r:embed="rId3" cstate="print"/>
            <a:stretch>
              <a:fillRect/>
            </a:stretch>
          </a:blipFill>
        </p:spPr>
        <p:txBody>
          <a:bodyPr wrap="square" lIns="0" tIns="0" rIns="0" bIns="0" rtlCol="0"/>
          <a:lstStyle/>
          <a:p>
            <a:endParaRPr/>
          </a:p>
        </p:txBody>
      </p:sp>
      <p:sp>
        <p:nvSpPr>
          <p:cNvPr id="791" name="object 791"/>
          <p:cNvSpPr/>
          <p:nvPr/>
        </p:nvSpPr>
        <p:spPr>
          <a:xfrm>
            <a:off x="1230676" y="1716325"/>
            <a:ext cx="8730941" cy="0"/>
          </a:xfrm>
          <a:custGeom>
            <a:avLst/>
            <a:gdLst/>
            <a:ahLst/>
            <a:cxnLst/>
            <a:rect l="l" t="t" r="r" b="b"/>
            <a:pathLst>
              <a:path w="7919720">
                <a:moveTo>
                  <a:pt x="0" y="0"/>
                </a:moveTo>
                <a:lnTo>
                  <a:pt x="7919720" y="0"/>
                </a:lnTo>
              </a:path>
            </a:pathLst>
          </a:custGeom>
          <a:ln w="12579">
            <a:solidFill>
              <a:srgbClr val="FFFFFF"/>
            </a:solidFill>
          </a:ln>
        </p:spPr>
        <p:txBody>
          <a:bodyPr wrap="square" lIns="0" tIns="0" rIns="0" bIns="0" rtlCol="0"/>
          <a:lstStyle/>
          <a:p>
            <a:endParaRPr/>
          </a:p>
        </p:txBody>
      </p:sp>
    </p:spTree>
  </p:cSld>
  <p:clrMapOvr>
    <a:masterClrMapping/>
  </p:clrMapOvr>
  <p:transition>
    <p:wipe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4208" y="3419797"/>
            <a:ext cx="2645276" cy="769441"/>
          </a:xfrm>
          <a:prstGeom prst="rect">
            <a:avLst/>
          </a:prstGeom>
          <a:noFill/>
        </p:spPr>
        <p:txBody>
          <a:bodyPr wrap="none" rtlCol="0">
            <a:spAutoFit/>
          </a:bodyPr>
          <a:lstStyle/>
          <a:p>
            <a:r>
              <a:rPr lang="en-IN" sz="4400" dirty="0" smtClean="0">
                <a:solidFill>
                  <a:schemeClr val="accent6">
                    <a:lumMod val="50000"/>
                  </a:schemeClr>
                </a:solidFill>
                <a:latin typeface="AR BERKLEY" pitchFamily="2" charset="0"/>
              </a:rPr>
              <a:t>Thank you</a:t>
            </a:r>
            <a:endParaRPr lang="en-IN" dirty="0">
              <a:solidFill>
                <a:schemeClr val="accent6">
                  <a:lumMod val="50000"/>
                </a:schemeClr>
              </a:solidFill>
              <a:latin typeface="AR BERKLEY"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6151" y="0"/>
            <a:ext cx="3234201" cy="565576"/>
          </a:xfrm>
          <a:prstGeom prst="rect">
            <a:avLst/>
          </a:prstGeom>
        </p:spPr>
        <p:txBody>
          <a:bodyPr vert="horz" wrap="square" lIns="0" tIns="13999" rIns="0" bIns="0" rtlCol="0">
            <a:spAutoFit/>
          </a:bodyPr>
          <a:lstStyle/>
          <a:p>
            <a:pPr marL="13999">
              <a:lnSpc>
                <a:spcPct val="100000"/>
              </a:lnSpc>
              <a:spcBef>
                <a:spcPts val="110"/>
              </a:spcBef>
            </a:pPr>
            <a:r>
              <a:rPr sz="3500" spc="-6" dirty="0">
                <a:solidFill>
                  <a:srgbClr val="FF0000"/>
                </a:solidFill>
              </a:rPr>
              <a:t>DEFINITIONS</a:t>
            </a:r>
            <a:r>
              <a:rPr sz="3500" spc="-22" dirty="0">
                <a:solidFill>
                  <a:srgbClr val="FF0000"/>
                </a:solidFill>
              </a:rPr>
              <a:t> </a:t>
            </a:r>
            <a:r>
              <a:rPr sz="3500" dirty="0">
                <a:solidFill>
                  <a:srgbClr val="FFFFFF"/>
                </a:solidFill>
                <a:latin typeface="Times New Roman"/>
                <a:cs typeface="Times New Roman"/>
              </a:rPr>
              <a:t>:</a:t>
            </a:r>
            <a:endParaRPr sz="3500" dirty="0">
              <a:latin typeface="Times New Roman"/>
              <a:cs typeface="Times New Roman"/>
            </a:endParaRPr>
          </a:p>
        </p:txBody>
      </p:sp>
      <p:sp>
        <p:nvSpPr>
          <p:cNvPr id="3" name="object 3"/>
          <p:cNvSpPr txBox="1"/>
          <p:nvPr/>
        </p:nvSpPr>
        <p:spPr>
          <a:xfrm>
            <a:off x="1821514" y="895961"/>
            <a:ext cx="340921" cy="498379"/>
          </a:xfrm>
          <a:prstGeom prst="rect">
            <a:avLst/>
          </a:prstGeom>
        </p:spPr>
        <p:txBody>
          <a:bodyPr vert="horz" wrap="square" lIns="0" tIns="13999" rIns="0" bIns="0" rtlCol="0">
            <a:spAutoFit/>
          </a:bodyPr>
          <a:lstStyle/>
          <a:p>
            <a:pPr marL="13999">
              <a:spcBef>
                <a:spcPts val="110"/>
              </a:spcBef>
            </a:pPr>
            <a:r>
              <a:rPr sz="3100" spc="-628" dirty="0">
                <a:solidFill>
                  <a:srgbClr val="FFFFFF"/>
                </a:solidFill>
                <a:latin typeface="UnDotum"/>
                <a:cs typeface="UnDotum"/>
              </a:rPr>
              <a:t></a:t>
            </a:r>
            <a:endParaRPr sz="3100" dirty="0">
              <a:latin typeface="UnDotum"/>
              <a:cs typeface="UnDotum"/>
            </a:endParaRPr>
          </a:p>
        </p:txBody>
      </p:sp>
      <p:grpSp>
        <p:nvGrpSpPr>
          <p:cNvPr id="4" name="object 4"/>
          <p:cNvGrpSpPr/>
          <p:nvPr/>
        </p:nvGrpSpPr>
        <p:grpSpPr>
          <a:xfrm>
            <a:off x="2408850" y="1341841"/>
            <a:ext cx="2216337" cy="1812922"/>
            <a:chOff x="2185035" y="1217294"/>
            <a:chExt cx="2010410" cy="1644650"/>
          </a:xfrm>
        </p:grpSpPr>
        <p:sp>
          <p:nvSpPr>
            <p:cNvPr id="5" name="object 5"/>
            <p:cNvSpPr/>
            <p:nvPr/>
          </p:nvSpPr>
          <p:spPr>
            <a:xfrm>
              <a:off x="2194560" y="1226819"/>
              <a:ext cx="1380490" cy="0"/>
            </a:xfrm>
            <a:custGeom>
              <a:avLst/>
              <a:gdLst/>
              <a:ahLst/>
              <a:cxnLst/>
              <a:rect l="l" t="t" r="r" b="b"/>
              <a:pathLst>
                <a:path w="1380489">
                  <a:moveTo>
                    <a:pt x="0" y="0"/>
                  </a:moveTo>
                  <a:lnTo>
                    <a:pt x="1380490" y="0"/>
                  </a:lnTo>
                </a:path>
              </a:pathLst>
            </a:custGeom>
            <a:ln w="19050">
              <a:solidFill>
                <a:srgbClr val="FFFFFF"/>
              </a:solidFill>
            </a:ln>
          </p:spPr>
          <p:txBody>
            <a:bodyPr wrap="square" lIns="0" tIns="0" rIns="0" bIns="0" rtlCol="0"/>
            <a:lstStyle/>
            <a:p>
              <a:endParaRPr/>
            </a:p>
          </p:txBody>
        </p:sp>
        <p:sp>
          <p:nvSpPr>
            <p:cNvPr id="6" name="object 6"/>
            <p:cNvSpPr/>
            <p:nvPr/>
          </p:nvSpPr>
          <p:spPr>
            <a:xfrm>
              <a:off x="3575050" y="1226819"/>
              <a:ext cx="187960" cy="0"/>
            </a:xfrm>
            <a:custGeom>
              <a:avLst/>
              <a:gdLst/>
              <a:ahLst/>
              <a:cxnLst/>
              <a:rect l="l" t="t" r="r" b="b"/>
              <a:pathLst>
                <a:path w="187960">
                  <a:moveTo>
                    <a:pt x="0" y="0"/>
                  </a:moveTo>
                  <a:lnTo>
                    <a:pt x="187960" y="0"/>
                  </a:lnTo>
                </a:path>
              </a:pathLst>
            </a:custGeom>
            <a:ln w="19050">
              <a:solidFill>
                <a:srgbClr val="FFFFFF"/>
              </a:solidFill>
            </a:ln>
          </p:spPr>
          <p:txBody>
            <a:bodyPr wrap="square" lIns="0" tIns="0" rIns="0" bIns="0" rtlCol="0"/>
            <a:lstStyle/>
            <a:p>
              <a:endParaRPr/>
            </a:p>
          </p:txBody>
        </p:sp>
        <p:sp>
          <p:nvSpPr>
            <p:cNvPr id="7" name="object 7"/>
            <p:cNvSpPr/>
            <p:nvPr/>
          </p:nvSpPr>
          <p:spPr>
            <a:xfrm>
              <a:off x="2194560" y="2852419"/>
              <a:ext cx="1892300" cy="0"/>
            </a:xfrm>
            <a:custGeom>
              <a:avLst/>
              <a:gdLst/>
              <a:ahLst/>
              <a:cxnLst/>
              <a:rect l="l" t="t" r="r" b="b"/>
              <a:pathLst>
                <a:path w="1892300">
                  <a:moveTo>
                    <a:pt x="0" y="0"/>
                  </a:moveTo>
                  <a:lnTo>
                    <a:pt x="1892300" y="0"/>
                  </a:lnTo>
                </a:path>
              </a:pathLst>
            </a:custGeom>
            <a:ln w="19050">
              <a:solidFill>
                <a:srgbClr val="FFFFFF"/>
              </a:solidFill>
            </a:ln>
          </p:spPr>
          <p:txBody>
            <a:bodyPr wrap="square" lIns="0" tIns="0" rIns="0" bIns="0" rtlCol="0"/>
            <a:lstStyle/>
            <a:p>
              <a:endParaRPr/>
            </a:p>
          </p:txBody>
        </p:sp>
        <p:sp>
          <p:nvSpPr>
            <p:cNvPr id="8" name="object 8"/>
            <p:cNvSpPr/>
            <p:nvPr/>
          </p:nvSpPr>
          <p:spPr>
            <a:xfrm>
              <a:off x="4086860" y="2852419"/>
              <a:ext cx="99060" cy="0"/>
            </a:xfrm>
            <a:custGeom>
              <a:avLst/>
              <a:gdLst/>
              <a:ahLst/>
              <a:cxnLst/>
              <a:rect l="l" t="t" r="r" b="b"/>
              <a:pathLst>
                <a:path w="99060">
                  <a:moveTo>
                    <a:pt x="0" y="0"/>
                  </a:moveTo>
                  <a:lnTo>
                    <a:pt x="99060" y="0"/>
                  </a:lnTo>
                </a:path>
              </a:pathLst>
            </a:custGeom>
            <a:ln w="19050">
              <a:solidFill>
                <a:srgbClr val="FFFFFF"/>
              </a:solidFill>
            </a:ln>
          </p:spPr>
          <p:txBody>
            <a:bodyPr wrap="square" lIns="0" tIns="0" rIns="0" bIns="0" rtlCol="0"/>
            <a:lstStyle/>
            <a:p>
              <a:endParaRPr/>
            </a:p>
          </p:txBody>
        </p:sp>
      </p:grpSp>
      <p:sp>
        <p:nvSpPr>
          <p:cNvPr id="9" name="object 9"/>
          <p:cNvSpPr txBox="1"/>
          <p:nvPr/>
        </p:nvSpPr>
        <p:spPr>
          <a:xfrm>
            <a:off x="1821514" y="2687884"/>
            <a:ext cx="340921" cy="498379"/>
          </a:xfrm>
          <a:prstGeom prst="rect">
            <a:avLst/>
          </a:prstGeom>
        </p:spPr>
        <p:txBody>
          <a:bodyPr vert="horz" wrap="square" lIns="0" tIns="13999" rIns="0" bIns="0" rtlCol="0">
            <a:spAutoFit/>
          </a:bodyPr>
          <a:lstStyle/>
          <a:p>
            <a:pPr marL="13999">
              <a:spcBef>
                <a:spcPts val="110"/>
              </a:spcBef>
            </a:pPr>
            <a:r>
              <a:rPr sz="3100" spc="-628" dirty="0">
                <a:solidFill>
                  <a:srgbClr val="FFFFFF"/>
                </a:solidFill>
                <a:latin typeface="UnDotum"/>
                <a:cs typeface="UnDotum"/>
              </a:rPr>
              <a:t></a:t>
            </a:r>
            <a:endParaRPr sz="3100" dirty="0">
              <a:latin typeface="UnDotum"/>
              <a:cs typeface="UnDotum"/>
            </a:endParaRPr>
          </a:p>
        </p:txBody>
      </p:sp>
      <p:sp>
        <p:nvSpPr>
          <p:cNvPr id="10" name="object 10"/>
          <p:cNvSpPr txBox="1"/>
          <p:nvPr/>
        </p:nvSpPr>
        <p:spPr>
          <a:xfrm>
            <a:off x="2305942" y="912761"/>
            <a:ext cx="7062038" cy="2337849"/>
          </a:xfrm>
          <a:prstGeom prst="rect">
            <a:avLst/>
          </a:prstGeom>
        </p:spPr>
        <p:txBody>
          <a:bodyPr vert="horz" wrap="square" lIns="0" tIns="13999" rIns="0" bIns="0" rtlCol="0">
            <a:spAutoFit/>
          </a:bodyPr>
          <a:lstStyle/>
          <a:p>
            <a:pPr marL="113394">
              <a:spcBef>
                <a:spcPts val="110"/>
              </a:spcBef>
              <a:tabLst>
                <a:tab pos="1939591" algn="l"/>
              </a:tabLst>
            </a:pPr>
            <a:r>
              <a:rPr sz="3100" b="1" spc="-11" dirty="0">
                <a:solidFill>
                  <a:schemeClr val="tx1"/>
                </a:solidFill>
                <a:latin typeface="Times New Roman"/>
                <a:cs typeface="Times New Roman"/>
              </a:rPr>
              <a:t>ESTRUS</a:t>
            </a:r>
            <a:r>
              <a:rPr sz="3100" spc="-11" dirty="0">
                <a:solidFill>
                  <a:schemeClr val="tx1"/>
                </a:solidFill>
                <a:latin typeface="Times New Roman"/>
                <a:cs typeface="Times New Roman"/>
              </a:rPr>
              <a:t>:	</a:t>
            </a:r>
            <a:r>
              <a:rPr sz="3100" spc="-6" dirty="0">
                <a:solidFill>
                  <a:schemeClr val="tx1"/>
                </a:solidFill>
                <a:latin typeface="Times New Roman"/>
                <a:cs typeface="Times New Roman"/>
              </a:rPr>
              <a:t>Period </a:t>
            </a:r>
            <a:r>
              <a:rPr sz="3100" dirty="0">
                <a:solidFill>
                  <a:schemeClr val="tx1"/>
                </a:solidFill>
                <a:latin typeface="Times New Roman"/>
                <a:cs typeface="Times New Roman"/>
              </a:rPr>
              <a:t>of </a:t>
            </a:r>
            <a:r>
              <a:rPr sz="3100" spc="-6" dirty="0">
                <a:solidFill>
                  <a:schemeClr val="tx1"/>
                </a:solidFill>
                <a:latin typeface="Times New Roman"/>
                <a:cs typeface="Times New Roman"/>
              </a:rPr>
              <a:t>sexual</a:t>
            </a:r>
            <a:r>
              <a:rPr sz="3100" spc="-28" dirty="0">
                <a:solidFill>
                  <a:schemeClr val="tx1"/>
                </a:solidFill>
                <a:latin typeface="Times New Roman"/>
                <a:cs typeface="Times New Roman"/>
              </a:rPr>
              <a:t> </a:t>
            </a:r>
            <a:r>
              <a:rPr sz="3100" spc="-6" dirty="0">
                <a:solidFill>
                  <a:schemeClr val="tx1"/>
                </a:solidFill>
                <a:latin typeface="Times New Roman"/>
                <a:cs typeface="Times New Roman"/>
              </a:rPr>
              <a:t>receptivity.</a:t>
            </a:r>
            <a:endParaRPr sz="3100" dirty="0">
              <a:solidFill>
                <a:schemeClr val="tx1"/>
              </a:solidFill>
              <a:latin typeface="Times New Roman"/>
              <a:cs typeface="Times New Roman"/>
            </a:endParaRPr>
          </a:p>
          <a:p>
            <a:pPr>
              <a:spcBef>
                <a:spcPts val="44"/>
              </a:spcBef>
            </a:pPr>
            <a:endParaRPr sz="2900" dirty="0">
              <a:solidFill>
                <a:schemeClr val="tx1"/>
              </a:solidFill>
              <a:latin typeface="Times New Roman"/>
              <a:cs typeface="Times New Roman"/>
            </a:endParaRPr>
          </a:p>
          <a:p>
            <a:pPr marL="512371" indent="-498372">
              <a:buChar char="•"/>
              <a:tabLst>
                <a:tab pos="511670" algn="l"/>
                <a:tab pos="512371" algn="l"/>
              </a:tabLst>
            </a:pPr>
            <a:r>
              <a:rPr sz="2600" spc="-11" dirty="0">
                <a:solidFill>
                  <a:schemeClr val="tx1"/>
                </a:solidFill>
                <a:latin typeface="Times New Roman"/>
                <a:cs typeface="Times New Roman"/>
              </a:rPr>
              <a:t>Commonly </a:t>
            </a:r>
            <a:r>
              <a:rPr sz="2600" spc="-6" dirty="0">
                <a:solidFill>
                  <a:schemeClr val="tx1"/>
                </a:solidFill>
                <a:latin typeface="Times New Roman"/>
                <a:cs typeface="Times New Roman"/>
              </a:rPr>
              <a:t>referred </a:t>
            </a:r>
            <a:r>
              <a:rPr sz="2600" dirty="0">
                <a:solidFill>
                  <a:schemeClr val="tx1"/>
                </a:solidFill>
                <a:latin typeface="Times New Roman"/>
                <a:cs typeface="Times New Roman"/>
              </a:rPr>
              <a:t>to as</a:t>
            </a:r>
            <a:r>
              <a:rPr sz="2600" spc="17" dirty="0">
                <a:solidFill>
                  <a:schemeClr val="tx1"/>
                </a:solidFill>
                <a:latin typeface="Times New Roman"/>
                <a:cs typeface="Times New Roman"/>
              </a:rPr>
              <a:t> </a:t>
            </a:r>
            <a:r>
              <a:rPr sz="2600" spc="-6" dirty="0">
                <a:solidFill>
                  <a:schemeClr val="tx1"/>
                </a:solidFill>
                <a:latin typeface="Times New Roman"/>
                <a:cs typeface="Times New Roman"/>
              </a:rPr>
              <a:t>“Heat”</a:t>
            </a:r>
            <a:endParaRPr sz="2600" dirty="0">
              <a:solidFill>
                <a:schemeClr val="tx1"/>
              </a:solidFill>
              <a:latin typeface="Times New Roman"/>
              <a:cs typeface="Times New Roman"/>
            </a:endParaRPr>
          </a:p>
          <a:p>
            <a:pPr>
              <a:spcBef>
                <a:spcPts val="22"/>
              </a:spcBef>
            </a:pPr>
            <a:endParaRPr sz="3400" dirty="0">
              <a:solidFill>
                <a:schemeClr val="tx1"/>
              </a:solidFill>
              <a:latin typeface="Times New Roman"/>
              <a:cs typeface="Times New Roman"/>
            </a:endParaRPr>
          </a:p>
          <a:p>
            <a:pPr marL="113394">
              <a:tabLst>
                <a:tab pos="2503759" algn="l"/>
              </a:tabLst>
            </a:pPr>
            <a:r>
              <a:rPr sz="3100" b="1" spc="-11" dirty="0">
                <a:solidFill>
                  <a:schemeClr val="tx1"/>
                </a:solidFill>
                <a:latin typeface="Times New Roman"/>
                <a:cs typeface="Times New Roman"/>
              </a:rPr>
              <a:t>ANESTRUS</a:t>
            </a:r>
            <a:r>
              <a:rPr sz="3100" spc="-11" dirty="0">
                <a:solidFill>
                  <a:schemeClr val="tx1"/>
                </a:solidFill>
                <a:latin typeface="Times New Roman"/>
                <a:cs typeface="Times New Roman"/>
              </a:rPr>
              <a:t>:	</a:t>
            </a:r>
            <a:r>
              <a:rPr sz="3100" spc="-6" dirty="0">
                <a:solidFill>
                  <a:schemeClr val="tx1"/>
                </a:solidFill>
                <a:latin typeface="Times New Roman"/>
                <a:cs typeface="Times New Roman"/>
              </a:rPr>
              <a:t>Period when </a:t>
            </a:r>
            <a:r>
              <a:rPr sz="3100" spc="-11" dirty="0">
                <a:solidFill>
                  <a:schemeClr val="tx1"/>
                </a:solidFill>
                <a:latin typeface="Times New Roman"/>
                <a:cs typeface="Times New Roman"/>
              </a:rPr>
              <a:t>female </a:t>
            </a:r>
            <a:r>
              <a:rPr sz="3100" spc="-6" dirty="0">
                <a:solidFill>
                  <a:schemeClr val="tx1"/>
                </a:solidFill>
                <a:latin typeface="Times New Roman"/>
                <a:cs typeface="Times New Roman"/>
              </a:rPr>
              <a:t>does</a:t>
            </a:r>
            <a:r>
              <a:rPr sz="3100" spc="-50" dirty="0">
                <a:solidFill>
                  <a:schemeClr val="tx1"/>
                </a:solidFill>
                <a:latin typeface="Times New Roman"/>
                <a:cs typeface="Times New Roman"/>
              </a:rPr>
              <a:t> </a:t>
            </a:r>
            <a:r>
              <a:rPr sz="3100" dirty="0">
                <a:solidFill>
                  <a:schemeClr val="tx1"/>
                </a:solidFill>
                <a:latin typeface="Times New Roman"/>
                <a:cs typeface="Times New Roman"/>
              </a:rPr>
              <a:t>not</a:t>
            </a:r>
          </a:p>
        </p:txBody>
      </p:sp>
      <p:sp>
        <p:nvSpPr>
          <p:cNvPr id="11" name="object 11"/>
          <p:cNvSpPr txBox="1"/>
          <p:nvPr/>
        </p:nvSpPr>
        <p:spPr>
          <a:xfrm>
            <a:off x="2305942" y="3571246"/>
            <a:ext cx="4572684" cy="1337575"/>
          </a:xfrm>
          <a:prstGeom prst="rect">
            <a:avLst/>
          </a:prstGeom>
        </p:spPr>
        <p:txBody>
          <a:bodyPr vert="horz" wrap="square" lIns="0" tIns="13999" rIns="0" bIns="0" rtlCol="0">
            <a:spAutoFit/>
          </a:bodyPr>
          <a:lstStyle/>
          <a:p>
            <a:pPr marL="113394">
              <a:spcBef>
                <a:spcPts val="110"/>
              </a:spcBef>
            </a:pPr>
            <a:r>
              <a:rPr sz="3100" spc="-6" dirty="0">
                <a:solidFill>
                  <a:schemeClr val="tx1"/>
                </a:solidFill>
                <a:latin typeface="Times New Roman"/>
                <a:cs typeface="Times New Roman"/>
              </a:rPr>
              <a:t>experience</a:t>
            </a:r>
            <a:r>
              <a:rPr sz="3100" spc="-22" dirty="0">
                <a:solidFill>
                  <a:schemeClr val="tx1"/>
                </a:solidFill>
                <a:latin typeface="Times New Roman"/>
                <a:cs typeface="Times New Roman"/>
              </a:rPr>
              <a:t> </a:t>
            </a:r>
            <a:r>
              <a:rPr sz="3100" spc="-6" dirty="0">
                <a:solidFill>
                  <a:schemeClr val="tx1"/>
                </a:solidFill>
                <a:latin typeface="Times New Roman"/>
                <a:cs typeface="Times New Roman"/>
              </a:rPr>
              <a:t>cycles</a:t>
            </a:r>
            <a:endParaRPr sz="3100" dirty="0">
              <a:solidFill>
                <a:schemeClr val="tx1"/>
              </a:solidFill>
              <a:latin typeface="Times New Roman"/>
              <a:cs typeface="Times New Roman"/>
            </a:endParaRPr>
          </a:p>
          <a:p>
            <a:pPr>
              <a:spcBef>
                <a:spcPts val="44"/>
              </a:spcBef>
            </a:pPr>
            <a:endParaRPr sz="2900" dirty="0">
              <a:solidFill>
                <a:schemeClr val="tx1"/>
              </a:solidFill>
              <a:latin typeface="Times New Roman"/>
              <a:cs typeface="Times New Roman"/>
            </a:endParaRPr>
          </a:p>
          <a:p>
            <a:pPr marL="512371" indent="-498372">
              <a:buChar char="•"/>
              <a:tabLst>
                <a:tab pos="511670" algn="l"/>
                <a:tab pos="512371" algn="l"/>
              </a:tabLst>
            </a:pPr>
            <a:r>
              <a:rPr sz="2600" spc="-6" dirty="0">
                <a:solidFill>
                  <a:schemeClr val="tx1"/>
                </a:solidFill>
                <a:latin typeface="Times New Roman"/>
                <a:cs typeface="Times New Roman"/>
              </a:rPr>
              <a:t>Occurs during </a:t>
            </a:r>
            <a:r>
              <a:rPr sz="2600" dirty="0">
                <a:solidFill>
                  <a:schemeClr val="tx1"/>
                </a:solidFill>
                <a:latin typeface="Times New Roman"/>
                <a:cs typeface="Times New Roman"/>
              </a:rPr>
              <a:t>pregnancy,</a:t>
            </a:r>
            <a:r>
              <a:rPr sz="2600" spc="-33" dirty="0">
                <a:solidFill>
                  <a:schemeClr val="tx1"/>
                </a:solidFill>
                <a:latin typeface="Times New Roman"/>
                <a:cs typeface="Times New Roman"/>
              </a:rPr>
              <a:t> </a:t>
            </a:r>
            <a:r>
              <a:rPr sz="2600" dirty="0">
                <a:solidFill>
                  <a:schemeClr val="tx1"/>
                </a:solidFill>
                <a:latin typeface="Times New Roman"/>
                <a:cs typeface="Times New Roman"/>
              </a:rPr>
              <a:t>etc.</a:t>
            </a:r>
          </a:p>
        </p:txBody>
      </p:sp>
      <p:sp>
        <p:nvSpPr>
          <p:cNvPr id="12" name="object 12"/>
          <p:cNvSpPr/>
          <p:nvPr/>
        </p:nvSpPr>
        <p:spPr>
          <a:xfrm>
            <a:off x="9174768" y="1"/>
            <a:ext cx="905856" cy="87776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04008" y="401783"/>
            <a:ext cx="6856060" cy="968243"/>
          </a:xfrm>
          <a:prstGeom prst="rect">
            <a:avLst/>
          </a:prstGeom>
        </p:spPr>
        <p:txBody>
          <a:bodyPr vert="horz" wrap="square" lIns="0" tIns="13999" rIns="0" bIns="0" rtlCol="0">
            <a:spAutoFit/>
          </a:bodyPr>
          <a:lstStyle/>
          <a:p>
            <a:pPr marL="391978" indent="-377979">
              <a:spcBef>
                <a:spcPts val="110"/>
              </a:spcBef>
              <a:buFont typeface="Times New Roman"/>
              <a:buChar char="•"/>
              <a:tabLst>
                <a:tab pos="391278" algn="l"/>
                <a:tab pos="391978" algn="l"/>
              </a:tabLst>
            </a:pPr>
            <a:r>
              <a:rPr sz="3100" b="1" spc="-11" dirty="0">
                <a:solidFill>
                  <a:schemeClr val="tx1"/>
                </a:solidFill>
                <a:latin typeface="Times New Roman"/>
                <a:cs typeface="Times New Roman"/>
              </a:rPr>
              <a:t>Cycle </a:t>
            </a:r>
            <a:r>
              <a:rPr sz="3100" b="1" dirty="0">
                <a:solidFill>
                  <a:schemeClr val="tx1"/>
                </a:solidFill>
                <a:latin typeface="Times New Roman"/>
                <a:cs typeface="Times New Roman"/>
              </a:rPr>
              <a:t>is </a:t>
            </a:r>
            <a:r>
              <a:rPr sz="3100" b="1" spc="-11" dirty="0">
                <a:solidFill>
                  <a:schemeClr val="tx1"/>
                </a:solidFill>
                <a:latin typeface="Times New Roman"/>
                <a:cs typeface="Times New Roman"/>
              </a:rPr>
              <a:t>categorized </a:t>
            </a:r>
            <a:r>
              <a:rPr sz="3100" b="1" spc="-6" dirty="0">
                <a:solidFill>
                  <a:schemeClr val="tx1"/>
                </a:solidFill>
                <a:latin typeface="Times New Roman"/>
                <a:cs typeface="Times New Roman"/>
              </a:rPr>
              <a:t>by </a:t>
            </a:r>
            <a:r>
              <a:rPr sz="3100" b="1" spc="-11" dirty="0">
                <a:solidFill>
                  <a:schemeClr val="tx1"/>
                </a:solidFill>
                <a:latin typeface="Times New Roman"/>
                <a:cs typeface="Times New Roman"/>
              </a:rPr>
              <a:t>frequency</a:t>
            </a:r>
            <a:r>
              <a:rPr sz="3100" b="1" spc="-33" dirty="0">
                <a:solidFill>
                  <a:schemeClr val="tx1"/>
                </a:solidFill>
                <a:latin typeface="Times New Roman"/>
                <a:cs typeface="Times New Roman"/>
              </a:rPr>
              <a:t> </a:t>
            </a:r>
            <a:r>
              <a:rPr sz="3100" b="1" spc="-6" dirty="0">
                <a:solidFill>
                  <a:schemeClr val="tx1"/>
                </a:solidFill>
                <a:latin typeface="Times New Roman"/>
                <a:cs typeface="Times New Roman"/>
              </a:rPr>
              <a:t>occurrence</a:t>
            </a:r>
            <a:endParaRPr sz="3100" dirty="0">
              <a:solidFill>
                <a:schemeClr val="tx1"/>
              </a:solidFill>
              <a:latin typeface="Times New Roman"/>
              <a:cs typeface="Times New Roman"/>
            </a:endParaRPr>
          </a:p>
        </p:txBody>
      </p:sp>
      <p:sp>
        <p:nvSpPr>
          <p:cNvPr id="6" name="object 6"/>
          <p:cNvSpPr txBox="1"/>
          <p:nvPr/>
        </p:nvSpPr>
        <p:spPr>
          <a:xfrm>
            <a:off x="2520032" y="1547589"/>
            <a:ext cx="7102957" cy="3466756"/>
          </a:xfrm>
          <a:prstGeom prst="rect">
            <a:avLst/>
          </a:prstGeom>
        </p:spPr>
        <p:txBody>
          <a:bodyPr vert="horz" wrap="square" lIns="0" tIns="291184" rIns="0" bIns="0" rtlCol="0">
            <a:spAutoFit/>
          </a:bodyPr>
          <a:lstStyle/>
          <a:p>
            <a:pPr marL="13999">
              <a:spcBef>
                <a:spcPts val="2293"/>
              </a:spcBef>
            </a:pPr>
            <a:r>
              <a:rPr sz="3100" b="1" spc="-6" dirty="0">
                <a:solidFill>
                  <a:schemeClr val="tx1"/>
                </a:solidFill>
                <a:latin typeface="Times New Roman"/>
                <a:cs typeface="Times New Roman"/>
              </a:rPr>
              <a:t>throughout the</a:t>
            </a:r>
            <a:r>
              <a:rPr sz="3100" b="1" spc="-11" dirty="0">
                <a:solidFill>
                  <a:schemeClr val="tx1"/>
                </a:solidFill>
                <a:latin typeface="Times New Roman"/>
                <a:cs typeface="Times New Roman"/>
              </a:rPr>
              <a:t> </a:t>
            </a:r>
            <a:r>
              <a:rPr sz="3100" b="1" spc="-6" dirty="0">
                <a:solidFill>
                  <a:schemeClr val="tx1"/>
                </a:solidFill>
                <a:latin typeface="Times New Roman"/>
                <a:cs typeface="Times New Roman"/>
              </a:rPr>
              <a:t>year:</a:t>
            </a:r>
            <a:endParaRPr sz="3100" dirty="0">
              <a:solidFill>
                <a:schemeClr val="tx1"/>
              </a:solidFill>
              <a:latin typeface="Times New Roman"/>
              <a:cs typeface="Times New Roman"/>
            </a:endParaRPr>
          </a:p>
          <a:p>
            <a:pPr marL="454974" marR="5600" indent="-314982">
              <a:lnSpc>
                <a:spcPct val="138100"/>
              </a:lnSpc>
              <a:spcBef>
                <a:spcPts val="772"/>
              </a:spcBef>
              <a:buFont typeface="Times New Roman"/>
              <a:buChar char="–"/>
              <a:tabLst>
                <a:tab pos="454974" algn="l"/>
              </a:tabLst>
            </a:pPr>
            <a:r>
              <a:rPr sz="3100" b="1" i="1" spc="-6" dirty="0">
                <a:solidFill>
                  <a:schemeClr val="tx1"/>
                </a:solidFill>
                <a:latin typeface="Times New Roman"/>
                <a:cs typeface="Times New Roman"/>
              </a:rPr>
              <a:t>Polyestrus</a:t>
            </a:r>
            <a:r>
              <a:rPr sz="3100" spc="-6" dirty="0">
                <a:solidFill>
                  <a:schemeClr val="tx1"/>
                </a:solidFill>
                <a:latin typeface="Times New Roman"/>
                <a:cs typeface="Times New Roman"/>
              </a:rPr>
              <a:t>: Uniform </a:t>
            </a:r>
            <a:r>
              <a:rPr sz="3100" dirty="0">
                <a:solidFill>
                  <a:schemeClr val="tx1"/>
                </a:solidFill>
                <a:latin typeface="Times New Roman"/>
                <a:cs typeface="Times New Roman"/>
              </a:rPr>
              <a:t>distribution of </a:t>
            </a:r>
            <a:r>
              <a:rPr sz="3100" spc="-6" dirty="0">
                <a:solidFill>
                  <a:schemeClr val="tx1"/>
                </a:solidFill>
                <a:latin typeface="Times New Roman"/>
                <a:cs typeface="Times New Roman"/>
              </a:rPr>
              <a:t>estrous  cycles which occur regularly </a:t>
            </a:r>
            <a:r>
              <a:rPr sz="3100" dirty="0">
                <a:solidFill>
                  <a:schemeClr val="tx1"/>
                </a:solidFill>
                <a:latin typeface="Times New Roman"/>
                <a:cs typeface="Times New Roman"/>
              </a:rPr>
              <a:t>throughout the</a:t>
            </a:r>
            <a:r>
              <a:rPr sz="3100" spc="-28" dirty="0">
                <a:solidFill>
                  <a:schemeClr val="tx1"/>
                </a:solidFill>
                <a:latin typeface="Times New Roman"/>
                <a:cs typeface="Times New Roman"/>
              </a:rPr>
              <a:t> </a:t>
            </a:r>
            <a:r>
              <a:rPr sz="3100" spc="-6" dirty="0">
                <a:solidFill>
                  <a:schemeClr val="tx1"/>
                </a:solidFill>
                <a:latin typeface="Times New Roman"/>
                <a:cs typeface="Times New Roman"/>
              </a:rPr>
              <a:t>year</a:t>
            </a:r>
            <a:endParaRPr sz="3100" dirty="0">
              <a:solidFill>
                <a:schemeClr val="tx1"/>
              </a:solidFill>
              <a:latin typeface="Times New Roman"/>
              <a:cs typeface="Times New Roman"/>
            </a:endParaRPr>
          </a:p>
          <a:p>
            <a:pPr marL="895949" lvl="1" indent="-251986">
              <a:spcBef>
                <a:spcPts val="1885"/>
              </a:spcBef>
              <a:buFont typeface="Times New Roman"/>
              <a:buChar char="•"/>
              <a:tabLst>
                <a:tab pos="895949" algn="l"/>
              </a:tabLst>
            </a:pPr>
            <a:r>
              <a:rPr sz="2600" b="1" spc="-6" dirty="0">
                <a:solidFill>
                  <a:schemeClr val="tx1"/>
                </a:solidFill>
                <a:latin typeface="Times New Roman"/>
                <a:cs typeface="Times New Roman"/>
              </a:rPr>
              <a:t>Example</a:t>
            </a:r>
            <a:r>
              <a:rPr sz="2600" spc="-6" dirty="0">
                <a:solidFill>
                  <a:schemeClr val="tx1"/>
                </a:solidFill>
                <a:latin typeface="Times New Roman"/>
                <a:cs typeface="Times New Roman"/>
              </a:rPr>
              <a:t>: Cattle, Swine,</a:t>
            </a:r>
            <a:r>
              <a:rPr sz="2600" spc="11" dirty="0">
                <a:solidFill>
                  <a:schemeClr val="tx1"/>
                </a:solidFill>
                <a:latin typeface="Times New Roman"/>
                <a:cs typeface="Times New Roman"/>
              </a:rPr>
              <a:t> </a:t>
            </a:r>
            <a:r>
              <a:rPr sz="2600" spc="-6" dirty="0">
                <a:solidFill>
                  <a:schemeClr val="tx1"/>
                </a:solidFill>
                <a:latin typeface="Times New Roman"/>
                <a:cs typeface="Times New Roman"/>
              </a:rPr>
              <a:t>Rodents</a:t>
            </a:r>
            <a:endParaRPr sz="2600" dirty="0">
              <a:solidFill>
                <a:schemeClr val="tx1"/>
              </a:solidFill>
              <a:latin typeface="Times New Roman"/>
              <a:cs typeface="Times New Roman"/>
            </a:endParaRPr>
          </a:p>
        </p:txBody>
      </p:sp>
      <p:sp>
        <p:nvSpPr>
          <p:cNvPr id="12" name="object 12"/>
          <p:cNvSpPr txBox="1">
            <a:spLocks noGrp="1"/>
          </p:cNvSpPr>
          <p:nvPr>
            <p:ph type="title"/>
          </p:nvPr>
        </p:nvSpPr>
        <p:spPr>
          <a:xfrm>
            <a:off x="2913581" y="-36587"/>
            <a:ext cx="4564283" cy="414245"/>
          </a:xfrm>
          <a:prstGeom prst="rect">
            <a:avLst/>
          </a:prstGeom>
        </p:spPr>
        <p:txBody>
          <a:bodyPr vert="horz" wrap="square" lIns="0" tIns="13999" rIns="0" bIns="0" rtlCol="0">
            <a:spAutoFit/>
          </a:bodyPr>
          <a:lstStyle/>
          <a:p>
            <a:pPr marL="13999">
              <a:lnSpc>
                <a:spcPct val="100000"/>
              </a:lnSpc>
              <a:spcBef>
                <a:spcPts val="110"/>
              </a:spcBef>
            </a:pPr>
            <a:r>
              <a:rPr sz="2600" spc="-11" dirty="0">
                <a:solidFill>
                  <a:srgbClr val="FF0000"/>
                </a:solidFill>
              </a:rPr>
              <a:t>TYPES </a:t>
            </a:r>
            <a:r>
              <a:rPr sz="2600" dirty="0">
                <a:solidFill>
                  <a:srgbClr val="FF0000"/>
                </a:solidFill>
              </a:rPr>
              <a:t>OF </a:t>
            </a:r>
            <a:r>
              <a:rPr sz="2600" spc="-6" dirty="0">
                <a:solidFill>
                  <a:srgbClr val="FF0000"/>
                </a:solidFill>
              </a:rPr>
              <a:t>ESTROUS</a:t>
            </a:r>
            <a:r>
              <a:rPr sz="2600" spc="-83" dirty="0">
                <a:solidFill>
                  <a:srgbClr val="FF0000"/>
                </a:solidFill>
              </a:rPr>
              <a:t> </a:t>
            </a:r>
            <a:r>
              <a:rPr sz="2600" spc="-11" dirty="0">
                <a:solidFill>
                  <a:srgbClr val="FF0000"/>
                </a:solidFill>
              </a:rPr>
              <a:t>CYCLE</a:t>
            </a:r>
            <a:endParaRPr sz="2600" dirty="0"/>
          </a:p>
        </p:txBody>
      </p:sp>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9289" y="74496"/>
            <a:ext cx="6395597" cy="1091354"/>
          </a:xfrm>
          <a:prstGeom prst="rect">
            <a:avLst/>
          </a:prstGeom>
        </p:spPr>
        <p:txBody>
          <a:bodyPr vert="horz" wrap="square" lIns="0" tIns="13999" rIns="0" bIns="0" rtlCol="0">
            <a:spAutoFit/>
          </a:bodyPr>
          <a:lstStyle/>
          <a:p>
            <a:pPr marL="13999">
              <a:lnSpc>
                <a:spcPct val="100000"/>
              </a:lnSpc>
              <a:spcBef>
                <a:spcPts val="110"/>
              </a:spcBef>
            </a:pPr>
            <a:r>
              <a:rPr sz="3500" spc="-6" dirty="0">
                <a:solidFill>
                  <a:srgbClr val="FF0000"/>
                </a:solidFill>
              </a:rPr>
              <a:t>PHASES </a:t>
            </a:r>
            <a:r>
              <a:rPr sz="3500" dirty="0">
                <a:solidFill>
                  <a:srgbClr val="FF0000"/>
                </a:solidFill>
              </a:rPr>
              <a:t>OF </a:t>
            </a:r>
            <a:r>
              <a:rPr sz="3500" spc="-6" dirty="0">
                <a:solidFill>
                  <a:srgbClr val="FF0000"/>
                </a:solidFill>
              </a:rPr>
              <a:t>ESTROUS CYCLE</a:t>
            </a:r>
            <a:endParaRPr sz="3500" dirty="0"/>
          </a:p>
        </p:txBody>
      </p:sp>
      <p:sp>
        <p:nvSpPr>
          <p:cNvPr id="3" name="object 3"/>
          <p:cNvSpPr txBox="1"/>
          <p:nvPr/>
        </p:nvSpPr>
        <p:spPr>
          <a:xfrm>
            <a:off x="2087984" y="1549734"/>
            <a:ext cx="6976178" cy="4492285"/>
          </a:xfrm>
          <a:prstGeom prst="rect">
            <a:avLst/>
          </a:prstGeom>
        </p:spPr>
        <p:txBody>
          <a:bodyPr vert="horz" wrap="square" lIns="0" tIns="13999" rIns="0" bIns="0" rtlCol="0">
            <a:spAutoFit/>
          </a:bodyPr>
          <a:lstStyle/>
          <a:p>
            <a:pPr marL="391978" indent="-377979">
              <a:spcBef>
                <a:spcPts val="110"/>
              </a:spcBef>
              <a:buFont typeface="Times New Roman"/>
              <a:buChar char="•"/>
              <a:tabLst>
                <a:tab pos="391278" algn="l"/>
                <a:tab pos="391978" algn="l"/>
              </a:tabLst>
            </a:pPr>
            <a:r>
              <a:rPr sz="3500" b="1" spc="-6" dirty="0">
                <a:solidFill>
                  <a:schemeClr val="tx1"/>
                </a:solidFill>
                <a:latin typeface="Times New Roman"/>
                <a:cs typeface="Times New Roman"/>
              </a:rPr>
              <a:t>FOLLICULAR</a:t>
            </a:r>
            <a:r>
              <a:rPr sz="3500" b="1" dirty="0">
                <a:solidFill>
                  <a:schemeClr val="tx1"/>
                </a:solidFill>
                <a:latin typeface="Times New Roman"/>
                <a:cs typeface="Times New Roman"/>
              </a:rPr>
              <a:t> PHASE:</a:t>
            </a:r>
            <a:endParaRPr sz="3500" dirty="0">
              <a:solidFill>
                <a:schemeClr val="tx1"/>
              </a:solidFill>
              <a:latin typeface="Times New Roman"/>
              <a:cs typeface="Times New Roman"/>
            </a:endParaRPr>
          </a:p>
          <a:p>
            <a:pPr marL="832953" lvl="1" indent="-314982">
              <a:spcBef>
                <a:spcPts val="2612"/>
              </a:spcBef>
              <a:buFont typeface="Times New Roman"/>
              <a:buChar char="–"/>
              <a:tabLst>
                <a:tab pos="832953" algn="l"/>
              </a:tabLst>
            </a:pPr>
            <a:r>
              <a:rPr sz="3100" b="1" spc="-6" dirty="0">
                <a:solidFill>
                  <a:schemeClr val="tx1"/>
                </a:solidFill>
                <a:latin typeface="Times New Roman"/>
                <a:cs typeface="Times New Roman"/>
              </a:rPr>
              <a:t>Short phase </a:t>
            </a:r>
            <a:r>
              <a:rPr sz="3100" dirty="0">
                <a:solidFill>
                  <a:schemeClr val="tx1"/>
                </a:solidFill>
                <a:latin typeface="Times New Roman"/>
                <a:cs typeface="Times New Roman"/>
              </a:rPr>
              <a:t>- only 20% of</a:t>
            </a:r>
            <a:r>
              <a:rPr sz="3100" spc="-33" dirty="0">
                <a:solidFill>
                  <a:schemeClr val="tx1"/>
                </a:solidFill>
                <a:latin typeface="Times New Roman"/>
                <a:cs typeface="Times New Roman"/>
              </a:rPr>
              <a:t> </a:t>
            </a:r>
            <a:r>
              <a:rPr sz="3100" spc="-6" dirty="0">
                <a:solidFill>
                  <a:schemeClr val="tx1"/>
                </a:solidFill>
                <a:latin typeface="Times New Roman"/>
                <a:cs typeface="Times New Roman"/>
              </a:rPr>
              <a:t>cycle</a:t>
            </a:r>
            <a:endParaRPr sz="3100" dirty="0">
              <a:solidFill>
                <a:schemeClr val="tx1"/>
              </a:solidFill>
              <a:latin typeface="Times New Roman"/>
              <a:cs typeface="Times New Roman"/>
            </a:endParaRPr>
          </a:p>
          <a:p>
            <a:pPr marL="832953" marR="5600" lvl="1" indent="-314982">
              <a:lnSpc>
                <a:spcPct val="150000"/>
              </a:lnSpc>
              <a:spcBef>
                <a:spcPts val="761"/>
              </a:spcBef>
              <a:buChar char="–"/>
              <a:tabLst>
                <a:tab pos="832953" algn="l"/>
              </a:tabLst>
            </a:pPr>
            <a:r>
              <a:rPr sz="3100" spc="-6" dirty="0">
                <a:solidFill>
                  <a:schemeClr val="tx1"/>
                </a:solidFill>
                <a:latin typeface="Times New Roman"/>
                <a:cs typeface="Times New Roman"/>
              </a:rPr>
              <a:t>Period from regression </a:t>
            </a:r>
            <a:r>
              <a:rPr sz="3100" dirty="0">
                <a:solidFill>
                  <a:schemeClr val="tx1"/>
                </a:solidFill>
                <a:latin typeface="Times New Roman"/>
                <a:cs typeface="Times New Roman"/>
              </a:rPr>
              <a:t>of </a:t>
            </a:r>
            <a:r>
              <a:rPr sz="3100" spc="-6" dirty="0">
                <a:solidFill>
                  <a:schemeClr val="tx1"/>
                </a:solidFill>
                <a:latin typeface="Times New Roman"/>
                <a:cs typeface="Times New Roman"/>
              </a:rPr>
              <a:t>corpus luteum </a:t>
            </a:r>
            <a:r>
              <a:rPr sz="3100" dirty="0">
                <a:solidFill>
                  <a:schemeClr val="tx1"/>
                </a:solidFill>
                <a:latin typeface="Times New Roman"/>
                <a:cs typeface="Times New Roman"/>
              </a:rPr>
              <a:t>to  ovulation</a:t>
            </a:r>
          </a:p>
          <a:p>
            <a:pPr marL="832953" lvl="1" indent="-314982">
              <a:spcBef>
                <a:spcPts val="2623"/>
              </a:spcBef>
              <a:buChar char="–"/>
              <a:tabLst>
                <a:tab pos="832953" algn="l"/>
              </a:tabLst>
            </a:pPr>
            <a:r>
              <a:rPr sz="3100" spc="-6" dirty="0">
                <a:solidFill>
                  <a:schemeClr val="tx1"/>
                </a:solidFill>
                <a:latin typeface="Times New Roman"/>
                <a:cs typeface="Times New Roman"/>
              </a:rPr>
              <a:t>Preovulatory</a:t>
            </a:r>
            <a:r>
              <a:rPr sz="3100" dirty="0">
                <a:solidFill>
                  <a:schemeClr val="tx1"/>
                </a:solidFill>
                <a:latin typeface="Times New Roman"/>
                <a:cs typeface="Times New Roman"/>
              </a:rPr>
              <a:t> </a:t>
            </a:r>
            <a:r>
              <a:rPr sz="3100" spc="-6" dirty="0">
                <a:solidFill>
                  <a:schemeClr val="tx1"/>
                </a:solidFill>
                <a:latin typeface="Times New Roman"/>
                <a:cs typeface="Times New Roman"/>
              </a:rPr>
              <a:t>follicle</a:t>
            </a:r>
            <a:endParaRPr sz="3100" dirty="0">
              <a:solidFill>
                <a:schemeClr val="tx1"/>
              </a:solidFill>
              <a:latin typeface="Times New Roman"/>
              <a:cs typeface="Times New Roman"/>
            </a:endParaRPr>
          </a:p>
          <a:p>
            <a:pPr marL="832953" lvl="1" indent="-314982">
              <a:spcBef>
                <a:spcPts val="2612"/>
              </a:spcBef>
              <a:buChar char="–"/>
              <a:tabLst>
                <a:tab pos="832953" algn="l"/>
              </a:tabLst>
            </a:pPr>
            <a:r>
              <a:rPr sz="3100" spc="-6" dirty="0">
                <a:solidFill>
                  <a:schemeClr val="tx1"/>
                </a:solidFill>
                <a:latin typeface="Times New Roman"/>
                <a:cs typeface="Times New Roman"/>
              </a:rPr>
              <a:t>Dominant hormone </a:t>
            </a:r>
            <a:r>
              <a:rPr sz="3100" dirty="0">
                <a:solidFill>
                  <a:schemeClr val="tx1"/>
                </a:solidFill>
                <a:latin typeface="Times New Roman"/>
                <a:cs typeface="Times New Roman"/>
              </a:rPr>
              <a:t>is</a:t>
            </a:r>
            <a:r>
              <a:rPr sz="3100" spc="-17" dirty="0">
                <a:solidFill>
                  <a:schemeClr val="tx1"/>
                </a:solidFill>
                <a:latin typeface="Times New Roman"/>
                <a:cs typeface="Times New Roman"/>
              </a:rPr>
              <a:t> </a:t>
            </a:r>
            <a:r>
              <a:rPr sz="3100" spc="-6" dirty="0">
                <a:solidFill>
                  <a:schemeClr val="tx1"/>
                </a:solidFill>
                <a:latin typeface="Times New Roman"/>
                <a:cs typeface="Times New Roman"/>
              </a:rPr>
              <a:t>estradiol</a:t>
            </a:r>
            <a:endParaRPr sz="3100" dirty="0">
              <a:solidFill>
                <a:schemeClr val="tx1"/>
              </a:solidFill>
              <a:latin typeface="Times New Roman"/>
              <a:cs typeface="Times New Roman"/>
            </a:endParaRPr>
          </a:p>
        </p:txBody>
      </p:sp>
      <p:sp>
        <p:nvSpPr>
          <p:cNvPr id="4" name="object 4"/>
          <p:cNvSpPr/>
          <p:nvPr/>
        </p:nvSpPr>
        <p:spPr>
          <a:xfrm>
            <a:off x="9174768" y="1"/>
            <a:ext cx="905856" cy="87776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1960" y="204534"/>
            <a:ext cx="7340611" cy="629689"/>
          </a:xfrm>
          <a:prstGeom prst="rect">
            <a:avLst/>
          </a:prstGeom>
        </p:spPr>
        <p:txBody>
          <a:bodyPr vert="horz" wrap="square" lIns="0" tIns="13999" rIns="0" bIns="0" rtlCol="0">
            <a:spAutoFit/>
          </a:bodyPr>
          <a:lstStyle/>
          <a:p>
            <a:pPr marL="13999">
              <a:lnSpc>
                <a:spcPct val="100000"/>
              </a:lnSpc>
              <a:spcBef>
                <a:spcPts val="110"/>
              </a:spcBef>
            </a:pPr>
            <a:r>
              <a:rPr sz="4000" spc="-11" dirty="0">
                <a:solidFill>
                  <a:srgbClr val="FF0000"/>
                </a:solidFill>
              </a:rPr>
              <a:t>PHASES </a:t>
            </a:r>
            <a:r>
              <a:rPr sz="4000" spc="-6" dirty="0">
                <a:solidFill>
                  <a:srgbClr val="FF0000"/>
                </a:solidFill>
              </a:rPr>
              <a:t>OF </a:t>
            </a:r>
            <a:r>
              <a:rPr sz="4000" spc="-11" dirty="0">
                <a:solidFill>
                  <a:srgbClr val="FF0000"/>
                </a:solidFill>
              </a:rPr>
              <a:t>ESTROUS</a:t>
            </a:r>
            <a:r>
              <a:rPr sz="4000" spc="-77" dirty="0">
                <a:solidFill>
                  <a:srgbClr val="FF0000"/>
                </a:solidFill>
              </a:rPr>
              <a:t> </a:t>
            </a:r>
            <a:r>
              <a:rPr sz="4000" spc="-11" dirty="0">
                <a:solidFill>
                  <a:srgbClr val="FF0000"/>
                </a:solidFill>
              </a:rPr>
              <a:t>CYCLE</a:t>
            </a:r>
            <a:endParaRPr sz="4000" dirty="0"/>
          </a:p>
        </p:txBody>
      </p:sp>
      <p:sp>
        <p:nvSpPr>
          <p:cNvPr id="3" name="object 3"/>
          <p:cNvSpPr txBox="1"/>
          <p:nvPr/>
        </p:nvSpPr>
        <p:spPr>
          <a:xfrm>
            <a:off x="2231999" y="1545532"/>
            <a:ext cx="7747819" cy="5805465"/>
          </a:xfrm>
          <a:prstGeom prst="rect">
            <a:avLst/>
          </a:prstGeom>
        </p:spPr>
        <p:txBody>
          <a:bodyPr vert="horz" wrap="square" lIns="0" tIns="13999" rIns="0" bIns="0" rtlCol="0">
            <a:spAutoFit/>
          </a:bodyPr>
          <a:lstStyle/>
          <a:p>
            <a:pPr marL="391978" indent="-377979">
              <a:spcBef>
                <a:spcPts val="110"/>
              </a:spcBef>
              <a:buFont typeface="Times New Roman"/>
              <a:buChar char="•"/>
              <a:tabLst>
                <a:tab pos="391278" algn="l"/>
                <a:tab pos="391978" algn="l"/>
              </a:tabLst>
            </a:pPr>
            <a:r>
              <a:rPr sz="3500" b="1" spc="-6" dirty="0">
                <a:solidFill>
                  <a:schemeClr val="tx1"/>
                </a:solidFill>
                <a:latin typeface="Times New Roman"/>
                <a:cs typeface="Times New Roman"/>
              </a:rPr>
              <a:t>LUTEAL </a:t>
            </a:r>
            <a:r>
              <a:rPr sz="3500" b="1" dirty="0">
                <a:solidFill>
                  <a:schemeClr val="tx1"/>
                </a:solidFill>
                <a:latin typeface="Times New Roman"/>
                <a:cs typeface="Times New Roman"/>
              </a:rPr>
              <a:t>PHASE</a:t>
            </a:r>
            <a:r>
              <a:rPr sz="3500" dirty="0">
                <a:solidFill>
                  <a:schemeClr val="tx1"/>
                </a:solidFill>
                <a:latin typeface="Times New Roman"/>
                <a:cs typeface="Times New Roman"/>
              </a:rPr>
              <a:t>:</a:t>
            </a:r>
          </a:p>
          <a:p>
            <a:pPr marL="832953" lvl="1" indent="-314982">
              <a:spcBef>
                <a:spcPts val="2612"/>
              </a:spcBef>
              <a:buFont typeface="Times New Roman"/>
              <a:buChar char="–"/>
              <a:tabLst>
                <a:tab pos="832953" algn="l"/>
              </a:tabLst>
            </a:pPr>
            <a:r>
              <a:rPr sz="3100" b="1" spc="-6" dirty="0">
                <a:solidFill>
                  <a:schemeClr val="tx1"/>
                </a:solidFill>
                <a:latin typeface="Times New Roman"/>
                <a:cs typeface="Times New Roman"/>
              </a:rPr>
              <a:t>Long phase </a:t>
            </a:r>
            <a:r>
              <a:rPr sz="3100" dirty="0">
                <a:solidFill>
                  <a:schemeClr val="tx1"/>
                </a:solidFill>
                <a:latin typeface="Times New Roman"/>
                <a:cs typeface="Times New Roman"/>
              </a:rPr>
              <a:t>- 80% of</a:t>
            </a:r>
            <a:r>
              <a:rPr sz="3100" spc="-28" dirty="0">
                <a:solidFill>
                  <a:schemeClr val="tx1"/>
                </a:solidFill>
                <a:latin typeface="Times New Roman"/>
                <a:cs typeface="Times New Roman"/>
              </a:rPr>
              <a:t> </a:t>
            </a:r>
            <a:r>
              <a:rPr sz="3100" spc="-6" dirty="0">
                <a:solidFill>
                  <a:schemeClr val="tx1"/>
                </a:solidFill>
                <a:latin typeface="Times New Roman"/>
                <a:cs typeface="Times New Roman"/>
              </a:rPr>
              <a:t>cycle</a:t>
            </a:r>
            <a:endParaRPr sz="3100" dirty="0">
              <a:solidFill>
                <a:schemeClr val="tx1"/>
              </a:solidFill>
              <a:latin typeface="Times New Roman"/>
              <a:cs typeface="Times New Roman"/>
            </a:endParaRPr>
          </a:p>
          <a:p>
            <a:pPr marL="832953" lvl="1" indent="-314982">
              <a:spcBef>
                <a:spcPts val="2623"/>
              </a:spcBef>
              <a:buChar char="–"/>
              <a:tabLst>
                <a:tab pos="832953" algn="l"/>
              </a:tabLst>
            </a:pPr>
            <a:r>
              <a:rPr sz="3100" spc="-6" dirty="0">
                <a:solidFill>
                  <a:schemeClr val="tx1"/>
                </a:solidFill>
                <a:latin typeface="Times New Roman"/>
                <a:cs typeface="Times New Roman"/>
              </a:rPr>
              <a:t>Period from </a:t>
            </a:r>
            <a:r>
              <a:rPr sz="3100" dirty="0">
                <a:solidFill>
                  <a:schemeClr val="tx1"/>
                </a:solidFill>
                <a:latin typeface="Times New Roman"/>
                <a:cs typeface="Times New Roman"/>
              </a:rPr>
              <a:t>ovulation to corpus </a:t>
            </a:r>
            <a:r>
              <a:rPr sz="3100" spc="-6" dirty="0">
                <a:solidFill>
                  <a:schemeClr val="tx1"/>
                </a:solidFill>
                <a:latin typeface="Times New Roman"/>
                <a:cs typeface="Times New Roman"/>
              </a:rPr>
              <a:t>luteum</a:t>
            </a:r>
            <a:r>
              <a:rPr sz="3100" spc="-121" dirty="0">
                <a:solidFill>
                  <a:schemeClr val="tx1"/>
                </a:solidFill>
                <a:latin typeface="Times New Roman"/>
                <a:cs typeface="Times New Roman"/>
              </a:rPr>
              <a:t> </a:t>
            </a:r>
            <a:r>
              <a:rPr sz="3100" spc="-6" dirty="0">
                <a:solidFill>
                  <a:schemeClr val="tx1"/>
                </a:solidFill>
                <a:latin typeface="Times New Roman"/>
                <a:cs typeface="Times New Roman"/>
              </a:rPr>
              <a:t>regression</a:t>
            </a:r>
            <a:endParaRPr sz="3100" dirty="0">
              <a:solidFill>
                <a:schemeClr val="tx1"/>
              </a:solidFill>
              <a:latin typeface="Times New Roman"/>
              <a:cs typeface="Times New Roman"/>
            </a:endParaRPr>
          </a:p>
          <a:p>
            <a:pPr marL="832953" lvl="1" indent="-314982">
              <a:spcBef>
                <a:spcPts val="2612"/>
              </a:spcBef>
              <a:buChar char="–"/>
              <a:tabLst>
                <a:tab pos="832953" algn="l"/>
              </a:tabLst>
            </a:pPr>
            <a:r>
              <a:rPr sz="3100" dirty="0">
                <a:solidFill>
                  <a:schemeClr val="tx1"/>
                </a:solidFill>
                <a:latin typeface="Times New Roman"/>
                <a:cs typeface="Times New Roman"/>
              </a:rPr>
              <a:t>Corpora</a:t>
            </a:r>
            <a:r>
              <a:rPr sz="3100" spc="-28" dirty="0">
                <a:solidFill>
                  <a:schemeClr val="tx1"/>
                </a:solidFill>
                <a:latin typeface="Times New Roman"/>
                <a:cs typeface="Times New Roman"/>
              </a:rPr>
              <a:t> </a:t>
            </a:r>
            <a:r>
              <a:rPr sz="3100" spc="-6" dirty="0">
                <a:solidFill>
                  <a:schemeClr val="tx1"/>
                </a:solidFill>
                <a:latin typeface="Times New Roman"/>
                <a:cs typeface="Times New Roman"/>
              </a:rPr>
              <a:t>lutea</a:t>
            </a:r>
            <a:endParaRPr sz="3100" dirty="0">
              <a:solidFill>
                <a:schemeClr val="tx1"/>
              </a:solidFill>
              <a:latin typeface="Times New Roman"/>
              <a:cs typeface="Times New Roman"/>
            </a:endParaRPr>
          </a:p>
          <a:p>
            <a:pPr marL="832953" lvl="1" indent="-314982">
              <a:spcBef>
                <a:spcPts val="2623"/>
              </a:spcBef>
              <a:buChar char="–"/>
              <a:tabLst>
                <a:tab pos="832953" algn="l"/>
              </a:tabLst>
            </a:pPr>
            <a:r>
              <a:rPr sz="3100" spc="-6" dirty="0">
                <a:solidFill>
                  <a:schemeClr val="tx1"/>
                </a:solidFill>
                <a:latin typeface="Times New Roman"/>
                <a:cs typeface="Times New Roman"/>
              </a:rPr>
              <a:t>Dominant hormone </a:t>
            </a:r>
            <a:r>
              <a:rPr sz="3100" dirty="0">
                <a:solidFill>
                  <a:schemeClr val="tx1"/>
                </a:solidFill>
                <a:latin typeface="Times New Roman"/>
                <a:cs typeface="Times New Roman"/>
              </a:rPr>
              <a:t>is</a:t>
            </a:r>
            <a:r>
              <a:rPr sz="3100" spc="-17" dirty="0">
                <a:solidFill>
                  <a:schemeClr val="tx1"/>
                </a:solidFill>
                <a:latin typeface="Times New Roman"/>
                <a:cs typeface="Times New Roman"/>
              </a:rPr>
              <a:t> </a:t>
            </a:r>
            <a:r>
              <a:rPr sz="3100" spc="-6" dirty="0">
                <a:solidFill>
                  <a:schemeClr val="tx1"/>
                </a:solidFill>
                <a:latin typeface="Times New Roman"/>
                <a:cs typeface="Times New Roman"/>
              </a:rPr>
              <a:t>progesterone</a:t>
            </a:r>
            <a:endParaRPr sz="3100" dirty="0">
              <a:solidFill>
                <a:schemeClr val="tx1"/>
              </a:solidFill>
              <a:latin typeface="Times New Roman"/>
              <a:cs typeface="Times New Roman"/>
            </a:endParaRPr>
          </a:p>
          <a:p>
            <a:pPr marL="832953" marR="296083" lvl="1" indent="-314982">
              <a:lnSpc>
                <a:spcPct val="150000"/>
              </a:lnSpc>
              <a:spcBef>
                <a:spcPts val="761"/>
              </a:spcBef>
              <a:buChar char="–"/>
              <a:tabLst>
                <a:tab pos="832953" algn="l"/>
              </a:tabLst>
            </a:pPr>
            <a:r>
              <a:rPr sz="3100" spc="-6" dirty="0">
                <a:solidFill>
                  <a:schemeClr val="tx1"/>
                </a:solidFill>
                <a:latin typeface="Times New Roman"/>
                <a:cs typeface="Times New Roman"/>
              </a:rPr>
              <a:t>Follicle continue </a:t>
            </a:r>
            <a:r>
              <a:rPr sz="3100" dirty="0">
                <a:solidFill>
                  <a:schemeClr val="tx1"/>
                </a:solidFill>
                <a:latin typeface="Times New Roman"/>
                <a:cs typeface="Times New Roman"/>
              </a:rPr>
              <a:t>to grow </a:t>
            </a:r>
            <a:r>
              <a:rPr sz="3100" spc="-6" dirty="0">
                <a:solidFill>
                  <a:schemeClr val="tx1"/>
                </a:solidFill>
                <a:latin typeface="Times New Roman"/>
                <a:cs typeface="Times New Roman"/>
              </a:rPr>
              <a:t>and regress </a:t>
            </a:r>
            <a:r>
              <a:rPr sz="3100" dirty="0">
                <a:solidFill>
                  <a:schemeClr val="tx1"/>
                </a:solidFill>
                <a:latin typeface="Times New Roman"/>
                <a:cs typeface="Times New Roman"/>
              </a:rPr>
              <a:t>during this  </a:t>
            </a:r>
            <a:r>
              <a:rPr sz="3100" spc="-6" dirty="0">
                <a:solidFill>
                  <a:schemeClr val="tx1"/>
                </a:solidFill>
                <a:latin typeface="Times New Roman"/>
                <a:cs typeface="Times New Roman"/>
              </a:rPr>
              <a:t>phase</a:t>
            </a:r>
            <a:endParaRPr sz="3100" dirty="0">
              <a:solidFill>
                <a:schemeClr val="tx1"/>
              </a:solidFill>
              <a:latin typeface="Times New Roman"/>
              <a:cs typeface="Times New Roman"/>
            </a:endParaRPr>
          </a:p>
        </p:txBody>
      </p:sp>
    </p:spTree>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13706" y="-54203"/>
            <a:ext cx="7993096" cy="1368353"/>
          </a:xfrm>
          <a:prstGeom prst="rect">
            <a:avLst/>
          </a:prstGeom>
        </p:spPr>
        <p:txBody>
          <a:bodyPr vert="horz" wrap="square" lIns="0" tIns="13999" rIns="0" bIns="0" rtlCol="0">
            <a:spAutoFit/>
          </a:bodyPr>
          <a:lstStyle/>
          <a:p>
            <a:pPr marL="13999">
              <a:lnSpc>
                <a:spcPct val="100000"/>
              </a:lnSpc>
              <a:spcBef>
                <a:spcPts val="110"/>
              </a:spcBef>
            </a:pPr>
            <a:r>
              <a:rPr spc="-6" dirty="0"/>
              <a:t>STAGES </a:t>
            </a:r>
            <a:r>
              <a:rPr spc="-11" dirty="0"/>
              <a:t>OF ESTROUS</a:t>
            </a:r>
            <a:r>
              <a:rPr spc="-77" dirty="0"/>
              <a:t> </a:t>
            </a:r>
            <a:r>
              <a:rPr spc="-11" dirty="0"/>
              <a:t>CYCLE</a:t>
            </a:r>
            <a:endParaRPr dirty="0"/>
          </a:p>
        </p:txBody>
      </p:sp>
      <p:sp>
        <p:nvSpPr>
          <p:cNvPr id="3" name="object 3"/>
          <p:cNvSpPr txBox="1"/>
          <p:nvPr/>
        </p:nvSpPr>
        <p:spPr>
          <a:xfrm>
            <a:off x="1402886" y="1306143"/>
            <a:ext cx="6254888" cy="5625928"/>
          </a:xfrm>
          <a:prstGeom prst="rect">
            <a:avLst/>
          </a:prstGeom>
        </p:spPr>
        <p:txBody>
          <a:bodyPr vert="horz" wrap="square" lIns="0" tIns="13999" rIns="0" bIns="0" rtlCol="0">
            <a:spAutoFit/>
          </a:bodyPr>
          <a:lstStyle/>
          <a:p>
            <a:pPr marL="391978" indent="-377979">
              <a:spcBef>
                <a:spcPts val="110"/>
              </a:spcBef>
              <a:buChar char="•"/>
              <a:tabLst>
                <a:tab pos="391278" algn="l"/>
                <a:tab pos="391978" algn="l"/>
              </a:tabLst>
            </a:pPr>
            <a:r>
              <a:rPr sz="3500" dirty="0">
                <a:solidFill>
                  <a:schemeClr val="tx1"/>
                </a:solidFill>
                <a:latin typeface="Times New Roman"/>
                <a:cs typeface="Times New Roman"/>
              </a:rPr>
              <a:t>Four </a:t>
            </a:r>
            <a:r>
              <a:rPr sz="3500" spc="-6" dirty="0">
                <a:solidFill>
                  <a:schemeClr val="tx1"/>
                </a:solidFill>
                <a:latin typeface="Times New Roman"/>
                <a:cs typeface="Times New Roman"/>
              </a:rPr>
              <a:t>stages:</a:t>
            </a:r>
            <a:endParaRPr sz="3500" dirty="0">
              <a:solidFill>
                <a:schemeClr val="tx1"/>
              </a:solidFill>
              <a:latin typeface="Times New Roman"/>
              <a:cs typeface="Times New Roman"/>
            </a:endParaRPr>
          </a:p>
          <a:p>
            <a:pPr marL="832953" lvl="1" indent="-315682">
              <a:spcBef>
                <a:spcPts val="2612"/>
              </a:spcBef>
              <a:buChar char="–"/>
              <a:tabLst>
                <a:tab pos="832953" algn="l"/>
              </a:tabLst>
            </a:pPr>
            <a:r>
              <a:rPr sz="3100" spc="-6" dirty="0">
                <a:solidFill>
                  <a:schemeClr val="tx1"/>
                </a:solidFill>
                <a:latin typeface="Times New Roman"/>
                <a:cs typeface="Times New Roman"/>
              </a:rPr>
              <a:t>Proestrus</a:t>
            </a:r>
            <a:endParaRPr sz="3100" dirty="0">
              <a:solidFill>
                <a:schemeClr val="tx1"/>
              </a:solidFill>
              <a:latin typeface="Times New Roman"/>
              <a:cs typeface="Times New Roman"/>
            </a:endParaRPr>
          </a:p>
          <a:p>
            <a:pPr marL="832953" lvl="1" indent="-315682">
              <a:spcBef>
                <a:spcPts val="2623"/>
              </a:spcBef>
              <a:buChar char="–"/>
              <a:tabLst>
                <a:tab pos="832953" algn="l"/>
              </a:tabLst>
            </a:pPr>
            <a:r>
              <a:rPr sz="3100" spc="-6" dirty="0">
                <a:solidFill>
                  <a:schemeClr val="tx1"/>
                </a:solidFill>
                <a:latin typeface="Times New Roman"/>
                <a:cs typeface="Times New Roman"/>
              </a:rPr>
              <a:t>Estrus</a:t>
            </a:r>
            <a:endParaRPr sz="3100" dirty="0">
              <a:solidFill>
                <a:schemeClr val="tx1"/>
              </a:solidFill>
              <a:latin typeface="Times New Roman"/>
              <a:cs typeface="Times New Roman"/>
            </a:endParaRPr>
          </a:p>
          <a:p>
            <a:pPr marL="832953" lvl="1" indent="-315682">
              <a:spcBef>
                <a:spcPts val="2612"/>
              </a:spcBef>
              <a:buChar char="–"/>
              <a:tabLst>
                <a:tab pos="832953" algn="l"/>
              </a:tabLst>
            </a:pPr>
            <a:r>
              <a:rPr sz="3100" spc="-6" dirty="0">
                <a:solidFill>
                  <a:schemeClr val="tx1"/>
                </a:solidFill>
                <a:latin typeface="Times New Roman"/>
                <a:cs typeface="Times New Roman"/>
              </a:rPr>
              <a:t>Metestrus</a:t>
            </a:r>
            <a:endParaRPr sz="3100" dirty="0">
              <a:solidFill>
                <a:schemeClr val="tx1"/>
              </a:solidFill>
              <a:latin typeface="Times New Roman"/>
              <a:cs typeface="Times New Roman"/>
            </a:endParaRPr>
          </a:p>
          <a:p>
            <a:pPr lvl="1">
              <a:spcBef>
                <a:spcPts val="39"/>
              </a:spcBef>
              <a:buClr>
                <a:srgbClr val="FFFFFF"/>
              </a:buClr>
              <a:buFont typeface="Times New Roman"/>
              <a:buChar char="–"/>
            </a:pPr>
            <a:endParaRPr sz="3900" dirty="0">
              <a:solidFill>
                <a:schemeClr val="tx1"/>
              </a:solidFill>
              <a:latin typeface="Times New Roman"/>
              <a:cs typeface="Times New Roman"/>
            </a:endParaRPr>
          </a:p>
          <a:p>
            <a:pPr marL="832953" lvl="1" indent="-315682">
              <a:buChar char="–"/>
              <a:tabLst>
                <a:tab pos="832953" algn="l"/>
              </a:tabLst>
            </a:pPr>
            <a:r>
              <a:rPr sz="3100" spc="-6" dirty="0">
                <a:solidFill>
                  <a:schemeClr val="tx1"/>
                </a:solidFill>
                <a:latin typeface="Times New Roman"/>
                <a:cs typeface="Times New Roman"/>
              </a:rPr>
              <a:t>Diestrus</a:t>
            </a:r>
            <a:endParaRPr sz="3100" dirty="0">
              <a:solidFill>
                <a:schemeClr val="tx1"/>
              </a:solidFill>
              <a:latin typeface="Times New Roman"/>
              <a:cs typeface="Times New Roman"/>
            </a:endParaRPr>
          </a:p>
          <a:p>
            <a:pPr lvl="1">
              <a:spcBef>
                <a:spcPts val="22"/>
              </a:spcBef>
              <a:buClr>
                <a:srgbClr val="FFFFFF"/>
              </a:buClr>
              <a:buFont typeface="Times New Roman"/>
              <a:buChar char="–"/>
            </a:pPr>
            <a:endParaRPr sz="3300" dirty="0">
              <a:solidFill>
                <a:schemeClr val="tx1"/>
              </a:solidFill>
              <a:latin typeface="Times New Roman"/>
              <a:cs typeface="Times New Roman"/>
            </a:endParaRPr>
          </a:p>
          <a:p>
            <a:pPr marL="1273928" lvl="2" indent="-252686">
              <a:buChar char="•"/>
              <a:tabLst>
                <a:tab pos="1273928" algn="l"/>
              </a:tabLst>
            </a:pPr>
            <a:r>
              <a:rPr sz="2600" spc="-6" dirty="0">
                <a:solidFill>
                  <a:schemeClr val="tx1"/>
                </a:solidFill>
                <a:latin typeface="Times New Roman"/>
                <a:cs typeface="Times New Roman"/>
              </a:rPr>
              <a:t>Follicular phase </a:t>
            </a:r>
            <a:r>
              <a:rPr sz="2600" dirty="0">
                <a:solidFill>
                  <a:schemeClr val="tx1"/>
                </a:solidFill>
                <a:latin typeface="Times New Roman"/>
                <a:cs typeface="Times New Roman"/>
              </a:rPr>
              <a:t>= </a:t>
            </a:r>
            <a:r>
              <a:rPr sz="2600" spc="-6" dirty="0">
                <a:solidFill>
                  <a:schemeClr val="tx1"/>
                </a:solidFill>
                <a:latin typeface="Times New Roman"/>
                <a:cs typeface="Times New Roman"/>
              </a:rPr>
              <a:t>Proestrus </a:t>
            </a:r>
            <a:r>
              <a:rPr sz="2600" dirty="0">
                <a:solidFill>
                  <a:schemeClr val="tx1"/>
                </a:solidFill>
                <a:latin typeface="Times New Roman"/>
                <a:cs typeface="Times New Roman"/>
              </a:rPr>
              <a:t>+</a:t>
            </a:r>
            <a:r>
              <a:rPr sz="2600" spc="33" dirty="0">
                <a:solidFill>
                  <a:schemeClr val="tx1"/>
                </a:solidFill>
                <a:latin typeface="Times New Roman"/>
                <a:cs typeface="Times New Roman"/>
              </a:rPr>
              <a:t> </a:t>
            </a:r>
            <a:r>
              <a:rPr sz="2600" spc="-6" dirty="0">
                <a:solidFill>
                  <a:schemeClr val="tx1"/>
                </a:solidFill>
                <a:latin typeface="Times New Roman"/>
                <a:cs typeface="Times New Roman"/>
              </a:rPr>
              <a:t>Estrus</a:t>
            </a:r>
            <a:endParaRPr sz="2600" dirty="0">
              <a:solidFill>
                <a:schemeClr val="tx1"/>
              </a:solidFill>
              <a:latin typeface="Times New Roman"/>
              <a:cs typeface="Times New Roman"/>
            </a:endParaRPr>
          </a:p>
          <a:p>
            <a:pPr marL="1273928" lvl="2" indent="-252686">
              <a:spcBef>
                <a:spcPts val="2248"/>
              </a:spcBef>
              <a:buChar char="•"/>
              <a:tabLst>
                <a:tab pos="1273928" algn="l"/>
              </a:tabLst>
            </a:pPr>
            <a:r>
              <a:rPr sz="2600" spc="-6" dirty="0">
                <a:solidFill>
                  <a:schemeClr val="tx1"/>
                </a:solidFill>
                <a:latin typeface="Times New Roman"/>
                <a:cs typeface="Times New Roman"/>
              </a:rPr>
              <a:t>Luteal </a:t>
            </a:r>
            <a:r>
              <a:rPr sz="2600" dirty="0">
                <a:solidFill>
                  <a:schemeClr val="tx1"/>
                </a:solidFill>
                <a:latin typeface="Times New Roman"/>
                <a:cs typeface="Times New Roman"/>
              </a:rPr>
              <a:t>phase = Metestrus +</a:t>
            </a:r>
            <a:r>
              <a:rPr sz="2600" spc="-44" dirty="0">
                <a:solidFill>
                  <a:schemeClr val="tx1"/>
                </a:solidFill>
                <a:latin typeface="Times New Roman"/>
                <a:cs typeface="Times New Roman"/>
              </a:rPr>
              <a:t> </a:t>
            </a:r>
            <a:r>
              <a:rPr sz="2600" spc="-6" dirty="0">
                <a:solidFill>
                  <a:schemeClr val="tx1"/>
                </a:solidFill>
                <a:latin typeface="Times New Roman"/>
                <a:cs typeface="Times New Roman"/>
              </a:rPr>
              <a:t>Diestrus</a:t>
            </a:r>
            <a:endParaRPr sz="2600" dirty="0">
              <a:solidFill>
                <a:schemeClr val="tx1"/>
              </a:solidFill>
              <a:latin typeface="Times New Roman"/>
              <a:cs typeface="Times New Roman"/>
            </a:endParaRPr>
          </a:p>
        </p:txBody>
      </p:sp>
      <p:sp>
        <p:nvSpPr>
          <p:cNvPr id="4" name="object 4"/>
          <p:cNvSpPr/>
          <p:nvPr/>
        </p:nvSpPr>
        <p:spPr>
          <a:xfrm>
            <a:off x="4161058" y="1192748"/>
            <a:ext cx="5722155" cy="433841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52080" y="422944"/>
            <a:ext cx="3856541" cy="691244"/>
          </a:xfrm>
          <a:prstGeom prst="rect">
            <a:avLst/>
          </a:prstGeom>
        </p:spPr>
        <p:txBody>
          <a:bodyPr vert="horz" wrap="square" lIns="0" tIns="13999" rIns="0" bIns="0" rtlCol="0">
            <a:spAutoFit/>
          </a:bodyPr>
          <a:lstStyle/>
          <a:p>
            <a:pPr marL="13999">
              <a:lnSpc>
                <a:spcPct val="100000"/>
              </a:lnSpc>
              <a:spcBef>
                <a:spcPts val="110"/>
              </a:spcBef>
            </a:pPr>
            <a:r>
              <a:rPr spc="-11" dirty="0"/>
              <a:t>PROESTRUS</a:t>
            </a:r>
            <a:endParaRPr dirty="0"/>
          </a:p>
        </p:txBody>
      </p:sp>
      <p:sp>
        <p:nvSpPr>
          <p:cNvPr id="3" name="object 3"/>
          <p:cNvSpPr txBox="1"/>
          <p:nvPr/>
        </p:nvSpPr>
        <p:spPr>
          <a:xfrm>
            <a:off x="2015975" y="1117151"/>
            <a:ext cx="7820333" cy="6382546"/>
          </a:xfrm>
          <a:prstGeom prst="rect">
            <a:avLst/>
          </a:prstGeom>
        </p:spPr>
        <p:txBody>
          <a:bodyPr vert="horz" wrap="square" lIns="0" tIns="13999" rIns="0" bIns="0" rtlCol="0">
            <a:spAutoFit/>
          </a:bodyPr>
          <a:lstStyle/>
          <a:p>
            <a:pPr marL="391978" marR="5600" indent="-377979">
              <a:lnSpc>
                <a:spcPct val="150000"/>
              </a:lnSpc>
              <a:spcBef>
                <a:spcPts val="110"/>
              </a:spcBef>
              <a:buChar char="•"/>
              <a:tabLst>
                <a:tab pos="391278" algn="l"/>
                <a:tab pos="391978" algn="l"/>
              </a:tabLst>
            </a:pPr>
            <a:r>
              <a:rPr sz="3500" spc="-6" dirty="0">
                <a:solidFill>
                  <a:schemeClr val="tx1"/>
                </a:solidFill>
                <a:latin typeface="Times New Roman"/>
                <a:cs typeface="Times New Roman"/>
              </a:rPr>
              <a:t>Begins </a:t>
            </a:r>
            <a:r>
              <a:rPr sz="3500" dirty="0">
                <a:solidFill>
                  <a:schemeClr val="tx1"/>
                </a:solidFill>
                <a:latin typeface="Times New Roman"/>
                <a:cs typeface="Times New Roman"/>
              </a:rPr>
              <a:t>when progesterone  declines(</a:t>
            </a:r>
            <a:r>
              <a:rPr sz="3100" dirty="0">
                <a:solidFill>
                  <a:schemeClr val="tx1"/>
                </a:solidFill>
                <a:latin typeface="Times New Roman"/>
                <a:cs typeface="Times New Roman"/>
              </a:rPr>
              <a:t>luteolysis</a:t>
            </a:r>
            <a:r>
              <a:rPr sz="3500" dirty="0">
                <a:solidFill>
                  <a:schemeClr val="tx1"/>
                </a:solidFill>
                <a:latin typeface="Times New Roman"/>
                <a:cs typeface="Times New Roman"/>
              </a:rPr>
              <a:t>) and </a:t>
            </a:r>
            <a:r>
              <a:rPr sz="3500" spc="6" dirty="0">
                <a:solidFill>
                  <a:schemeClr val="tx1"/>
                </a:solidFill>
                <a:latin typeface="Times New Roman"/>
                <a:cs typeface="Times New Roman"/>
              </a:rPr>
              <a:t>ends </a:t>
            </a:r>
            <a:r>
              <a:rPr sz="3500" spc="-6" dirty="0">
                <a:solidFill>
                  <a:schemeClr val="tx1"/>
                </a:solidFill>
                <a:latin typeface="Times New Roman"/>
                <a:cs typeface="Times New Roman"/>
              </a:rPr>
              <a:t>at </a:t>
            </a:r>
            <a:r>
              <a:rPr sz="3500" dirty="0">
                <a:solidFill>
                  <a:schemeClr val="tx1"/>
                </a:solidFill>
                <a:latin typeface="Times New Roman"/>
                <a:cs typeface="Times New Roman"/>
              </a:rPr>
              <a:t>onset of</a:t>
            </a:r>
            <a:r>
              <a:rPr sz="3500" spc="-61" dirty="0">
                <a:solidFill>
                  <a:schemeClr val="tx1"/>
                </a:solidFill>
                <a:latin typeface="Times New Roman"/>
                <a:cs typeface="Times New Roman"/>
              </a:rPr>
              <a:t> </a:t>
            </a:r>
            <a:r>
              <a:rPr sz="3500" spc="-6" dirty="0">
                <a:solidFill>
                  <a:schemeClr val="tx1"/>
                </a:solidFill>
                <a:latin typeface="Times New Roman"/>
                <a:cs typeface="Times New Roman"/>
              </a:rPr>
              <a:t>estrus</a:t>
            </a:r>
            <a:endParaRPr sz="3500" dirty="0">
              <a:solidFill>
                <a:schemeClr val="tx1"/>
              </a:solidFill>
              <a:latin typeface="Times New Roman"/>
              <a:cs typeface="Times New Roman"/>
            </a:endParaRPr>
          </a:p>
          <a:p>
            <a:pPr marL="391978" indent="-377979">
              <a:spcBef>
                <a:spcPts val="2998"/>
              </a:spcBef>
              <a:buChar char="•"/>
              <a:tabLst>
                <a:tab pos="391278" algn="l"/>
                <a:tab pos="391978" algn="l"/>
              </a:tabLst>
            </a:pPr>
            <a:r>
              <a:rPr sz="3500" spc="-6" dirty="0">
                <a:solidFill>
                  <a:schemeClr val="tx1"/>
                </a:solidFill>
                <a:latin typeface="Times New Roman"/>
                <a:cs typeface="Times New Roman"/>
              </a:rPr>
              <a:t>Lasts </a:t>
            </a:r>
            <a:r>
              <a:rPr sz="3500" dirty="0">
                <a:solidFill>
                  <a:schemeClr val="tx1"/>
                </a:solidFill>
                <a:latin typeface="Times New Roman"/>
                <a:cs typeface="Times New Roman"/>
              </a:rPr>
              <a:t>2 </a:t>
            </a:r>
            <a:r>
              <a:rPr sz="3500" spc="-6" dirty="0">
                <a:solidFill>
                  <a:schemeClr val="tx1"/>
                </a:solidFill>
                <a:latin typeface="Times New Roman"/>
                <a:cs typeface="Times New Roman"/>
              </a:rPr>
              <a:t>to </a:t>
            </a:r>
            <a:r>
              <a:rPr sz="3500" dirty="0">
                <a:solidFill>
                  <a:schemeClr val="tx1"/>
                </a:solidFill>
                <a:latin typeface="Times New Roman"/>
                <a:cs typeface="Times New Roman"/>
              </a:rPr>
              <a:t>5</a:t>
            </a:r>
            <a:r>
              <a:rPr sz="3500" spc="11" dirty="0">
                <a:solidFill>
                  <a:schemeClr val="tx1"/>
                </a:solidFill>
                <a:latin typeface="Times New Roman"/>
                <a:cs typeface="Times New Roman"/>
              </a:rPr>
              <a:t> </a:t>
            </a:r>
            <a:r>
              <a:rPr sz="3500" spc="6" dirty="0">
                <a:solidFill>
                  <a:schemeClr val="tx1"/>
                </a:solidFill>
                <a:latin typeface="Times New Roman"/>
                <a:cs typeface="Times New Roman"/>
              </a:rPr>
              <a:t>days</a:t>
            </a:r>
            <a:endParaRPr sz="3500" dirty="0">
              <a:solidFill>
                <a:schemeClr val="tx1"/>
              </a:solidFill>
              <a:latin typeface="Times New Roman"/>
              <a:cs typeface="Times New Roman"/>
            </a:endParaRPr>
          </a:p>
          <a:p>
            <a:pPr marL="391978" indent="-377979">
              <a:spcBef>
                <a:spcPts val="2987"/>
              </a:spcBef>
              <a:buChar char="•"/>
              <a:tabLst>
                <a:tab pos="391278" algn="l"/>
                <a:tab pos="391978" algn="l"/>
              </a:tabLst>
            </a:pPr>
            <a:r>
              <a:rPr sz="3500" dirty="0">
                <a:solidFill>
                  <a:schemeClr val="tx1"/>
                </a:solidFill>
                <a:latin typeface="Times New Roman"/>
                <a:cs typeface="Times New Roman"/>
              </a:rPr>
              <a:t>Period of </a:t>
            </a:r>
            <a:r>
              <a:rPr sz="3500" spc="-6" dirty="0">
                <a:solidFill>
                  <a:schemeClr val="tx1"/>
                </a:solidFill>
                <a:latin typeface="Times New Roman"/>
                <a:cs typeface="Times New Roman"/>
              </a:rPr>
              <a:t>major endocrine</a:t>
            </a:r>
            <a:r>
              <a:rPr sz="3500" spc="6" dirty="0">
                <a:solidFill>
                  <a:schemeClr val="tx1"/>
                </a:solidFill>
                <a:latin typeface="Times New Roman"/>
                <a:cs typeface="Times New Roman"/>
              </a:rPr>
              <a:t> </a:t>
            </a:r>
            <a:r>
              <a:rPr sz="3500" spc="-6" dirty="0">
                <a:solidFill>
                  <a:schemeClr val="tx1"/>
                </a:solidFill>
                <a:latin typeface="Times New Roman"/>
                <a:cs typeface="Times New Roman"/>
              </a:rPr>
              <a:t>transition</a:t>
            </a:r>
            <a:endParaRPr sz="3500" dirty="0">
              <a:solidFill>
                <a:schemeClr val="tx1"/>
              </a:solidFill>
              <a:latin typeface="Times New Roman"/>
              <a:cs typeface="Times New Roman"/>
            </a:endParaRPr>
          </a:p>
          <a:p>
            <a:pPr marL="832953" lvl="1" indent="-314982">
              <a:spcBef>
                <a:spcPts val="2623"/>
              </a:spcBef>
              <a:buChar char="–"/>
              <a:tabLst>
                <a:tab pos="832953" algn="l"/>
              </a:tabLst>
            </a:pPr>
            <a:r>
              <a:rPr sz="3100" spc="-6" dirty="0">
                <a:solidFill>
                  <a:schemeClr val="tx1"/>
                </a:solidFill>
                <a:latin typeface="Times New Roman"/>
                <a:cs typeface="Times New Roman"/>
              </a:rPr>
              <a:t>Progesterone dominance </a:t>
            </a:r>
            <a:r>
              <a:rPr sz="3100" dirty="0">
                <a:solidFill>
                  <a:schemeClr val="tx1"/>
                </a:solidFill>
                <a:latin typeface="Times New Roman"/>
                <a:cs typeface="Times New Roman"/>
              </a:rPr>
              <a:t>to </a:t>
            </a:r>
            <a:r>
              <a:rPr sz="3100" spc="-6" dirty="0">
                <a:solidFill>
                  <a:schemeClr val="tx1"/>
                </a:solidFill>
                <a:latin typeface="Times New Roman"/>
                <a:cs typeface="Times New Roman"/>
              </a:rPr>
              <a:t>estrogen</a:t>
            </a:r>
            <a:r>
              <a:rPr sz="3100" spc="-11" dirty="0">
                <a:solidFill>
                  <a:schemeClr val="tx1"/>
                </a:solidFill>
                <a:latin typeface="Times New Roman"/>
                <a:cs typeface="Times New Roman"/>
              </a:rPr>
              <a:t> </a:t>
            </a:r>
            <a:r>
              <a:rPr sz="3100" spc="-6" dirty="0">
                <a:solidFill>
                  <a:schemeClr val="tx1"/>
                </a:solidFill>
                <a:latin typeface="Times New Roman"/>
                <a:cs typeface="Times New Roman"/>
              </a:rPr>
              <a:t>dominance</a:t>
            </a:r>
            <a:endParaRPr sz="3100" dirty="0">
              <a:solidFill>
                <a:schemeClr val="tx1"/>
              </a:solidFill>
              <a:latin typeface="Times New Roman"/>
              <a:cs typeface="Times New Roman"/>
            </a:endParaRPr>
          </a:p>
          <a:p>
            <a:pPr marL="832953" lvl="1" indent="-314982">
              <a:spcBef>
                <a:spcPts val="2612"/>
              </a:spcBef>
              <a:buFont typeface="Times New Roman"/>
              <a:buChar char="–"/>
              <a:tabLst>
                <a:tab pos="832953" algn="l"/>
              </a:tabLst>
            </a:pPr>
            <a:r>
              <a:rPr sz="3100" b="1" spc="-11" dirty="0">
                <a:solidFill>
                  <a:schemeClr val="tx1"/>
                </a:solidFill>
                <a:latin typeface="Times New Roman"/>
                <a:cs typeface="Times New Roman"/>
              </a:rPr>
              <a:t>FSH </a:t>
            </a:r>
            <a:r>
              <a:rPr sz="3100" spc="-6" dirty="0">
                <a:solidFill>
                  <a:schemeClr val="tx1"/>
                </a:solidFill>
                <a:latin typeface="Times New Roman"/>
                <a:cs typeface="Times New Roman"/>
              </a:rPr>
              <a:t>and </a:t>
            </a:r>
            <a:r>
              <a:rPr sz="3100" b="1" spc="-6" dirty="0">
                <a:solidFill>
                  <a:schemeClr val="tx1"/>
                </a:solidFill>
                <a:latin typeface="Times New Roman"/>
                <a:cs typeface="Times New Roman"/>
              </a:rPr>
              <a:t>LH</a:t>
            </a:r>
            <a:r>
              <a:rPr sz="3100" b="1" dirty="0">
                <a:solidFill>
                  <a:schemeClr val="tx1"/>
                </a:solidFill>
                <a:latin typeface="Times New Roman"/>
                <a:cs typeface="Times New Roman"/>
              </a:rPr>
              <a:t> </a:t>
            </a:r>
            <a:r>
              <a:rPr sz="3100" spc="-6" dirty="0">
                <a:solidFill>
                  <a:schemeClr val="tx1"/>
                </a:solidFill>
                <a:latin typeface="Times New Roman"/>
                <a:cs typeface="Times New Roman"/>
              </a:rPr>
              <a:t>responsible</a:t>
            </a:r>
            <a:endParaRPr sz="3100" dirty="0">
              <a:solidFill>
                <a:schemeClr val="tx1"/>
              </a:solidFill>
              <a:latin typeface="Times New Roman"/>
              <a:cs typeface="Times New Roman"/>
            </a:endParaRPr>
          </a:p>
        </p:txBody>
      </p:sp>
    </p:spTree>
  </p:cSld>
  <p:clrMapOvr>
    <a:masterClrMapping/>
  </p:clrMapOvr>
  <p:transition>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44168" y="373273"/>
            <a:ext cx="3048353" cy="768188"/>
          </a:xfrm>
          <a:prstGeom prst="rect">
            <a:avLst/>
          </a:prstGeom>
        </p:spPr>
        <p:txBody>
          <a:bodyPr vert="horz" wrap="square" lIns="0" tIns="13999" rIns="0" bIns="0" rtlCol="0">
            <a:spAutoFit/>
          </a:bodyPr>
          <a:lstStyle/>
          <a:p>
            <a:pPr marL="13999">
              <a:lnSpc>
                <a:spcPct val="100000"/>
              </a:lnSpc>
              <a:spcBef>
                <a:spcPts val="110"/>
              </a:spcBef>
            </a:pPr>
            <a:r>
              <a:rPr sz="4900" spc="-6" dirty="0"/>
              <a:t>Proestrus</a:t>
            </a:r>
            <a:endParaRPr sz="4900" dirty="0"/>
          </a:p>
        </p:txBody>
      </p:sp>
      <p:sp>
        <p:nvSpPr>
          <p:cNvPr id="3" name="object 3"/>
          <p:cNvSpPr txBox="1"/>
          <p:nvPr/>
        </p:nvSpPr>
        <p:spPr>
          <a:xfrm>
            <a:off x="1871960" y="1689728"/>
            <a:ext cx="7560840" cy="5389966"/>
          </a:xfrm>
          <a:prstGeom prst="rect">
            <a:avLst/>
          </a:prstGeom>
        </p:spPr>
        <p:txBody>
          <a:bodyPr vert="horz" wrap="square" lIns="0" tIns="13999" rIns="0" bIns="0" rtlCol="0">
            <a:spAutoFit/>
          </a:bodyPr>
          <a:lstStyle/>
          <a:p>
            <a:pPr marL="13999">
              <a:spcBef>
                <a:spcPts val="110"/>
              </a:spcBef>
            </a:pPr>
            <a:r>
              <a:rPr sz="3500" spc="-6" dirty="0">
                <a:solidFill>
                  <a:srgbClr val="FFFFFF"/>
                </a:solidFill>
                <a:latin typeface="Times New Roman"/>
                <a:cs typeface="Times New Roman"/>
              </a:rPr>
              <a:t>“</a:t>
            </a:r>
            <a:r>
              <a:rPr sz="3500" b="1" spc="-6" dirty="0">
                <a:solidFill>
                  <a:schemeClr val="tx1"/>
                </a:solidFill>
                <a:latin typeface="Times New Roman"/>
                <a:cs typeface="Times New Roman"/>
              </a:rPr>
              <a:t>Building</a:t>
            </a:r>
            <a:r>
              <a:rPr sz="3500" b="1" spc="6" dirty="0">
                <a:solidFill>
                  <a:schemeClr val="tx1"/>
                </a:solidFill>
                <a:latin typeface="Times New Roman"/>
                <a:cs typeface="Times New Roman"/>
              </a:rPr>
              <a:t> </a:t>
            </a:r>
            <a:r>
              <a:rPr sz="3500" b="1" spc="11" dirty="0">
                <a:solidFill>
                  <a:schemeClr val="tx1"/>
                </a:solidFill>
                <a:latin typeface="Times New Roman"/>
                <a:cs typeface="Times New Roman"/>
              </a:rPr>
              <a:t>Up</a:t>
            </a:r>
            <a:r>
              <a:rPr sz="3500" spc="11" dirty="0">
                <a:solidFill>
                  <a:schemeClr val="tx1"/>
                </a:solidFill>
                <a:latin typeface="Times New Roman"/>
                <a:cs typeface="Times New Roman"/>
              </a:rPr>
              <a:t>”</a:t>
            </a:r>
            <a:endParaRPr sz="3500" dirty="0">
              <a:solidFill>
                <a:schemeClr val="tx1"/>
              </a:solidFill>
              <a:latin typeface="Times New Roman"/>
              <a:cs typeface="Times New Roman"/>
            </a:endParaRPr>
          </a:p>
          <a:p>
            <a:pPr marL="832953" indent="-315682" algn="just">
              <a:spcBef>
                <a:spcPts val="2337"/>
              </a:spcBef>
              <a:buChar char="–"/>
              <a:tabLst>
                <a:tab pos="832953" algn="l"/>
              </a:tabLst>
            </a:pPr>
            <a:r>
              <a:rPr sz="2800" spc="-6" dirty="0">
                <a:solidFill>
                  <a:schemeClr val="tx1"/>
                </a:solidFill>
                <a:latin typeface="Times New Roman"/>
                <a:cs typeface="Times New Roman"/>
              </a:rPr>
              <a:t>Ovarian follicle, with enclosed </a:t>
            </a:r>
            <a:r>
              <a:rPr sz="2800" spc="-11" dirty="0">
                <a:solidFill>
                  <a:schemeClr val="tx1"/>
                </a:solidFill>
                <a:latin typeface="Times New Roman"/>
                <a:cs typeface="Times New Roman"/>
              </a:rPr>
              <a:t>ovum, </a:t>
            </a:r>
            <a:r>
              <a:rPr sz="2800" spc="-6" dirty="0">
                <a:solidFill>
                  <a:schemeClr val="tx1"/>
                </a:solidFill>
                <a:latin typeface="Times New Roman"/>
                <a:cs typeface="Times New Roman"/>
              </a:rPr>
              <a:t>increase </a:t>
            </a:r>
            <a:r>
              <a:rPr sz="2800" dirty="0">
                <a:solidFill>
                  <a:schemeClr val="tx1"/>
                </a:solidFill>
                <a:latin typeface="Times New Roman"/>
                <a:cs typeface="Times New Roman"/>
              </a:rPr>
              <a:t>in</a:t>
            </a:r>
            <a:r>
              <a:rPr sz="2800" spc="-72" dirty="0">
                <a:solidFill>
                  <a:schemeClr val="tx1"/>
                </a:solidFill>
                <a:latin typeface="Times New Roman"/>
                <a:cs typeface="Times New Roman"/>
              </a:rPr>
              <a:t> </a:t>
            </a:r>
            <a:r>
              <a:rPr sz="2800" spc="-6" dirty="0">
                <a:solidFill>
                  <a:schemeClr val="tx1"/>
                </a:solidFill>
                <a:latin typeface="Times New Roman"/>
                <a:cs typeface="Times New Roman"/>
              </a:rPr>
              <a:t>size</a:t>
            </a:r>
            <a:endParaRPr sz="2800" dirty="0">
              <a:solidFill>
                <a:schemeClr val="tx1"/>
              </a:solidFill>
              <a:latin typeface="Times New Roman"/>
              <a:cs typeface="Times New Roman"/>
            </a:endParaRPr>
          </a:p>
          <a:p>
            <a:pPr marL="832253" marR="5600" indent="-314982" algn="just">
              <a:lnSpc>
                <a:spcPct val="149900"/>
              </a:lnSpc>
              <a:spcBef>
                <a:spcPts val="761"/>
              </a:spcBef>
              <a:buFont typeface="Times New Roman"/>
              <a:buChar char="–"/>
              <a:tabLst>
                <a:tab pos="832953" algn="l"/>
              </a:tabLst>
            </a:pPr>
            <a:r>
              <a:rPr sz="3100" b="1" spc="-6" dirty="0">
                <a:solidFill>
                  <a:schemeClr val="tx1"/>
                </a:solidFill>
                <a:latin typeface="Times New Roman"/>
                <a:cs typeface="Times New Roman"/>
              </a:rPr>
              <a:t>Estrogens </a:t>
            </a:r>
            <a:r>
              <a:rPr sz="3100" spc="-6" dirty="0">
                <a:solidFill>
                  <a:schemeClr val="tx1"/>
                </a:solidFill>
                <a:latin typeface="Times New Roman"/>
                <a:cs typeface="Times New Roman"/>
              </a:rPr>
              <a:t>absorbed from </a:t>
            </a:r>
            <a:r>
              <a:rPr sz="3100" dirty="0">
                <a:solidFill>
                  <a:schemeClr val="tx1"/>
                </a:solidFill>
                <a:latin typeface="Times New Roman"/>
                <a:cs typeface="Times New Roman"/>
              </a:rPr>
              <a:t>the </a:t>
            </a:r>
            <a:r>
              <a:rPr sz="3100" spc="-6" dirty="0">
                <a:solidFill>
                  <a:schemeClr val="tx1"/>
                </a:solidFill>
                <a:latin typeface="Times New Roman"/>
                <a:cs typeface="Times New Roman"/>
              </a:rPr>
              <a:t>follicles </a:t>
            </a:r>
            <a:r>
              <a:rPr sz="3100" dirty="0">
                <a:solidFill>
                  <a:schemeClr val="tx1"/>
                </a:solidFill>
                <a:latin typeface="Times New Roman"/>
                <a:cs typeface="Times New Roman"/>
              </a:rPr>
              <a:t>into  blood </a:t>
            </a:r>
            <a:r>
              <a:rPr sz="3100" spc="-6" dirty="0">
                <a:solidFill>
                  <a:schemeClr val="tx1"/>
                </a:solidFill>
                <a:latin typeface="Times New Roman"/>
                <a:cs typeface="Times New Roman"/>
              </a:rPr>
              <a:t>stream stimulate increased vascularity  and cell growth </a:t>
            </a:r>
            <a:r>
              <a:rPr sz="3100" dirty="0">
                <a:solidFill>
                  <a:schemeClr val="tx1"/>
                </a:solidFill>
                <a:latin typeface="Times New Roman"/>
                <a:cs typeface="Times New Roman"/>
              </a:rPr>
              <a:t>of tubular </a:t>
            </a:r>
            <a:r>
              <a:rPr sz="3100" spc="-6" dirty="0">
                <a:solidFill>
                  <a:schemeClr val="tx1"/>
                </a:solidFill>
                <a:latin typeface="Times New Roman"/>
                <a:cs typeface="Times New Roman"/>
              </a:rPr>
              <a:t>genitalia, </a:t>
            </a:r>
            <a:r>
              <a:rPr sz="3100" dirty="0">
                <a:solidFill>
                  <a:schemeClr val="tx1"/>
                </a:solidFill>
                <a:latin typeface="Times New Roman"/>
                <a:cs typeface="Times New Roman"/>
              </a:rPr>
              <a:t>in  </a:t>
            </a:r>
            <a:r>
              <a:rPr sz="3100" spc="-6" dirty="0">
                <a:solidFill>
                  <a:schemeClr val="tx1"/>
                </a:solidFill>
                <a:latin typeface="Times New Roman"/>
                <a:cs typeface="Times New Roman"/>
              </a:rPr>
              <a:t>preparation for estrus and</a:t>
            </a:r>
            <a:r>
              <a:rPr sz="3100" spc="-22" dirty="0">
                <a:solidFill>
                  <a:schemeClr val="tx1"/>
                </a:solidFill>
                <a:latin typeface="Times New Roman"/>
                <a:cs typeface="Times New Roman"/>
              </a:rPr>
              <a:t> </a:t>
            </a:r>
            <a:r>
              <a:rPr sz="3100" dirty="0">
                <a:solidFill>
                  <a:schemeClr val="tx1"/>
                </a:solidFill>
                <a:latin typeface="Times New Roman"/>
                <a:cs typeface="Times New Roman"/>
              </a:rPr>
              <a:t>pregnancy</a:t>
            </a:r>
          </a:p>
        </p:txBody>
      </p:sp>
      <p:sp>
        <p:nvSpPr>
          <p:cNvPr id="4" name="object 4"/>
          <p:cNvSpPr/>
          <p:nvPr/>
        </p:nvSpPr>
        <p:spPr>
          <a:xfrm>
            <a:off x="9174768" y="1"/>
            <a:ext cx="905856" cy="87776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wipe dir="u"/>
  </p:transition>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983</Words>
  <Application>Microsoft Office PowerPoint</Application>
  <PresentationFormat>Custom</PresentationFormat>
  <Paragraphs>339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DAIRY FARMING</vt:lpstr>
      <vt:lpstr>DEFINITIONS:</vt:lpstr>
      <vt:lpstr>DEFINITIONS :</vt:lpstr>
      <vt:lpstr>TYPES OF ESTROUS CYCLE</vt:lpstr>
      <vt:lpstr>PHASES OF ESTROUS CYCLE</vt:lpstr>
      <vt:lpstr>PHASES OF ESTROUS CYCLE</vt:lpstr>
      <vt:lpstr>STAGES OF ESTROUS CYCLE</vt:lpstr>
      <vt:lpstr>PROESTRUS</vt:lpstr>
      <vt:lpstr>Proestrus</vt:lpstr>
      <vt:lpstr>Estrus</vt:lpstr>
      <vt:lpstr>Metestrus</vt:lpstr>
      <vt:lpstr>Diestrus</vt:lpstr>
      <vt:lpstr>Prolonged Diestrus</vt:lpstr>
      <vt:lpstr>Summary of Stages</vt:lpstr>
      <vt:lpstr>Anestrus</vt:lpstr>
      <vt:lpstr>The basic pattern of the estrous cycle is the same in all domestic animals, but  some specific differences are found in specific parts of the cycle. Some  specifics about relevant farm species are summarized in Table</vt:lpstr>
      <vt:lpstr>Characteristics of Estrous Cycles</vt:lpstr>
      <vt:lpstr>Variation in Cycle Types</vt:lpstr>
      <vt:lpstr>Estrous Cycle</vt:lpstr>
      <vt:lpstr>Methods of Estrus Detection</vt:lpstr>
      <vt:lpstr>Slide 21</vt:lpstr>
      <vt:lpstr>Follicular Phase</vt:lpstr>
      <vt:lpstr>Follicular Phase</vt:lpstr>
      <vt:lpstr>Luteal Phase</vt:lpstr>
      <vt:lpstr>Luteal Phase</vt:lpstr>
      <vt:lpstr>Estrus in cow and associated featured</vt:lpstr>
      <vt:lpstr>Approximate Values for Selected Reproductive Events in  Female Domesticated Mammals</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years Perspective Plan  (2018-23)</dc:title>
  <dc:creator>Gouri Sahu</dc:creator>
  <cp:lastModifiedBy>user</cp:lastModifiedBy>
  <cp:revision>19</cp:revision>
  <cp:lastPrinted>1601-01-01T00:00:00Z</cp:lastPrinted>
  <dcterms:created xsi:type="dcterms:W3CDTF">2018-01-17T07:28:50Z</dcterms:created>
  <dcterms:modified xsi:type="dcterms:W3CDTF">2021-03-08T16:43:03Z</dcterms:modified>
</cp:coreProperties>
</file>