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6" y="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altLang="en-US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alt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511300" y="5880100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D009C61-C002-48B3-AF6F-5950A17DD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C044F-02E0-4673-8C05-F42C70FDE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10EE3-A304-4752-8305-C7D47E36E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11328-F824-4922-88B0-1688D3A17E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9717A-8183-4BB4-B31C-967FE74A4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1783-A203-4CA1-8F89-04A49159C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5C42-BA68-448A-8E42-74956EF47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BF01C-BB9A-4A7C-9CD4-3C14B8ACD4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90D08-2FC4-4645-BE8D-B64FB4301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ED80B-1F2F-4A77-84C9-117004071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20D81-B8A1-432C-9041-1F3BD5348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43960-525D-4E1E-97F4-184DF64EDB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30163"/>
            <a:ext cx="9805987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7227888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C411C77-8026-4B71-9682-B6D27F273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727200" y="3203575"/>
            <a:ext cx="7777163" cy="3313113"/>
          </a:xfrm>
        </p:spPr>
        <p:txBody>
          <a:bodyPr/>
          <a:lstStyle/>
          <a:p>
            <a:pPr eaLnBrk="1"/>
            <a:r>
              <a:rPr lang="en-IN" altLang="en-US" smtClean="0"/>
              <a:t>     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168650" y="1258888"/>
            <a:ext cx="511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Skill course on Poultry Farming</a:t>
            </a:r>
            <a:endParaRPr lang="en-I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447925" y="2771775"/>
            <a:ext cx="6858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ABC01(0-4-0)</a:t>
            </a:r>
            <a:r>
              <a:rPr lang="en-IN" altLang="en-US" sz="2800" dirty="0">
                <a:solidFill>
                  <a:schemeClr val="tx1"/>
                </a:solidFill>
              </a:rPr>
              <a:t>     </a:t>
            </a:r>
          </a:p>
          <a:p>
            <a:pPr algn="ctr"/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Session: </a:t>
            </a:r>
            <a:r>
              <a:rPr lang="e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Skills of preparation of breeding houses for new born/day old chicks, monitoring temperature and humidity in case of better of boarders in different seasons, skills of protecting the chicks from predators. Maintaining sanitation in chick houses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569661" y="843043"/>
            <a:ext cx="2972384" cy="699970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sz="4400" spc="-6" dirty="0">
                <a:solidFill>
                  <a:schemeClr val="tx1"/>
                </a:solidFill>
                <a:latin typeface="Constantia"/>
                <a:cs typeface="Constantia"/>
              </a:rPr>
              <a:t>Gas</a:t>
            </a:r>
            <a:r>
              <a:rPr sz="4400" spc="-171" dirty="0">
                <a:solidFill>
                  <a:schemeClr val="tx1"/>
                </a:solidFill>
                <a:latin typeface="Constantia"/>
                <a:cs typeface="Constantia"/>
              </a:rPr>
              <a:t> </a:t>
            </a:r>
            <a:r>
              <a:rPr sz="4400" spc="-11" dirty="0">
                <a:solidFill>
                  <a:schemeClr val="tx1"/>
                </a:solidFill>
                <a:latin typeface="Constantia"/>
                <a:cs typeface="Constantia"/>
              </a:rPr>
              <a:t>brooder</a:t>
            </a:r>
            <a:endParaRPr sz="4400" dirty="0">
              <a:solidFill>
                <a:schemeClr val="tx1"/>
              </a:solidFill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4447" y="2192445"/>
            <a:ext cx="7054337" cy="121446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16382" marR="5600" indent="-302383">
              <a:spcBef>
                <a:spcPts val="110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Natural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gas,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LPG or methane is connected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to </a:t>
            </a:r>
            <a:r>
              <a:rPr sz="2600" spc="-7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heating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element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which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is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hanged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3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to</a:t>
            </a:r>
            <a:r>
              <a:rPr sz="26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5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feet 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above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chick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provide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203" y="3779838"/>
            <a:ext cx="3298044" cy="19739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5778" y="843043"/>
            <a:ext cx="4360570" cy="699970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05"/>
              </a:spcBef>
            </a:pPr>
            <a:r>
              <a:rPr spc="-6" dirty="0">
                <a:latin typeface="Constantia"/>
                <a:cs typeface="Constantia"/>
              </a:rPr>
              <a:t>Electrical</a:t>
            </a:r>
            <a:r>
              <a:rPr spc="-66" dirty="0">
                <a:latin typeface="Constantia"/>
                <a:cs typeface="Constantia"/>
              </a:rPr>
              <a:t> </a:t>
            </a:r>
            <a:r>
              <a:rPr spc="-11" dirty="0">
                <a:latin typeface="Constantia"/>
                <a:cs typeface="Constantia"/>
              </a:rPr>
              <a:t>brooder</a:t>
            </a:r>
            <a:endParaRPr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4868" y="1708206"/>
            <a:ext cx="7353956" cy="289184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16382" marR="5600" indent="-302383">
              <a:spcBef>
                <a:spcPts val="110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It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is also thermostatically controlled heating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system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that</a:t>
            </a:r>
            <a:r>
              <a:rPr sz="26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spread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required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amount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uniformly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above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large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area,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this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avoid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crowding </a:t>
            </a:r>
            <a:r>
              <a:rPr sz="2600" spc="-7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chicks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under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brooder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28" dirty="0">
                <a:solidFill>
                  <a:schemeClr val="tx1"/>
                </a:solidFill>
                <a:latin typeface="Arial MT"/>
                <a:cs typeface="Arial MT"/>
              </a:rPr>
              <a:t>directly.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316382" marR="283484" indent="-302383">
              <a:spcBef>
                <a:spcPts val="639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One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electrical brooder can be used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for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300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to </a:t>
            </a:r>
            <a:r>
              <a:rPr sz="2600" spc="-7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400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chicks.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0323" y="4787949"/>
            <a:ext cx="3822237" cy="25198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108196" y="611485"/>
            <a:ext cx="4020348" cy="767867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spcBef>
                <a:spcPts val="116"/>
              </a:spcBef>
            </a:pPr>
            <a:r>
              <a:rPr sz="4900" spc="-17" dirty="0">
                <a:solidFill>
                  <a:schemeClr val="tx1"/>
                </a:solidFill>
                <a:latin typeface="Constantia"/>
                <a:cs typeface="Constantia"/>
              </a:rPr>
              <a:t>Infra-red</a:t>
            </a:r>
            <a:r>
              <a:rPr sz="4900" spc="-88" dirty="0">
                <a:solidFill>
                  <a:schemeClr val="tx1"/>
                </a:solidFill>
                <a:latin typeface="Constantia"/>
                <a:cs typeface="Constantia"/>
              </a:rPr>
              <a:t> </a:t>
            </a:r>
            <a:r>
              <a:rPr sz="4900" spc="-6" dirty="0">
                <a:solidFill>
                  <a:schemeClr val="tx1"/>
                </a:solidFill>
                <a:latin typeface="Constantia"/>
                <a:cs typeface="Constantia"/>
              </a:rPr>
              <a:t>bulbs</a:t>
            </a:r>
            <a:endParaRPr sz="4900" dirty="0">
              <a:solidFill>
                <a:schemeClr val="tx1"/>
              </a:solidFill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9992" y="1845293"/>
            <a:ext cx="7441461" cy="121446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16382" marR="5600" indent="-302383">
              <a:spcBef>
                <a:spcPts val="110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300" i="1" spc="-94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It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is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self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reflecting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bulb.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One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250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watts IR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bulb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can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provide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brooding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for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about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150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to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250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chicks.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8287" y="3443852"/>
            <a:ext cx="3424051" cy="25098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20335" y="1140390"/>
            <a:ext cx="4450875" cy="767867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6"/>
              </a:spcBef>
            </a:pPr>
            <a:r>
              <a:rPr sz="4900" spc="-11" dirty="0">
                <a:latin typeface="Constantia"/>
                <a:cs typeface="Constantia"/>
              </a:rPr>
              <a:t>Battery</a:t>
            </a:r>
            <a:r>
              <a:rPr sz="4900" spc="-243" dirty="0">
                <a:latin typeface="Constantia"/>
                <a:cs typeface="Constantia"/>
              </a:rPr>
              <a:t> </a:t>
            </a:r>
            <a:r>
              <a:rPr sz="4900" spc="-11" dirty="0">
                <a:latin typeface="Constantia"/>
                <a:cs typeface="Constantia"/>
              </a:rPr>
              <a:t>brooders</a:t>
            </a:r>
            <a:endParaRPr sz="4900"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2898" y="2364779"/>
            <a:ext cx="5895766" cy="2614848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300" i="1" spc="-94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Multi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tier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cage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brooding</a:t>
            </a:r>
            <a:r>
              <a:rPr sz="26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is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practiced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>
              <a:spcBef>
                <a:spcPts val="6"/>
              </a:spcBef>
            </a:pPr>
            <a:endParaRPr sz="39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316382" marR="5600" indent="-302383"/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99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Bulbs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or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heaters with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thermostats</a:t>
            </a:r>
            <a:r>
              <a:rPr sz="26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are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used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provide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warmth to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chicks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in 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battery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brooders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13274" y="847759"/>
            <a:ext cx="2955229" cy="690537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05"/>
              </a:spcBef>
            </a:pPr>
            <a:r>
              <a:rPr spc="17" dirty="0">
                <a:latin typeface="Constantia"/>
                <a:cs typeface="Constantia"/>
              </a:rPr>
              <a:t>Reflectors</a:t>
            </a:r>
            <a:endParaRPr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1647" y="2195805"/>
            <a:ext cx="7575169" cy="3450182"/>
          </a:xfrm>
          <a:prstGeom prst="rect">
            <a:avLst/>
          </a:prstGeom>
        </p:spPr>
        <p:txBody>
          <a:bodyPr vert="horz" wrap="square" lIns="0" tIns="94495" rIns="0" bIns="0" rtlCol="0">
            <a:spAutoFit/>
          </a:bodyPr>
          <a:lstStyle/>
          <a:p>
            <a:pPr marL="417176">
              <a:spcBef>
                <a:spcPts val="744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300" i="1" spc="-105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These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reflectors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are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called</a:t>
            </a:r>
            <a:r>
              <a:rPr sz="2600" spc="39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b="1" spc="-6" dirty="0">
                <a:solidFill>
                  <a:schemeClr val="tx1"/>
                </a:solidFill>
                <a:latin typeface="Arial"/>
                <a:cs typeface="Arial"/>
              </a:rPr>
              <a:t>Hovers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719559" marR="5600" indent="-302383">
              <a:spcBef>
                <a:spcPts val="63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Flat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type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hover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–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These hovers are provided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with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heating</a:t>
            </a:r>
            <a:r>
              <a:rPr sz="2600" spc="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element,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heating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mechanism</a:t>
            </a:r>
            <a:r>
              <a:rPr sz="2600" spc="44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and </a:t>
            </a:r>
            <a:r>
              <a:rPr sz="2600" spc="-7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pilot lamp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and in some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cases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thermometer is 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also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there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in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order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to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record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the temperature.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316382" marR="716760" indent="-303083">
              <a:spcBef>
                <a:spcPts val="639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94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Canopy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type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hover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–</a:t>
            </a:r>
            <a:r>
              <a:rPr sz="2600" spc="-6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These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reflectors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are in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concave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shape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48047" y="843043"/>
            <a:ext cx="6796721" cy="699970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05"/>
              </a:spcBef>
            </a:pPr>
            <a:r>
              <a:rPr spc="-11" dirty="0">
                <a:latin typeface="Constantia"/>
                <a:cs typeface="Constantia"/>
              </a:rPr>
              <a:t>Brooder</a:t>
            </a:r>
            <a:r>
              <a:rPr spc="-243" dirty="0">
                <a:latin typeface="Constantia"/>
                <a:cs typeface="Constantia"/>
              </a:rPr>
              <a:t> </a:t>
            </a:r>
            <a:r>
              <a:rPr spc="-17" dirty="0">
                <a:latin typeface="Constantia"/>
                <a:cs typeface="Constantia"/>
              </a:rPr>
              <a:t>guard</a:t>
            </a:r>
            <a:r>
              <a:rPr dirty="0">
                <a:latin typeface="Constantia"/>
                <a:cs typeface="Constantia"/>
              </a:rPr>
              <a:t> </a:t>
            </a:r>
            <a:r>
              <a:rPr spc="-6" dirty="0">
                <a:latin typeface="Constantia"/>
                <a:cs typeface="Constantia"/>
              </a:rPr>
              <a:t>/</a:t>
            </a:r>
            <a:r>
              <a:rPr spc="-126" dirty="0">
                <a:latin typeface="Constantia"/>
                <a:cs typeface="Constantia"/>
              </a:rPr>
              <a:t> </a:t>
            </a:r>
            <a:r>
              <a:rPr spc="-11" dirty="0">
                <a:latin typeface="Constantia"/>
                <a:cs typeface="Constantia"/>
              </a:rPr>
              <a:t>chick</a:t>
            </a:r>
            <a:r>
              <a:rPr spc="-138" dirty="0">
                <a:latin typeface="Constantia"/>
                <a:cs typeface="Constantia"/>
              </a:rPr>
              <a:t> </a:t>
            </a:r>
            <a:r>
              <a:rPr spc="-17" dirty="0">
                <a:latin typeface="Constantia"/>
                <a:cs typeface="Constantia"/>
              </a:rPr>
              <a:t>guard</a:t>
            </a:r>
            <a:endParaRPr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295326" y="1763613"/>
            <a:ext cx="8425506" cy="509244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718859" marR="191789" indent="-302383">
              <a:lnSpc>
                <a:spcPct val="100000"/>
              </a:lnSpc>
              <a:spcBef>
                <a:spcPts val="110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pc="-6" dirty="0"/>
              <a:t>They are used </a:t>
            </a:r>
            <a:r>
              <a:rPr dirty="0"/>
              <a:t>to </a:t>
            </a:r>
            <a:r>
              <a:rPr spc="-6" dirty="0"/>
              <a:t>prevent chicks </a:t>
            </a:r>
            <a:r>
              <a:rPr dirty="0"/>
              <a:t>from </a:t>
            </a:r>
            <a:r>
              <a:rPr spc="-6" dirty="0"/>
              <a:t>straying </a:t>
            </a:r>
            <a:r>
              <a:rPr spc="-722" dirty="0"/>
              <a:t> </a:t>
            </a:r>
            <a:r>
              <a:rPr spc="-6" dirty="0"/>
              <a:t>too </a:t>
            </a:r>
            <a:r>
              <a:rPr dirty="0"/>
              <a:t>far </a:t>
            </a:r>
            <a:r>
              <a:rPr spc="-11" dirty="0"/>
              <a:t>away</a:t>
            </a:r>
            <a:r>
              <a:rPr spc="11" dirty="0"/>
              <a:t> </a:t>
            </a:r>
            <a:r>
              <a:rPr dirty="0"/>
              <a:t>from</a:t>
            </a:r>
            <a:r>
              <a:rPr spc="-22" dirty="0"/>
              <a:t> </a:t>
            </a:r>
            <a:r>
              <a:rPr spc="-6" dirty="0"/>
              <a:t>heat</a:t>
            </a:r>
            <a:r>
              <a:rPr spc="6" dirty="0"/>
              <a:t> </a:t>
            </a:r>
            <a:r>
              <a:rPr spc="-6" dirty="0"/>
              <a:t>supply</a:t>
            </a:r>
            <a:r>
              <a:rPr spc="11" dirty="0"/>
              <a:t> </a:t>
            </a:r>
            <a:r>
              <a:rPr spc="-6" dirty="0"/>
              <a:t>until</a:t>
            </a:r>
            <a:r>
              <a:rPr spc="6" dirty="0"/>
              <a:t> </a:t>
            </a:r>
            <a:r>
              <a:rPr dirty="0"/>
              <a:t>they</a:t>
            </a:r>
            <a:r>
              <a:rPr spc="-6" dirty="0"/>
              <a:t> learn </a:t>
            </a:r>
            <a:r>
              <a:rPr dirty="0"/>
              <a:t> </a:t>
            </a:r>
            <a:r>
              <a:rPr spc="-6" dirty="0"/>
              <a:t>the source</a:t>
            </a:r>
            <a:r>
              <a:rPr spc="11" dirty="0"/>
              <a:t> </a:t>
            </a:r>
            <a:r>
              <a:rPr dirty="0"/>
              <a:t>of</a:t>
            </a:r>
            <a:r>
              <a:rPr spc="-22" dirty="0"/>
              <a:t> </a:t>
            </a:r>
            <a:r>
              <a:rPr spc="-6" dirty="0"/>
              <a:t>heat.</a:t>
            </a:r>
            <a:endParaRPr sz="2300" dirty="0">
              <a:latin typeface="Comic Sans MS"/>
              <a:cs typeface="Comic Sans MS"/>
            </a:endParaRPr>
          </a:p>
          <a:p>
            <a:pPr marL="718859" marR="5600" indent="-302383">
              <a:lnSpc>
                <a:spcPct val="100000"/>
              </a:lnSpc>
              <a:spcBef>
                <a:spcPts val="634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300" i="1" spc="-99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pc="-28" dirty="0"/>
              <a:t>We</a:t>
            </a:r>
            <a:r>
              <a:rPr dirty="0"/>
              <a:t> </a:t>
            </a:r>
            <a:r>
              <a:rPr spc="-6" dirty="0"/>
              <a:t>have</a:t>
            </a:r>
            <a:r>
              <a:rPr dirty="0"/>
              <a:t> to </a:t>
            </a:r>
            <a:r>
              <a:rPr spc="-6" dirty="0"/>
              <a:t>provide</a:t>
            </a:r>
            <a:r>
              <a:rPr spc="22" dirty="0"/>
              <a:t> </a:t>
            </a:r>
            <a:r>
              <a:rPr spc="-6" dirty="0"/>
              <a:t>brooder </a:t>
            </a:r>
            <a:r>
              <a:rPr dirty="0"/>
              <a:t>guard</a:t>
            </a:r>
            <a:r>
              <a:rPr spc="6" dirty="0"/>
              <a:t> </a:t>
            </a:r>
            <a:r>
              <a:rPr spc="-6" dirty="0"/>
              <a:t>with</a:t>
            </a:r>
            <a:r>
              <a:rPr spc="17" dirty="0"/>
              <a:t> </a:t>
            </a:r>
            <a:r>
              <a:rPr dirty="0"/>
              <a:t>a </a:t>
            </a:r>
            <a:r>
              <a:rPr spc="6" dirty="0"/>
              <a:t> </a:t>
            </a:r>
            <a:r>
              <a:rPr spc="-6" dirty="0"/>
              <a:t>diameter</a:t>
            </a:r>
            <a:r>
              <a:rPr spc="6" dirty="0"/>
              <a:t> </a:t>
            </a:r>
            <a:r>
              <a:rPr dirty="0"/>
              <a:t>of</a:t>
            </a:r>
            <a:r>
              <a:rPr spc="6" dirty="0"/>
              <a:t> </a:t>
            </a:r>
            <a:r>
              <a:rPr spc="-6" dirty="0"/>
              <a:t>5</a:t>
            </a:r>
            <a:r>
              <a:rPr spc="-11" dirty="0"/>
              <a:t> </a:t>
            </a:r>
            <a:r>
              <a:rPr dirty="0"/>
              <a:t>feet,</a:t>
            </a:r>
            <a:r>
              <a:rPr spc="-17" dirty="0"/>
              <a:t> </a:t>
            </a:r>
            <a:r>
              <a:rPr spc="-6" dirty="0"/>
              <a:t>height</a:t>
            </a:r>
            <a:r>
              <a:rPr spc="11" dirty="0"/>
              <a:t> </a:t>
            </a:r>
            <a:r>
              <a:rPr dirty="0"/>
              <a:t>of the</a:t>
            </a:r>
            <a:r>
              <a:rPr spc="-17" dirty="0"/>
              <a:t> </a:t>
            </a:r>
            <a:r>
              <a:rPr spc="-6" dirty="0"/>
              <a:t>brooder</a:t>
            </a:r>
            <a:r>
              <a:rPr spc="11" dirty="0"/>
              <a:t> </a:t>
            </a:r>
            <a:r>
              <a:rPr spc="-6" dirty="0"/>
              <a:t>should </a:t>
            </a:r>
            <a:r>
              <a:rPr spc="-716" dirty="0"/>
              <a:t> </a:t>
            </a:r>
            <a:r>
              <a:rPr spc="-6" dirty="0"/>
              <a:t>not</a:t>
            </a:r>
            <a:r>
              <a:rPr spc="-17" dirty="0"/>
              <a:t> </a:t>
            </a:r>
            <a:r>
              <a:rPr spc="-6" dirty="0"/>
              <a:t>exceed</a:t>
            </a:r>
            <a:r>
              <a:rPr spc="17" dirty="0"/>
              <a:t> </a:t>
            </a:r>
            <a:r>
              <a:rPr dirty="0"/>
              <a:t>1.5 feet.</a:t>
            </a:r>
            <a:endParaRPr sz="2300" dirty="0">
              <a:latin typeface="Comic Sans MS"/>
              <a:cs typeface="Comic Sans MS"/>
            </a:endParaRPr>
          </a:p>
          <a:p>
            <a:pPr marL="315682" marR="387778" indent="-302383">
              <a:lnSpc>
                <a:spcPct val="100000"/>
              </a:lnSpc>
              <a:spcBef>
                <a:spcPts val="639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dirty="0"/>
              <a:t>For this </a:t>
            </a:r>
            <a:r>
              <a:rPr spc="-6" dirty="0"/>
              <a:t>purpose, we can use materials like </a:t>
            </a:r>
            <a:r>
              <a:rPr dirty="0"/>
              <a:t> </a:t>
            </a:r>
            <a:r>
              <a:rPr spc="-6" dirty="0"/>
              <a:t>cardboard</a:t>
            </a:r>
            <a:r>
              <a:rPr spc="17" dirty="0"/>
              <a:t> </a:t>
            </a:r>
            <a:r>
              <a:rPr spc="-6" dirty="0"/>
              <a:t>sheet,</a:t>
            </a:r>
            <a:r>
              <a:rPr spc="6" dirty="0"/>
              <a:t> </a:t>
            </a:r>
            <a:r>
              <a:rPr dirty="0"/>
              <a:t>GI</a:t>
            </a:r>
            <a:r>
              <a:rPr spc="-22" dirty="0"/>
              <a:t> </a:t>
            </a:r>
            <a:r>
              <a:rPr spc="-6" dirty="0"/>
              <a:t>sheet,</a:t>
            </a:r>
            <a:r>
              <a:rPr spc="6" dirty="0"/>
              <a:t> </a:t>
            </a:r>
            <a:r>
              <a:rPr spc="-6" dirty="0"/>
              <a:t>wire</a:t>
            </a:r>
            <a:r>
              <a:rPr spc="17" dirty="0"/>
              <a:t> </a:t>
            </a:r>
            <a:r>
              <a:rPr dirty="0"/>
              <a:t>mesh,</a:t>
            </a:r>
            <a:r>
              <a:rPr spc="-11" dirty="0"/>
              <a:t> </a:t>
            </a:r>
            <a:r>
              <a:rPr spc="-6" dirty="0"/>
              <a:t>and</a:t>
            </a:r>
            <a:r>
              <a:rPr spc="6" dirty="0"/>
              <a:t> </a:t>
            </a:r>
            <a:r>
              <a:rPr dirty="0"/>
              <a:t>mat </a:t>
            </a:r>
            <a:r>
              <a:rPr spc="-722" dirty="0"/>
              <a:t> </a:t>
            </a:r>
            <a:r>
              <a:rPr dirty="0"/>
              <a:t>etc.</a:t>
            </a:r>
            <a:r>
              <a:rPr spc="-22" dirty="0"/>
              <a:t> </a:t>
            </a:r>
            <a:r>
              <a:rPr spc="-6" dirty="0"/>
              <a:t>depending</a:t>
            </a:r>
            <a:r>
              <a:rPr spc="44" dirty="0"/>
              <a:t> </a:t>
            </a:r>
            <a:r>
              <a:rPr spc="-6" dirty="0"/>
              <a:t>upon</a:t>
            </a:r>
            <a:r>
              <a:rPr spc="6" dirty="0"/>
              <a:t> </a:t>
            </a:r>
            <a:r>
              <a:rPr dirty="0"/>
              <a:t>the</a:t>
            </a:r>
            <a:r>
              <a:rPr spc="-6" dirty="0"/>
              <a:t> season</a:t>
            </a:r>
            <a:r>
              <a:rPr spc="6" dirty="0"/>
              <a:t> </a:t>
            </a:r>
            <a:r>
              <a:rPr dirty="0"/>
              <a:t>of</a:t>
            </a:r>
            <a:r>
              <a:rPr spc="-6" dirty="0"/>
              <a:t> brooding</a:t>
            </a:r>
            <a:endParaRPr sz="23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6450" y="235232"/>
            <a:ext cx="8858280" cy="6699509"/>
            <a:chOff x="731519" y="213398"/>
            <a:chExt cx="8035227" cy="607767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0210" y="213398"/>
              <a:ext cx="736536" cy="7365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2133600"/>
              <a:ext cx="5826252" cy="36042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91248" y="3034089"/>
            <a:ext cx="924757" cy="33038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b="1" spc="-6" dirty="0">
                <a:solidFill>
                  <a:srgbClr val="FFFF00"/>
                </a:solidFill>
                <a:latin typeface="Arial"/>
                <a:cs typeface="Arial"/>
              </a:rPr>
              <a:t>HOVER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9730" y="5742833"/>
            <a:ext cx="1813812" cy="33038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b="1" spc="-6" dirty="0">
                <a:solidFill>
                  <a:srgbClr val="FFFF00"/>
                </a:solidFill>
                <a:latin typeface="Arial"/>
                <a:cs typeface="Arial"/>
              </a:rPr>
              <a:t>CHICK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7" dirty="0">
                <a:solidFill>
                  <a:srgbClr val="FFFF00"/>
                </a:solidFill>
                <a:latin typeface="Arial"/>
                <a:cs typeface="Arial"/>
              </a:rPr>
              <a:t>GUARD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10824" y="2967171"/>
            <a:ext cx="1009461" cy="247088"/>
          </a:xfrm>
          <a:custGeom>
            <a:avLst/>
            <a:gdLst/>
            <a:ahLst/>
            <a:cxnLst/>
            <a:rect l="l" t="t" r="r" b="b"/>
            <a:pathLst>
              <a:path w="915670" h="224155">
                <a:moveTo>
                  <a:pt x="879121" y="34099"/>
                </a:moveTo>
                <a:lnTo>
                  <a:pt x="0" y="211582"/>
                </a:lnTo>
                <a:lnTo>
                  <a:pt x="2540" y="224027"/>
                </a:lnTo>
                <a:lnTo>
                  <a:pt x="881505" y="46576"/>
                </a:lnTo>
                <a:lnTo>
                  <a:pt x="890985" y="38138"/>
                </a:lnTo>
                <a:lnTo>
                  <a:pt x="879121" y="34099"/>
                </a:lnTo>
                <a:close/>
              </a:path>
              <a:path w="915670" h="224155">
                <a:moveTo>
                  <a:pt x="904884" y="29463"/>
                </a:moveTo>
                <a:lnTo>
                  <a:pt x="902081" y="29463"/>
                </a:lnTo>
                <a:lnTo>
                  <a:pt x="904621" y="41910"/>
                </a:lnTo>
                <a:lnTo>
                  <a:pt x="881505" y="46576"/>
                </a:lnTo>
                <a:lnTo>
                  <a:pt x="833247" y="89535"/>
                </a:lnTo>
                <a:lnTo>
                  <a:pt x="830580" y="91821"/>
                </a:lnTo>
                <a:lnTo>
                  <a:pt x="830326" y="95885"/>
                </a:lnTo>
                <a:lnTo>
                  <a:pt x="835025" y="101092"/>
                </a:lnTo>
                <a:lnTo>
                  <a:pt x="839089" y="101346"/>
                </a:lnTo>
                <a:lnTo>
                  <a:pt x="915670" y="33147"/>
                </a:lnTo>
                <a:lnTo>
                  <a:pt x="904884" y="29463"/>
                </a:lnTo>
                <a:close/>
              </a:path>
              <a:path w="915670" h="224155">
                <a:moveTo>
                  <a:pt x="890985" y="38138"/>
                </a:moveTo>
                <a:lnTo>
                  <a:pt x="881505" y="46576"/>
                </a:lnTo>
                <a:lnTo>
                  <a:pt x="904621" y="41910"/>
                </a:lnTo>
                <a:lnTo>
                  <a:pt x="904569" y="41656"/>
                </a:lnTo>
                <a:lnTo>
                  <a:pt x="901319" y="41656"/>
                </a:lnTo>
                <a:lnTo>
                  <a:pt x="890985" y="38138"/>
                </a:lnTo>
                <a:close/>
              </a:path>
              <a:path w="915670" h="224155">
                <a:moveTo>
                  <a:pt x="899160" y="30861"/>
                </a:moveTo>
                <a:lnTo>
                  <a:pt x="890985" y="38138"/>
                </a:lnTo>
                <a:lnTo>
                  <a:pt x="901319" y="41656"/>
                </a:lnTo>
                <a:lnTo>
                  <a:pt x="899160" y="30861"/>
                </a:lnTo>
                <a:close/>
              </a:path>
              <a:path w="915670" h="224155">
                <a:moveTo>
                  <a:pt x="902366" y="30861"/>
                </a:moveTo>
                <a:lnTo>
                  <a:pt x="899160" y="30861"/>
                </a:lnTo>
                <a:lnTo>
                  <a:pt x="901319" y="41656"/>
                </a:lnTo>
                <a:lnTo>
                  <a:pt x="904569" y="41656"/>
                </a:lnTo>
                <a:lnTo>
                  <a:pt x="902366" y="30861"/>
                </a:lnTo>
                <a:close/>
              </a:path>
              <a:path w="915670" h="224155">
                <a:moveTo>
                  <a:pt x="902081" y="29463"/>
                </a:moveTo>
                <a:lnTo>
                  <a:pt x="879121" y="34099"/>
                </a:lnTo>
                <a:lnTo>
                  <a:pt x="890985" y="38138"/>
                </a:lnTo>
                <a:lnTo>
                  <a:pt x="899160" y="30861"/>
                </a:lnTo>
                <a:lnTo>
                  <a:pt x="902366" y="30861"/>
                </a:lnTo>
                <a:lnTo>
                  <a:pt x="902081" y="29463"/>
                </a:lnTo>
                <a:close/>
              </a:path>
              <a:path w="915670" h="224155">
                <a:moveTo>
                  <a:pt x="818642" y="0"/>
                </a:moveTo>
                <a:lnTo>
                  <a:pt x="814959" y="1777"/>
                </a:lnTo>
                <a:lnTo>
                  <a:pt x="812673" y="8382"/>
                </a:lnTo>
                <a:lnTo>
                  <a:pt x="814451" y="12064"/>
                </a:lnTo>
                <a:lnTo>
                  <a:pt x="879121" y="34099"/>
                </a:lnTo>
                <a:lnTo>
                  <a:pt x="902081" y="29463"/>
                </a:lnTo>
                <a:lnTo>
                  <a:pt x="904884" y="29463"/>
                </a:lnTo>
                <a:lnTo>
                  <a:pt x="818642" y="0"/>
                </a:lnTo>
                <a:close/>
              </a:path>
            </a:pathLst>
          </a:custGeom>
          <a:solidFill>
            <a:srgbClr val="FC9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29291" y="5858049"/>
            <a:ext cx="718945" cy="114095"/>
          </a:xfrm>
          <a:custGeom>
            <a:avLst/>
            <a:gdLst/>
            <a:ahLst/>
            <a:cxnLst/>
            <a:rect l="l" t="t" r="r" b="b"/>
            <a:pathLst>
              <a:path w="652145" h="103504">
                <a:moveTo>
                  <a:pt x="626781" y="51689"/>
                </a:moveTo>
                <a:lnTo>
                  <a:pt x="556895" y="92456"/>
                </a:lnTo>
                <a:lnTo>
                  <a:pt x="555879" y="96266"/>
                </a:lnTo>
                <a:lnTo>
                  <a:pt x="559435" y="102362"/>
                </a:lnTo>
                <a:lnTo>
                  <a:pt x="563245" y="103378"/>
                </a:lnTo>
                <a:lnTo>
                  <a:pt x="641000" y="58039"/>
                </a:lnTo>
                <a:lnTo>
                  <a:pt x="639318" y="58039"/>
                </a:lnTo>
                <a:lnTo>
                  <a:pt x="639318" y="57150"/>
                </a:lnTo>
                <a:lnTo>
                  <a:pt x="636143" y="57150"/>
                </a:lnTo>
                <a:lnTo>
                  <a:pt x="626781" y="51689"/>
                </a:lnTo>
                <a:close/>
              </a:path>
              <a:path w="652145" h="103504">
                <a:moveTo>
                  <a:pt x="615895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615895" y="58039"/>
                </a:lnTo>
                <a:lnTo>
                  <a:pt x="626781" y="51689"/>
                </a:lnTo>
                <a:lnTo>
                  <a:pt x="615895" y="45339"/>
                </a:lnTo>
                <a:close/>
              </a:path>
              <a:path w="652145" h="103504">
                <a:moveTo>
                  <a:pt x="641000" y="45339"/>
                </a:moveTo>
                <a:lnTo>
                  <a:pt x="639318" y="45339"/>
                </a:lnTo>
                <a:lnTo>
                  <a:pt x="639318" y="58039"/>
                </a:lnTo>
                <a:lnTo>
                  <a:pt x="641000" y="58039"/>
                </a:lnTo>
                <a:lnTo>
                  <a:pt x="651891" y="51689"/>
                </a:lnTo>
                <a:lnTo>
                  <a:pt x="641000" y="45339"/>
                </a:lnTo>
                <a:close/>
              </a:path>
              <a:path w="652145" h="103504">
                <a:moveTo>
                  <a:pt x="636143" y="46228"/>
                </a:moveTo>
                <a:lnTo>
                  <a:pt x="626781" y="51689"/>
                </a:lnTo>
                <a:lnTo>
                  <a:pt x="636143" y="57150"/>
                </a:lnTo>
                <a:lnTo>
                  <a:pt x="636143" y="46228"/>
                </a:lnTo>
                <a:close/>
              </a:path>
              <a:path w="652145" h="103504">
                <a:moveTo>
                  <a:pt x="639318" y="46228"/>
                </a:moveTo>
                <a:lnTo>
                  <a:pt x="636143" y="46228"/>
                </a:lnTo>
                <a:lnTo>
                  <a:pt x="636143" y="57150"/>
                </a:lnTo>
                <a:lnTo>
                  <a:pt x="639318" y="57150"/>
                </a:lnTo>
                <a:lnTo>
                  <a:pt x="639318" y="46228"/>
                </a:lnTo>
                <a:close/>
              </a:path>
              <a:path w="652145" h="103504">
                <a:moveTo>
                  <a:pt x="563245" y="0"/>
                </a:moveTo>
                <a:lnTo>
                  <a:pt x="559435" y="1016"/>
                </a:lnTo>
                <a:lnTo>
                  <a:pt x="555879" y="7112"/>
                </a:lnTo>
                <a:lnTo>
                  <a:pt x="556895" y="10922"/>
                </a:lnTo>
                <a:lnTo>
                  <a:pt x="626781" y="51689"/>
                </a:lnTo>
                <a:lnTo>
                  <a:pt x="636143" y="46228"/>
                </a:lnTo>
                <a:lnTo>
                  <a:pt x="639318" y="46228"/>
                </a:lnTo>
                <a:lnTo>
                  <a:pt x="639318" y="45339"/>
                </a:lnTo>
                <a:lnTo>
                  <a:pt x="641000" y="45339"/>
                </a:lnTo>
                <a:lnTo>
                  <a:pt x="563245" y="0"/>
                </a:lnTo>
                <a:close/>
              </a:path>
            </a:pathLst>
          </a:custGeom>
          <a:solidFill>
            <a:srgbClr val="FC9F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43855" y="1293852"/>
            <a:ext cx="5652841" cy="490483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05"/>
              </a:spcBef>
            </a:pPr>
            <a:r>
              <a:rPr sz="3100" spc="-17" dirty="0"/>
              <a:t>RECEIVING</a:t>
            </a:r>
            <a:r>
              <a:rPr sz="3100" spc="33" dirty="0"/>
              <a:t> </a:t>
            </a:r>
            <a:r>
              <a:rPr sz="3100" spc="-6" dirty="0"/>
              <a:t>OF</a:t>
            </a:r>
            <a:r>
              <a:rPr sz="3100" spc="-11" dirty="0"/>
              <a:t> </a:t>
            </a:r>
            <a:r>
              <a:rPr sz="3100" spc="-6" dirty="0"/>
              <a:t>CHICKS</a:t>
            </a:r>
            <a:endParaRPr sz="3100"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2304008" y="2055214"/>
            <a:ext cx="7265442" cy="467695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9677" marR="474573" indent="-302383">
              <a:lnSpc>
                <a:spcPct val="100000"/>
              </a:lnSpc>
              <a:spcBef>
                <a:spcPts val="110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dirty="0"/>
              <a:t>After </a:t>
            </a:r>
            <a:r>
              <a:rPr spc="-6" dirty="0"/>
              <a:t>taking </a:t>
            </a:r>
            <a:r>
              <a:rPr dirty="0"/>
              <a:t>out the </a:t>
            </a:r>
            <a:r>
              <a:rPr spc="-6" dirty="0"/>
              <a:t>previous adult birds, clean </a:t>
            </a:r>
            <a:r>
              <a:rPr spc="-722" dirty="0"/>
              <a:t> </a:t>
            </a:r>
            <a:r>
              <a:rPr spc="-6" dirty="0"/>
              <a:t>and</a:t>
            </a:r>
            <a:r>
              <a:rPr dirty="0"/>
              <a:t> </a:t>
            </a:r>
            <a:r>
              <a:rPr spc="-6" dirty="0"/>
              <a:t>disinfect</a:t>
            </a:r>
            <a:r>
              <a:rPr spc="6" dirty="0"/>
              <a:t> </a:t>
            </a:r>
            <a:r>
              <a:rPr dirty="0"/>
              <a:t>the </a:t>
            </a:r>
            <a:r>
              <a:rPr spc="-6" dirty="0"/>
              <a:t>poultry</a:t>
            </a:r>
            <a:r>
              <a:rPr dirty="0"/>
              <a:t> </a:t>
            </a:r>
            <a:r>
              <a:rPr spc="-6" dirty="0"/>
              <a:t>house.</a:t>
            </a:r>
            <a:endParaRPr sz="2300" dirty="0">
              <a:latin typeface="Comic Sans MS"/>
              <a:cs typeface="Comic Sans MS"/>
            </a:endParaRPr>
          </a:p>
          <a:p>
            <a:pPr marL="399677" marR="5600" indent="-302383">
              <a:lnSpc>
                <a:spcPct val="100000"/>
              </a:lnSpc>
              <a:spcBef>
                <a:spcPts val="634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300" i="1" spc="-94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pc="-6" dirty="0"/>
              <a:t>3</a:t>
            </a:r>
            <a:r>
              <a:rPr dirty="0"/>
              <a:t> to</a:t>
            </a:r>
            <a:r>
              <a:rPr spc="-6" dirty="0"/>
              <a:t> 4</a:t>
            </a:r>
            <a:r>
              <a:rPr spc="-11" dirty="0"/>
              <a:t> </a:t>
            </a:r>
            <a:r>
              <a:rPr spc="-6" dirty="0"/>
              <a:t>weeks</a:t>
            </a:r>
            <a:r>
              <a:rPr spc="11" dirty="0"/>
              <a:t> </a:t>
            </a:r>
            <a:r>
              <a:rPr spc="-6" dirty="0"/>
              <a:t>interval</a:t>
            </a:r>
            <a:r>
              <a:rPr spc="11" dirty="0"/>
              <a:t> </a:t>
            </a:r>
            <a:r>
              <a:rPr dirty="0"/>
              <a:t>may</a:t>
            </a:r>
            <a:r>
              <a:rPr spc="6" dirty="0"/>
              <a:t> </a:t>
            </a:r>
            <a:r>
              <a:rPr spc="-6" dirty="0"/>
              <a:t>be</a:t>
            </a:r>
            <a:r>
              <a:rPr dirty="0"/>
              <a:t> </a:t>
            </a:r>
            <a:r>
              <a:rPr spc="-6" dirty="0"/>
              <a:t>provided</a:t>
            </a:r>
            <a:r>
              <a:rPr spc="28" dirty="0"/>
              <a:t> </a:t>
            </a:r>
            <a:r>
              <a:rPr spc="-6" dirty="0"/>
              <a:t>between</a:t>
            </a:r>
            <a:r>
              <a:rPr spc="11" dirty="0"/>
              <a:t> </a:t>
            </a:r>
            <a:r>
              <a:rPr spc="-6" dirty="0"/>
              <a:t>2 </a:t>
            </a:r>
            <a:r>
              <a:rPr spc="-716" dirty="0"/>
              <a:t> </a:t>
            </a:r>
            <a:r>
              <a:rPr spc="-6" dirty="0"/>
              <a:t>batches as</a:t>
            </a:r>
            <a:r>
              <a:rPr dirty="0"/>
              <a:t> </a:t>
            </a:r>
            <a:r>
              <a:rPr b="1" spc="6" dirty="0">
                <a:latin typeface="Arial"/>
                <a:cs typeface="Arial"/>
              </a:rPr>
              <a:t>down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time</a:t>
            </a:r>
            <a:r>
              <a:rPr dirty="0"/>
              <a:t>.</a:t>
            </a:r>
            <a:endParaRPr sz="2300" dirty="0">
              <a:latin typeface="Arial"/>
              <a:cs typeface="Arial"/>
            </a:endParaRPr>
          </a:p>
          <a:p>
            <a:pPr marL="399677" marR="1018443" indent="-302383">
              <a:lnSpc>
                <a:spcPct val="100000"/>
              </a:lnSpc>
              <a:spcBef>
                <a:spcPts val="634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300" i="1" spc="-99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dirty="0"/>
              <a:t>Form </a:t>
            </a:r>
            <a:r>
              <a:rPr spc="-6" dirty="0"/>
              <a:t>a</a:t>
            </a:r>
            <a:r>
              <a:rPr dirty="0"/>
              <a:t> </a:t>
            </a:r>
            <a:r>
              <a:rPr spc="-6" dirty="0"/>
              <a:t>circle</a:t>
            </a:r>
            <a:r>
              <a:rPr spc="-11" dirty="0"/>
              <a:t> </a:t>
            </a:r>
            <a:r>
              <a:rPr dirty="0"/>
              <a:t>of</a:t>
            </a:r>
            <a:r>
              <a:rPr spc="6" dirty="0"/>
              <a:t> </a:t>
            </a:r>
            <a:r>
              <a:rPr spc="-6" dirty="0"/>
              <a:t>about</a:t>
            </a:r>
            <a:r>
              <a:rPr spc="11" dirty="0"/>
              <a:t> </a:t>
            </a:r>
            <a:r>
              <a:rPr spc="-6" dirty="0"/>
              <a:t>5</a:t>
            </a:r>
            <a:r>
              <a:rPr spc="-11" dirty="0"/>
              <a:t> </a:t>
            </a:r>
            <a:r>
              <a:rPr dirty="0"/>
              <a:t>feet </a:t>
            </a:r>
            <a:r>
              <a:rPr spc="-6" dirty="0"/>
              <a:t>diameter</a:t>
            </a:r>
            <a:r>
              <a:rPr spc="6" dirty="0"/>
              <a:t> </a:t>
            </a:r>
            <a:r>
              <a:rPr spc="-6" dirty="0"/>
              <a:t>with </a:t>
            </a:r>
            <a:r>
              <a:rPr spc="-716" dirty="0"/>
              <a:t> </a:t>
            </a:r>
            <a:r>
              <a:rPr spc="-6" dirty="0"/>
              <a:t>brooder</a:t>
            </a:r>
            <a:r>
              <a:rPr spc="6" dirty="0"/>
              <a:t> </a:t>
            </a:r>
            <a:r>
              <a:rPr spc="-6" dirty="0"/>
              <a:t>guard.</a:t>
            </a:r>
            <a:endParaRPr sz="2300" dirty="0">
              <a:latin typeface="Comic Sans MS"/>
              <a:cs typeface="Comic Sans MS"/>
            </a:endParaRPr>
          </a:p>
          <a:p>
            <a:pPr marL="399677" marR="173590" indent="-302383">
              <a:lnSpc>
                <a:spcPct val="100000"/>
              </a:lnSpc>
              <a:spcBef>
                <a:spcPts val="639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300" i="1" spc="-94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pc="-6" dirty="0"/>
              <a:t>The</a:t>
            </a:r>
            <a:r>
              <a:rPr dirty="0"/>
              <a:t> </a:t>
            </a:r>
            <a:r>
              <a:rPr spc="-6" dirty="0"/>
              <a:t>5</a:t>
            </a:r>
            <a:r>
              <a:rPr spc="6" dirty="0"/>
              <a:t> </a:t>
            </a:r>
            <a:r>
              <a:rPr dirty="0"/>
              <a:t>feet</a:t>
            </a:r>
            <a:r>
              <a:rPr spc="-17" dirty="0"/>
              <a:t> </a:t>
            </a:r>
            <a:r>
              <a:rPr spc="-6" dirty="0"/>
              <a:t>diameter</a:t>
            </a:r>
            <a:r>
              <a:rPr spc="17" dirty="0"/>
              <a:t> </a:t>
            </a:r>
            <a:r>
              <a:rPr spc="-6" dirty="0"/>
              <a:t>brooder</a:t>
            </a:r>
            <a:r>
              <a:rPr spc="6" dirty="0"/>
              <a:t> </a:t>
            </a:r>
            <a:r>
              <a:rPr spc="-6" dirty="0"/>
              <a:t>can</a:t>
            </a:r>
            <a:r>
              <a:rPr spc="11" dirty="0"/>
              <a:t> </a:t>
            </a:r>
            <a:r>
              <a:rPr spc="-6" dirty="0"/>
              <a:t>hold</a:t>
            </a:r>
            <a:r>
              <a:rPr spc="17" dirty="0"/>
              <a:t> </a:t>
            </a:r>
            <a:r>
              <a:rPr spc="-6" dirty="0"/>
              <a:t>about</a:t>
            </a:r>
            <a:r>
              <a:rPr spc="6" dirty="0"/>
              <a:t> </a:t>
            </a:r>
            <a:r>
              <a:rPr spc="-6" dirty="0"/>
              <a:t>200 </a:t>
            </a:r>
            <a:r>
              <a:rPr spc="-716" dirty="0"/>
              <a:t> </a:t>
            </a:r>
            <a:r>
              <a:rPr dirty="0"/>
              <a:t>to</a:t>
            </a:r>
            <a:r>
              <a:rPr spc="-17" dirty="0"/>
              <a:t> </a:t>
            </a:r>
            <a:r>
              <a:rPr spc="-6" dirty="0"/>
              <a:t>250</a:t>
            </a:r>
            <a:r>
              <a:rPr dirty="0"/>
              <a:t> </a:t>
            </a:r>
            <a:r>
              <a:rPr spc="-6" dirty="0"/>
              <a:t>chicks.</a:t>
            </a:r>
            <a:endParaRPr sz="23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024088" y="1763613"/>
            <a:ext cx="5904656" cy="289184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44381" marR="33598" indent="-302383">
              <a:spcBef>
                <a:spcPts val="110"/>
              </a:spcBef>
            </a:pPr>
            <a:r>
              <a:rPr sz="2300" i="1" spc="-11" dirty="0">
                <a:solidFill>
                  <a:srgbClr val="AA2B1E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300" i="1" spc="-94" dirty="0">
                <a:solidFill>
                  <a:srgbClr val="AA2B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600" spc="-15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minimum</a:t>
            </a:r>
            <a:r>
              <a:rPr sz="2600" spc="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brooder</a:t>
            </a:r>
            <a:r>
              <a:rPr sz="2600" spc="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space</a:t>
            </a:r>
            <a:r>
              <a:rPr sz="2600" spc="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600" spc="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125 </a:t>
            </a:r>
            <a:r>
              <a:rPr sz="2600" spc="-71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sz="2600" spc="-8" baseline="2430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2600" spc="33" baseline="2430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sz="26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provided</a:t>
            </a:r>
            <a:r>
              <a:rPr sz="2600" spc="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chick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600" spc="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DL 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battery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cages </a:t>
            </a:r>
            <a:r>
              <a:rPr sz="26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respectively,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 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two </a:t>
            </a:r>
            <a:r>
              <a:rPr sz="2600" spc="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wks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endParaRPr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4381" marR="695761" indent="-302383">
              <a:spcBef>
                <a:spcPts val="634"/>
              </a:spcBef>
              <a:tabLst>
                <a:tab pos="4022673" algn="l"/>
                <a:tab pos="5125811" algn="l"/>
                <a:tab pos="5268603" algn="l"/>
              </a:tabLst>
            </a:pPr>
            <a:r>
              <a:rPr sz="23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300" i="1" spc="-9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</a:t>
            </a:r>
            <a:r>
              <a:rPr sz="26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sz="26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sz="26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2600" spc="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wks ------</a:t>
            </a:r>
            <a:r>
              <a:rPr sz="2600" spc="-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0.4</a:t>
            </a:r>
            <a:r>
              <a:rPr sz="26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sft</a:t>
            </a:r>
            <a:r>
              <a:rPr lang="en-IN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floor 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space</a:t>
            </a:r>
            <a:r>
              <a:rPr sz="2600" spc="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later</a:t>
            </a:r>
            <a:r>
              <a:rPr sz="2600" spc="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extended</a:t>
            </a:r>
            <a:r>
              <a:rPr sz="2600" spc="4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IN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0.8</a:t>
            </a:r>
            <a:r>
              <a:rPr sz="2600" spc="1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sft</a:t>
            </a:r>
            <a:r>
              <a:rPr lang="en-I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floor </a:t>
            </a:r>
            <a:r>
              <a:rPr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space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8wks</a:t>
            </a:r>
            <a:r>
              <a:rPr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sz="2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endParaRPr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150153" y="323453"/>
            <a:ext cx="7354655" cy="672366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15682" marR="620865" indent="-302383">
              <a:spcBef>
                <a:spcPts val="110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At the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centre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brooder guard, provide any </a:t>
            </a:r>
            <a:r>
              <a:rPr sz="2600" spc="-7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one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26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source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like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IR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bulb,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ordinary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incandescent</a:t>
            </a:r>
            <a:r>
              <a:rPr sz="26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bulb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or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gas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brooders.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315682" marR="78396" indent="-302383">
              <a:spcBef>
                <a:spcPts val="63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Spread litter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material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about 2” height in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a circle </a:t>
            </a:r>
            <a:r>
              <a:rPr sz="2600" spc="-7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then spread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old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newspaper</a:t>
            </a:r>
            <a:r>
              <a:rPr sz="2600" spc="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over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litter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material.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>
              <a:spcBef>
                <a:spcPts val="639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88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Arrange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feeders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waterers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alternatively</a:t>
            </a:r>
            <a:r>
              <a:rPr sz="2600" spc="39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like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315682"/>
            <a:r>
              <a:rPr sz="2600" b="1" dirty="0">
                <a:solidFill>
                  <a:schemeClr val="tx1"/>
                </a:solidFill>
                <a:latin typeface="Arial"/>
                <a:cs typeface="Arial"/>
              </a:rPr>
              <a:t>cart-wheel</a:t>
            </a:r>
            <a:r>
              <a:rPr sz="2600" b="1" spc="-66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600" b="1" spc="-6" dirty="0">
                <a:solidFill>
                  <a:schemeClr val="tx1"/>
                </a:solidFill>
                <a:latin typeface="Arial"/>
                <a:cs typeface="Arial"/>
              </a:rPr>
              <a:t>fashion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315682" marR="340881" indent="-302383">
              <a:spcBef>
                <a:spcPts val="63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Check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brooder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for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proper temperature 24 </a:t>
            </a:r>
            <a:r>
              <a:rPr sz="2600" spc="-7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hours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prior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to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arrival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chicks.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315682" marR="5600" indent="-302383">
              <a:spcBef>
                <a:spcPts val="639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94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Switch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on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brooder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heating</a:t>
            </a:r>
            <a:r>
              <a:rPr sz="26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source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several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hours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before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arrival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chicks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in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order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to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maintain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required</a:t>
            </a:r>
            <a:r>
              <a:rPr sz="2600" spc="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brooding</a:t>
            </a:r>
            <a:r>
              <a:rPr sz="2600" spc="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temperature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15829" y="1140390"/>
            <a:ext cx="2661565" cy="767867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6"/>
              </a:spcBef>
            </a:pPr>
            <a:r>
              <a:rPr sz="4900" dirty="0">
                <a:latin typeface="Constantia"/>
                <a:cs typeface="Constantia"/>
              </a:rPr>
              <a:t>ob</a:t>
            </a:r>
            <a:r>
              <a:rPr sz="4900" spc="-17" dirty="0">
                <a:latin typeface="Constantia"/>
                <a:cs typeface="Constantia"/>
              </a:rPr>
              <a:t>j</a:t>
            </a:r>
            <a:r>
              <a:rPr sz="4900" dirty="0">
                <a:latin typeface="Constantia"/>
                <a:cs typeface="Constantia"/>
              </a:rPr>
              <a:t>ect</a:t>
            </a:r>
            <a:r>
              <a:rPr sz="4900" spc="-44" dirty="0">
                <a:latin typeface="Constantia"/>
                <a:cs typeface="Constantia"/>
              </a:rPr>
              <a:t>i</a:t>
            </a:r>
            <a:r>
              <a:rPr sz="4900" spc="-121" dirty="0">
                <a:latin typeface="Constantia"/>
                <a:cs typeface="Constantia"/>
              </a:rPr>
              <a:t>v</a:t>
            </a:r>
            <a:r>
              <a:rPr sz="4900" dirty="0">
                <a:latin typeface="Constantia"/>
                <a:cs typeface="Constantia"/>
              </a:rPr>
              <a:t>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98850" y="2284142"/>
            <a:ext cx="5841862" cy="2803852"/>
          </a:xfrm>
          <a:prstGeom prst="rect">
            <a:avLst/>
          </a:prstGeom>
        </p:spPr>
        <p:txBody>
          <a:bodyPr vert="horz" wrap="square" lIns="0" tIns="94495" rIns="0" bIns="0" rtlCol="0">
            <a:spAutoFit/>
          </a:bodyPr>
          <a:lstStyle/>
          <a:p>
            <a:pPr marL="13999">
              <a:spcBef>
                <a:spcPts val="744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300" i="1" spc="-132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Brooding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>
              <a:spcBef>
                <a:spcPts val="63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11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33" dirty="0">
                <a:solidFill>
                  <a:schemeClr val="tx1"/>
                </a:solidFill>
                <a:latin typeface="Arial MT"/>
                <a:cs typeface="Arial MT"/>
              </a:rPr>
              <a:t>Types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brooders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>
              <a:spcBef>
                <a:spcPts val="63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94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Preparation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shed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receive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chicks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>
              <a:spcBef>
                <a:spcPts val="63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10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Importance</a:t>
            </a:r>
            <a:r>
              <a:rPr sz="2600" spc="-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26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environment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>
              <a:spcBef>
                <a:spcPts val="639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99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Feeding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vaccination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282364" y="539477"/>
            <a:ext cx="7294452" cy="6547400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69996" marR="53197" algn="just">
              <a:spcBef>
                <a:spcPts val="116"/>
              </a:spcBef>
            </a:pP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Spread ground maize or rava or fine mash / crumble feed </a:t>
            </a:r>
            <a:r>
              <a:rPr sz="2200" spc="-60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on</a:t>
            </a:r>
            <a:r>
              <a:rPr sz="22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2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old</a:t>
            </a:r>
            <a:r>
              <a:rPr sz="22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newspaper</a:t>
            </a:r>
            <a:r>
              <a:rPr sz="2200" spc="-39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for</a:t>
            </a:r>
            <a:r>
              <a:rPr sz="2200" spc="-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1 or</a:t>
            </a:r>
            <a:r>
              <a:rPr sz="22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2 days.</a:t>
            </a:r>
            <a:r>
              <a:rPr sz="2200" spc="-13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Afterwards,</a:t>
            </a:r>
            <a:r>
              <a:rPr sz="2200" spc="-5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they</a:t>
            </a:r>
            <a:r>
              <a:rPr sz="2200" spc="-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will </a:t>
            </a:r>
            <a:r>
              <a:rPr sz="2200" spc="-60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learn</a:t>
            </a:r>
            <a:r>
              <a:rPr sz="22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to</a:t>
            </a:r>
            <a:r>
              <a:rPr sz="22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consume</a:t>
            </a:r>
            <a:r>
              <a:rPr sz="2200" spc="-44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feed</a:t>
            </a:r>
            <a:r>
              <a:rPr sz="22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from</a:t>
            </a:r>
            <a:r>
              <a:rPr sz="2200" spc="-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2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spc="-17" dirty="0">
                <a:solidFill>
                  <a:schemeClr val="tx1"/>
                </a:solidFill>
                <a:latin typeface="Arial MT"/>
                <a:cs typeface="Arial MT"/>
              </a:rPr>
              <a:t>feeder.</a:t>
            </a:r>
            <a:endParaRPr sz="2200" dirty="0">
              <a:solidFill>
                <a:schemeClr val="tx1"/>
              </a:solidFill>
              <a:latin typeface="Arial MT"/>
              <a:cs typeface="Arial MT"/>
            </a:endParaRPr>
          </a:p>
          <a:p>
            <a:pPr>
              <a:spcBef>
                <a:spcPts val="44"/>
              </a:spcBef>
            </a:pPr>
            <a:endParaRPr sz="23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69996" marR="321982">
              <a:tabLst>
                <a:tab pos="4896924" algn="l"/>
              </a:tabLst>
            </a:pP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Provide</a:t>
            </a:r>
            <a:r>
              <a:rPr sz="22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electrolyte,</a:t>
            </a:r>
            <a:r>
              <a:rPr sz="22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glucose</a:t>
            </a:r>
            <a:r>
              <a:rPr sz="2200" spc="-44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22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vitamins</a:t>
            </a:r>
            <a:r>
              <a:rPr sz="22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in</a:t>
            </a:r>
            <a:r>
              <a:rPr sz="22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2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drinking </a:t>
            </a:r>
            <a:r>
              <a:rPr sz="2200" spc="-59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water</a:t>
            </a:r>
            <a:r>
              <a:rPr sz="22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for</a:t>
            </a:r>
            <a:r>
              <a:rPr sz="22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first</a:t>
            </a:r>
            <a:r>
              <a:rPr sz="22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2</a:t>
            </a:r>
            <a:r>
              <a:rPr sz="22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spc="-6" dirty="0">
                <a:solidFill>
                  <a:schemeClr val="tx1"/>
                </a:solidFill>
                <a:latin typeface="Arial MT"/>
                <a:cs typeface="Arial MT"/>
              </a:rPr>
              <a:t>to</a:t>
            </a:r>
            <a:r>
              <a:rPr sz="22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3</a:t>
            </a:r>
            <a:r>
              <a:rPr sz="22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days</a:t>
            </a:r>
            <a:r>
              <a:rPr sz="22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to</a:t>
            </a:r>
            <a:r>
              <a:rPr sz="22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overcome	stress.</a:t>
            </a:r>
          </a:p>
          <a:p>
            <a:pPr>
              <a:spcBef>
                <a:spcPts val="50"/>
              </a:spcBef>
            </a:pPr>
            <a:endParaRPr sz="23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69996" marR="33598"/>
            <a:r>
              <a:rPr sz="2200" spc="-6" dirty="0">
                <a:solidFill>
                  <a:schemeClr val="tx1"/>
                </a:solidFill>
                <a:latin typeface="Arial MT"/>
                <a:cs typeface="Arial MT"/>
              </a:rPr>
              <a:t>After</a:t>
            </a:r>
            <a:r>
              <a:rPr sz="22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arrival</a:t>
            </a:r>
            <a:r>
              <a:rPr sz="22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22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chicks,</a:t>
            </a:r>
            <a:r>
              <a:rPr sz="2200" spc="-39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moist</a:t>
            </a:r>
            <a:r>
              <a:rPr sz="22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2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beak</a:t>
            </a:r>
            <a:r>
              <a:rPr sz="22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22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leave</a:t>
            </a:r>
            <a:r>
              <a:rPr sz="22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2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chicks </a:t>
            </a:r>
            <a:r>
              <a:rPr sz="2200" spc="-59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under</a:t>
            </a:r>
            <a:r>
              <a:rPr sz="2200" spc="-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heating</a:t>
            </a:r>
            <a:r>
              <a:rPr sz="22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source.</a:t>
            </a:r>
          </a:p>
          <a:p>
            <a:pPr>
              <a:spcBef>
                <a:spcPts val="50"/>
              </a:spcBef>
            </a:pPr>
            <a:endParaRPr sz="23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69996" marR="114792"/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Maintain a brooder temperature of 90 </a:t>
            </a:r>
            <a:r>
              <a:rPr sz="2200" spc="-6" dirty="0">
                <a:solidFill>
                  <a:schemeClr val="tx1"/>
                </a:solidFill>
                <a:latin typeface="Arial MT"/>
                <a:cs typeface="Arial MT"/>
              </a:rPr>
              <a:t>to </a:t>
            </a:r>
            <a:r>
              <a:rPr sz="2200" spc="6" dirty="0">
                <a:solidFill>
                  <a:schemeClr val="tx1"/>
                </a:solidFill>
                <a:latin typeface="Arial MT"/>
                <a:cs typeface="Arial MT"/>
              </a:rPr>
              <a:t>95</a:t>
            </a:r>
            <a:r>
              <a:rPr sz="2100" spc="8" baseline="25641" dirty="0">
                <a:solidFill>
                  <a:schemeClr val="tx1"/>
                </a:solidFill>
                <a:latin typeface="Arial MT"/>
                <a:cs typeface="Arial MT"/>
              </a:rPr>
              <a:t>0</a:t>
            </a:r>
            <a:r>
              <a:rPr sz="2200" spc="6" dirty="0">
                <a:solidFill>
                  <a:schemeClr val="tx1"/>
                </a:solidFill>
                <a:latin typeface="Arial MT"/>
                <a:cs typeface="Arial MT"/>
              </a:rPr>
              <a:t>F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for the first </a:t>
            </a:r>
            <a:r>
              <a:rPr sz="22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week</a:t>
            </a:r>
            <a:r>
              <a:rPr sz="2200" spc="-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22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then</a:t>
            </a:r>
            <a:r>
              <a:rPr sz="22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reduce</a:t>
            </a:r>
            <a:r>
              <a:rPr sz="2200" spc="-44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spc="11" dirty="0">
                <a:solidFill>
                  <a:schemeClr val="tx1"/>
                </a:solidFill>
                <a:latin typeface="Arial MT"/>
                <a:cs typeface="Arial MT"/>
              </a:rPr>
              <a:t>5</a:t>
            </a:r>
            <a:r>
              <a:rPr sz="2100" spc="17" baseline="25641" dirty="0">
                <a:solidFill>
                  <a:schemeClr val="tx1"/>
                </a:solidFill>
                <a:latin typeface="Arial MT"/>
                <a:cs typeface="Arial MT"/>
              </a:rPr>
              <a:t>0</a:t>
            </a:r>
            <a:r>
              <a:rPr sz="2200" spc="11" dirty="0">
                <a:solidFill>
                  <a:schemeClr val="tx1"/>
                </a:solidFill>
                <a:latin typeface="Arial MT"/>
                <a:cs typeface="Arial MT"/>
              </a:rPr>
              <a:t>F</a:t>
            </a:r>
            <a:r>
              <a:rPr sz="22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every</a:t>
            </a:r>
            <a:r>
              <a:rPr sz="22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week</a:t>
            </a:r>
            <a:r>
              <a:rPr sz="22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until</a:t>
            </a:r>
            <a:r>
              <a:rPr sz="22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it</a:t>
            </a:r>
            <a:r>
              <a:rPr sz="22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reaches</a:t>
            </a:r>
            <a:r>
              <a:rPr sz="2200" spc="-44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the </a:t>
            </a:r>
            <a:r>
              <a:rPr sz="2200" spc="-59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room</a:t>
            </a:r>
            <a:r>
              <a:rPr sz="2200" spc="-39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temperature.</a:t>
            </a:r>
          </a:p>
          <a:p>
            <a:pPr>
              <a:spcBef>
                <a:spcPts val="50"/>
              </a:spcBef>
            </a:pPr>
            <a:endParaRPr sz="23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69996" marR="90295"/>
            <a:r>
              <a:rPr sz="2200" spc="-17" dirty="0">
                <a:solidFill>
                  <a:schemeClr val="tx1"/>
                </a:solidFill>
                <a:latin typeface="Arial MT"/>
                <a:cs typeface="Arial MT"/>
              </a:rPr>
              <a:t>Watch</a:t>
            </a:r>
            <a:r>
              <a:rPr sz="2200" spc="-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2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behaviour</a:t>
            </a:r>
            <a:r>
              <a:rPr sz="22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22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chicks</a:t>
            </a:r>
            <a:r>
              <a:rPr sz="22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in order</a:t>
            </a:r>
            <a:r>
              <a:rPr sz="2200" spc="-39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to</a:t>
            </a:r>
            <a:r>
              <a:rPr sz="22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find</a:t>
            </a:r>
            <a:r>
              <a:rPr sz="22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out</a:t>
            </a:r>
            <a:r>
              <a:rPr sz="22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whether </a:t>
            </a:r>
            <a:r>
              <a:rPr sz="2200" spc="-59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temperature</a:t>
            </a:r>
            <a:r>
              <a:rPr sz="2200" spc="-5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provided</a:t>
            </a:r>
            <a:r>
              <a:rPr sz="2200" spc="-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is correct</a:t>
            </a:r>
            <a:r>
              <a:rPr sz="2200" spc="-6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or</a:t>
            </a:r>
            <a:r>
              <a:rPr sz="22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less</a:t>
            </a:r>
            <a:r>
              <a:rPr sz="22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or</a:t>
            </a:r>
            <a:r>
              <a:rPr sz="22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chemeClr val="tx1"/>
                </a:solidFill>
                <a:latin typeface="Arial MT"/>
                <a:cs typeface="Arial MT"/>
              </a:rPr>
              <a:t>more.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027" y="201059"/>
            <a:ext cx="9372041" cy="7202381"/>
            <a:chOff x="381000" y="182397"/>
            <a:chExt cx="8501253" cy="65338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314" y="371855"/>
              <a:ext cx="2880360" cy="27523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98304" y="367283"/>
              <a:ext cx="2889885" cy="2761615"/>
            </a:xfrm>
            <a:custGeom>
              <a:avLst/>
              <a:gdLst/>
              <a:ahLst/>
              <a:cxnLst/>
              <a:rect l="l" t="t" r="r" b="b"/>
              <a:pathLst>
                <a:path w="2889885" h="2761615">
                  <a:moveTo>
                    <a:pt x="0" y="2761488"/>
                  </a:moveTo>
                  <a:lnTo>
                    <a:pt x="2889504" y="2761488"/>
                  </a:lnTo>
                  <a:lnTo>
                    <a:pt x="2889504" y="0"/>
                  </a:lnTo>
                  <a:lnTo>
                    <a:pt x="0" y="0"/>
                  </a:lnTo>
                  <a:lnTo>
                    <a:pt x="0" y="2761488"/>
                  </a:lnTo>
                  <a:close/>
                </a:path>
              </a:pathLst>
            </a:custGeom>
            <a:ln w="9144">
              <a:solidFill>
                <a:srgbClr val="CC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2600" y="3514344"/>
              <a:ext cx="3314700" cy="31683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3584447"/>
              <a:ext cx="3276600" cy="31318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2600" y="228599"/>
              <a:ext cx="3314700" cy="31683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58028" y="224027"/>
              <a:ext cx="3324225" cy="3177540"/>
            </a:xfrm>
            <a:custGeom>
              <a:avLst/>
              <a:gdLst/>
              <a:ahLst/>
              <a:cxnLst/>
              <a:rect l="l" t="t" r="r" b="b"/>
              <a:pathLst>
                <a:path w="3324225" h="3177540">
                  <a:moveTo>
                    <a:pt x="0" y="3177540"/>
                  </a:moveTo>
                  <a:lnTo>
                    <a:pt x="3323844" y="3177540"/>
                  </a:lnTo>
                  <a:lnTo>
                    <a:pt x="3323844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ln w="9144">
              <a:solidFill>
                <a:srgbClr val="CC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43000" y="6858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31" y="5827"/>
                  </a:lnTo>
                  <a:lnTo>
                    <a:pt x="62396" y="22055"/>
                  </a:lnTo>
                  <a:lnTo>
                    <a:pt x="29405" y="46798"/>
                  </a:lnTo>
                  <a:lnTo>
                    <a:pt x="7769" y="78175"/>
                  </a:lnTo>
                  <a:lnTo>
                    <a:pt x="0" y="114300"/>
                  </a:lnTo>
                  <a:lnTo>
                    <a:pt x="7769" y="150424"/>
                  </a:lnTo>
                  <a:lnTo>
                    <a:pt x="29405" y="181801"/>
                  </a:lnTo>
                  <a:lnTo>
                    <a:pt x="62396" y="206544"/>
                  </a:lnTo>
                  <a:lnTo>
                    <a:pt x="104231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30706" y="753998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40" h="24129">
                  <a:moveTo>
                    <a:pt x="24637" y="0"/>
                  </a:moveTo>
                  <a:lnTo>
                    <a:pt x="7099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099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40" h="24129">
                  <a:moveTo>
                    <a:pt x="122224" y="0"/>
                  </a:moveTo>
                  <a:lnTo>
                    <a:pt x="104698" y="0"/>
                  </a:lnTo>
                  <a:lnTo>
                    <a:pt x="97586" y="5334"/>
                  </a:lnTo>
                  <a:lnTo>
                    <a:pt x="97586" y="18541"/>
                  </a:lnTo>
                  <a:lnTo>
                    <a:pt x="104698" y="23875"/>
                  </a:lnTo>
                  <a:lnTo>
                    <a:pt x="122224" y="23875"/>
                  </a:lnTo>
                  <a:lnTo>
                    <a:pt x="129336" y="18541"/>
                  </a:lnTo>
                  <a:lnTo>
                    <a:pt x="129336" y="5334"/>
                  </a:lnTo>
                  <a:lnTo>
                    <a:pt x="12222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3000" y="6858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06" y="80137"/>
                  </a:moveTo>
                  <a:lnTo>
                    <a:pt x="87706" y="73533"/>
                  </a:lnTo>
                  <a:lnTo>
                    <a:pt x="94805" y="68199"/>
                  </a:lnTo>
                  <a:lnTo>
                    <a:pt x="103581" y="68199"/>
                  </a:lnTo>
                  <a:lnTo>
                    <a:pt x="112344" y="68199"/>
                  </a:lnTo>
                  <a:lnTo>
                    <a:pt x="119456" y="73533"/>
                  </a:lnTo>
                  <a:lnTo>
                    <a:pt x="119456" y="80137"/>
                  </a:lnTo>
                  <a:lnTo>
                    <a:pt x="119456" y="86740"/>
                  </a:lnTo>
                  <a:lnTo>
                    <a:pt x="112344" y="92075"/>
                  </a:lnTo>
                  <a:lnTo>
                    <a:pt x="103581" y="92075"/>
                  </a:lnTo>
                  <a:lnTo>
                    <a:pt x="94805" y="92075"/>
                  </a:lnTo>
                  <a:lnTo>
                    <a:pt x="87706" y="86740"/>
                  </a:lnTo>
                  <a:lnTo>
                    <a:pt x="87706" y="80137"/>
                  </a:lnTo>
                  <a:close/>
                </a:path>
                <a:path w="304800" h="228600">
                  <a:moveTo>
                    <a:pt x="185293" y="80137"/>
                  </a:moveTo>
                  <a:lnTo>
                    <a:pt x="185293" y="73533"/>
                  </a:lnTo>
                  <a:lnTo>
                    <a:pt x="192405" y="68199"/>
                  </a:lnTo>
                  <a:lnTo>
                    <a:pt x="20116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168" y="92075"/>
                  </a:lnTo>
                  <a:lnTo>
                    <a:pt x="192405" y="92075"/>
                  </a:lnTo>
                  <a:lnTo>
                    <a:pt x="185293" y="86740"/>
                  </a:lnTo>
                  <a:lnTo>
                    <a:pt x="185293" y="80137"/>
                  </a:lnTo>
                  <a:close/>
                </a:path>
                <a:path w="304800" h="228600">
                  <a:moveTo>
                    <a:pt x="69799" y="164084"/>
                  </a:moveTo>
                  <a:lnTo>
                    <a:pt x="111082" y="180086"/>
                  </a:lnTo>
                  <a:lnTo>
                    <a:pt x="152339" y="185420"/>
                  </a:lnTo>
                  <a:lnTo>
                    <a:pt x="193582" y="180086"/>
                  </a:lnTo>
                  <a:lnTo>
                    <a:pt x="234822" y="164084"/>
                  </a:lnTo>
                </a:path>
                <a:path w="304800" h="228600">
                  <a:moveTo>
                    <a:pt x="0" y="114300"/>
                  </a:moveTo>
                  <a:lnTo>
                    <a:pt x="29405" y="46798"/>
                  </a:lnTo>
                  <a:lnTo>
                    <a:pt x="62396" y="22055"/>
                  </a:lnTo>
                  <a:lnTo>
                    <a:pt x="104231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31" y="222772"/>
                  </a:lnTo>
                  <a:lnTo>
                    <a:pt x="62396" y="206544"/>
                  </a:lnTo>
                  <a:lnTo>
                    <a:pt x="29405" y="181801"/>
                  </a:lnTo>
                  <a:lnTo>
                    <a:pt x="7769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0200" y="9144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17" y="5827"/>
                  </a:lnTo>
                  <a:lnTo>
                    <a:pt x="62380" y="22055"/>
                  </a:lnTo>
                  <a:lnTo>
                    <a:pt x="29394" y="46798"/>
                  </a:lnTo>
                  <a:lnTo>
                    <a:pt x="7766" y="78175"/>
                  </a:lnTo>
                  <a:lnTo>
                    <a:pt x="0" y="114300"/>
                  </a:lnTo>
                  <a:lnTo>
                    <a:pt x="7766" y="150424"/>
                  </a:lnTo>
                  <a:lnTo>
                    <a:pt x="29394" y="181801"/>
                  </a:lnTo>
                  <a:lnTo>
                    <a:pt x="62380" y="206544"/>
                  </a:lnTo>
                  <a:lnTo>
                    <a:pt x="104217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87957" y="982598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39" h="24130">
                  <a:moveTo>
                    <a:pt x="24637" y="0"/>
                  </a:moveTo>
                  <a:lnTo>
                    <a:pt x="7112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112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39" h="24130">
                  <a:moveTo>
                    <a:pt x="122174" y="0"/>
                  </a:moveTo>
                  <a:lnTo>
                    <a:pt x="104648" y="0"/>
                  </a:lnTo>
                  <a:lnTo>
                    <a:pt x="97536" y="5334"/>
                  </a:lnTo>
                  <a:lnTo>
                    <a:pt x="97536" y="18541"/>
                  </a:lnTo>
                  <a:lnTo>
                    <a:pt x="104648" y="23875"/>
                  </a:lnTo>
                  <a:lnTo>
                    <a:pt x="122174" y="23875"/>
                  </a:lnTo>
                  <a:lnTo>
                    <a:pt x="129286" y="18541"/>
                  </a:lnTo>
                  <a:lnTo>
                    <a:pt x="129286" y="5334"/>
                  </a:lnTo>
                  <a:lnTo>
                    <a:pt x="12217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00200" y="9144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56" y="80137"/>
                  </a:moveTo>
                  <a:lnTo>
                    <a:pt x="87756" y="73533"/>
                  </a:lnTo>
                  <a:lnTo>
                    <a:pt x="94868" y="68199"/>
                  </a:lnTo>
                  <a:lnTo>
                    <a:pt x="103631" y="68199"/>
                  </a:lnTo>
                  <a:lnTo>
                    <a:pt x="112394" y="68199"/>
                  </a:lnTo>
                  <a:lnTo>
                    <a:pt x="119506" y="73533"/>
                  </a:lnTo>
                  <a:lnTo>
                    <a:pt x="119506" y="80137"/>
                  </a:lnTo>
                  <a:lnTo>
                    <a:pt x="119506" y="86740"/>
                  </a:lnTo>
                  <a:lnTo>
                    <a:pt x="112394" y="92075"/>
                  </a:lnTo>
                  <a:lnTo>
                    <a:pt x="103631" y="92075"/>
                  </a:lnTo>
                  <a:lnTo>
                    <a:pt x="94868" y="92075"/>
                  </a:lnTo>
                  <a:lnTo>
                    <a:pt x="87756" y="86740"/>
                  </a:lnTo>
                  <a:lnTo>
                    <a:pt x="87756" y="80137"/>
                  </a:lnTo>
                  <a:close/>
                </a:path>
                <a:path w="304800" h="228600">
                  <a:moveTo>
                    <a:pt x="185293" y="80137"/>
                  </a:moveTo>
                  <a:lnTo>
                    <a:pt x="185293" y="73533"/>
                  </a:lnTo>
                  <a:lnTo>
                    <a:pt x="192405" y="68199"/>
                  </a:lnTo>
                  <a:lnTo>
                    <a:pt x="20116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168" y="92075"/>
                  </a:lnTo>
                  <a:lnTo>
                    <a:pt x="192405" y="92075"/>
                  </a:lnTo>
                  <a:lnTo>
                    <a:pt x="185293" y="86740"/>
                  </a:lnTo>
                  <a:lnTo>
                    <a:pt x="185293" y="80137"/>
                  </a:lnTo>
                  <a:close/>
                </a:path>
                <a:path w="304800" h="228600">
                  <a:moveTo>
                    <a:pt x="69850" y="164084"/>
                  </a:moveTo>
                  <a:lnTo>
                    <a:pt x="111093" y="180086"/>
                  </a:lnTo>
                  <a:lnTo>
                    <a:pt x="152336" y="185420"/>
                  </a:lnTo>
                  <a:lnTo>
                    <a:pt x="193579" y="180086"/>
                  </a:lnTo>
                  <a:lnTo>
                    <a:pt x="234823" y="164084"/>
                  </a:lnTo>
                </a:path>
                <a:path w="304800" h="228600">
                  <a:moveTo>
                    <a:pt x="0" y="114300"/>
                  </a:moveTo>
                  <a:lnTo>
                    <a:pt x="29394" y="46798"/>
                  </a:lnTo>
                  <a:lnTo>
                    <a:pt x="62380" y="22055"/>
                  </a:lnTo>
                  <a:lnTo>
                    <a:pt x="104217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17" y="222772"/>
                  </a:lnTo>
                  <a:lnTo>
                    <a:pt x="62380" y="206544"/>
                  </a:lnTo>
                  <a:lnTo>
                    <a:pt x="29394" y="181801"/>
                  </a:lnTo>
                  <a:lnTo>
                    <a:pt x="7766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05000" y="6096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17" y="5827"/>
                  </a:lnTo>
                  <a:lnTo>
                    <a:pt x="62380" y="22055"/>
                  </a:lnTo>
                  <a:lnTo>
                    <a:pt x="29394" y="46798"/>
                  </a:lnTo>
                  <a:lnTo>
                    <a:pt x="7766" y="78175"/>
                  </a:lnTo>
                  <a:lnTo>
                    <a:pt x="0" y="114300"/>
                  </a:lnTo>
                  <a:lnTo>
                    <a:pt x="7766" y="150424"/>
                  </a:lnTo>
                  <a:lnTo>
                    <a:pt x="29394" y="181801"/>
                  </a:lnTo>
                  <a:lnTo>
                    <a:pt x="62380" y="206544"/>
                  </a:lnTo>
                  <a:lnTo>
                    <a:pt x="104217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92757" y="677798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39" h="24129">
                  <a:moveTo>
                    <a:pt x="24637" y="0"/>
                  </a:moveTo>
                  <a:lnTo>
                    <a:pt x="7112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112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39" h="24129">
                  <a:moveTo>
                    <a:pt x="122174" y="0"/>
                  </a:moveTo>
                  <a:lnTo>
                    <a:pt x="104648" y="0"/>
                  </a:lnTo>
                  <a:lnTo>
                    <a:pt x="97536" y="5334"/>
                  </a:lnTo>
                  <a:lnTo>
                    <a:pt x="97536" y="18541"/>
                  </a:lnTo>
                  <a:lnTo>
                    <a:pt x="104648" y="23875"/>
                  </a:lnTo>
                  <a:lnTo>
                    <a:pt x="122174" y="23875"/>
                  </a:lnTo>
                  <a:lnTo>
                    <a:pt x="129286" y="18541"/>
                  </a:lnTo>
                  <a:lnTo>
                    <a:pt x="129286" y="5334"/>
                  </a:lnTo>
                  <a:lnTo>
                    <a:pt x="12217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05000" y="6096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56" y="80137"/>
                  </a:moveTo>
                  <a:lnTo>
                    <a:pt x="87756" y="73533"/>
                  </a:lnTo>
                  <a:lnTo>
                    <a:pt x="94868" y="68199"/>
                  </a:lnTo>
                  <a:lnTo>
                    <a:pt x="103631" y="68199"/>
                  </a:lnTo>
                  <a:lnTo>
                    <a:pt x="112394" y="68199"/>
                  </a:lnTo>
                  <a:lnTo>
                    <a:pt x="119506" y="73533"/>
                  </a:lnTo>
                  <a:lnTo>
                    <a:pt x="119506" y="80137"/>
                  </a:lnTo>
                  <a:lnTo>
                    <a:pt x="119506" y="86740"/>
                  </a:lnTo>
                  <a:lnTo>
                    <a:pt x="112394" y="92075"/>
                  </a:lnTo>
                  <a:lnTo>
                    <a:pt x="103631" y="92075"/>
                  </a:lnTo>
                  <a:lnTo>
                    <a:pt x="94868" y="92075"/>
                  </a:lnTo>
                  <a:lnTo>
                    <a:pt x="87756" y="86740"/>
                  </a:lnTo>
                  <a:lnTo>
                    <a:pt x="87756" y="80137"/>
                  </a:lnTo>
                  <a:close/>
                </a:path>
                <a:path w="304800" h="228600">
                  <a:moveTo>
                    <a:pt x="185293" y="80137"/>
                  </a:moveTo>
                  <a:lnTo>
                    <a:pt x="185293" y="73533"/>
                  </a:lnTo>
                  <a:lnTo>
                    <a:pt x="192405" y="68199"/>
                  </a:lnTo>
                  <a:lnTo>
                    <a:pt x="20116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168" y="92075"/>
                  </a:lnTo>
                  <a:lnTo>
                    <a:pt x="192405" y="92075"/>
                  </a:lnTo>
                  <a:lnTo>
                    <a:pt x="185293" y="86740"/>
                  </a:lnTo>
                  <a:lnTo>
                    <a:pt x="185293" y="80137"/>
                  </a:lnTo>
                  <a:close/>
                </a:path>
                <a:path w="304800" h="228600">
                  <a:moveTo>
                    <a:pt x="69850" y="164084"/>
                  </a:moveTo>
                  <a:lnTo>
                    <a:pt x="111093" y="180086"/>
                  </a:lnTo>
                  <a:lnTo>
                    <a:pt x="152336" y="185420"/>
                  </a:lnTo>
                  <a:lnTo>
                    <a:pt x="193579" y="180086"/>
                  </a:lnTo>
                  <a:lnTo>
                    <a:pt x="234823" y="164084"/>
                  </a:lnTo>
                </a:path>
                <a:path w="304800" h="228600">
                  <a:moveTo>
                    <a:pt x="0" y="114300"/>
                  </a:moveTo>
                  <a:lnTo>
                    <a:pt x="29394" y="46798"/>
                  </a:lnTo>
                  <a:lnTo>
                    <a:pt x="62380" y="22055"/>
                  </a:lnTo>
                  <a:lnTo>
                    <a:pt x="104217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17" y="222772"/>
                  </a:lnTo>
                  <a:lnTo>
                    <a:pt x="62380" y="206544"/>
                  </a:lnTo>
                  <a:lnTo>
                    <a:pt x="29394" y="181801"/>
                  </a:lnTo>
                  <a:lnTo>
                    <a:pt x="7766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9200" y="12954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17" y="5827"/>
                  </a:lnTo>
                  <a:lnTo>
                    <a:pt x="62380" y="22055"/>
                  </a:lnTo>
                  <a:lnTo>
                    <a:pt x="29394" y="46798"/>
                  </a:lnTo>
                  <a:lnTo>
                    <a:pt x="7766" y="78175"/>
                  </a:lnTo>
                  <a:lnTo>
                    <a:pt x="0" y="114300"/>
                  </a:lnTo>
                  <a:lnTo>
                    <a:pt x="7766" y="150424"/>
                  </a:lnTo>
                  <a:lnTo>
                    <a:pt x="29394" y="181801"/>
                  </a:lnTo>
                  <a:lnTo>
                    <a:pt x="62380" y="206544"/>
                  </a:lnTo>
                  <a:lnTo>
                    <a:pt x="104217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06957" y="1363599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40" h="24130">
                  <a:moveTo>
                    <a:pt x="24637" y="0"/>
                  </a:moveTo>
                  <a:lnTo>
                    <a:pt x="7112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112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40" h="24130">
                  <a:moveTo>
                    <a:pt x="122174" y="0"/>
                  </a:moveTo>
                  <a:lnTo>
                    <a:pt x="104648" y="0"/>
                  </a:lnTo>
                  <a:lnTo>
                    <a:pt x="97536" y="5334"/>
                  </a:lnTo>
                  <a:lnTo>
                    <a:pt x="97536" y="18541"/>
                  </a:lnTo>
                  <a:lnTo>
                    <a:pt x="104648" y="23875"/>
                  </a:lnTo>
                  <a:lnTo>
                    <a:pt x="122174" y="23875"/>
                  </a:lnTo>
                  <a:lnTo>
                    <a:pt x="129286" y="18541"/>
                  </a:lnTo>
                  <a:lnTo>
                    <a:pt x="129286" y="5334"/>
                  </a:lnTo>
                  <a:lnTo>
                    <a:pt x="12217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19200" y="12954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56" y="80137"/>
                  </a:moveTo>
                  <a:lnTo>
                    <a:pt x="87756" y="73533"/>
                  </a:lnTo>
                  <a:lnTo>
                    <a:pt x="94868" y="68199"/>
                  </a:lnTo>
                  <a:lnTo>
                    <a:pt x="103631" y="68199"/>
                  </a:lnTo>
                  <a:lnTo>
                    <a:pt x="112394" y="68199"/>
                  </a:lnTo>
                  <a:lnTo>
                    <a:pt x="119506" y="73533"/>
                  </a:lnTo>
                  <a:lnTo>
                    <a:pt x="119506" y="80137"/>
                  </a:lnTo>
                  <a:lnTo>
                    <a:pt x="119506" y="86740"/>
                  </a:lnTo>
                  <a:lnTo>
                    <a:pt x="112394" y="92075"/>
                  </a:lnTo>
                  <a:lnTo>
                    <a:pt x="103631" y="92075"/>
                  </a:lnTo>
                  <a:lnTo>
                    <a:pt x="94868" y="92075"/>
                  </a:lnTo>
                  <a:lnTo>
                    <a:pt x="87756" y="86740"/>
                  </a:lnTo>
                  <a:lnTo>
                    <a:pt x="87756" y="80137"/>
                  </a:lnTo>
                  <a:close/>
                </a:path>
                <a:path w="304800" h="228600">
                  <a:moveTo>
                    <a:pt x="185293" y="80137"/>
                  </a:moveTo>
                  <a:lnTo>
                    <a:pt x="185293" y="73533"/>
                  </a:lnTo>
                  <a:lnTo>
                    <a:pt x="192405" y="68199"/>
                  </a:lnTo>
                  <a:lnTo>
                    <a:pt x="20116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168" y="92075"/>
                  </a:lnTo>
                  <a:lnTo>
                    <a:pt x="192405" y="92075"/>
                  </a:lnTo>
                  <a:lnTo>
                    <a:pt x="185293" y="86740"/>
                  </a:lnTo>
                  <a:lnTo>
                    <a:pt x="185293" y="80137"/>
                  </a:lnTo>
                  <a:close/>
                </a:path>
                <a:path w="304800" h="228600">
                  <a:moveTo>
                    <a:pt x="69850" y="164084"/>
                  </a:moveTo>
                  <a:lnTo>
                    <a:pt x="111093" y="180086"/>
                  </a:lnTo>
                  <a:lnTo>
                    <a:pt x="152336" y="185420"/>
                  </a:lnTo>
                  <a:lnTo>
                    <a:pt x="193579" y="180086"/>
                  </a:lnTo>
                  <a:lnTo>
                    <a:pt x="234822" y="164084"/>
                  </a:lnTo>
                </a:path>
                <a:path w="304800" h="228600">
                  <a:moveTo>
                    <a:pt x="0" y="114300"/>
                  </a:moveTo>
                  <a:lnTo>
                    <a:pt x="29394" y="46798"/>
                  </a:lnTo>
                  <a:lnTo>
                    <a:pt x="62380" y="22055"/>
                  </a:lnTo>
                  <a:lnTo>
                    <a:pt x="104217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17" y="222772"/>
                  </a:lnTo>
                  <a:lnTo>
                    <a:pt x="62380" y="206544"/>
                  </a:lnTo>
                  <a:lnTo>
                    <a:pt x="29394" y="181801"/>
                  </a:lnTo>
                  <a:lnTo>
                    <a:pt x="7766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4400" y="16002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31" y="5827"/>
                  </a:lnTo>
                  <a:lnTo>
                    <a:pt x="62396" y="22055"/>
                  </a:lnTo>
                  <a:lnTo>
                    <a:pt x="29405" y="46798"/>
                  </a:lnTo>
                  <a:lnTo>
                    <a:pt x="7769" y="78175"/>
                  </a:lnTo>
                  <a:lnTo>
                    <a:pt x="0" y="114300"/>
                  </a:lnTo>
                  <a:lnTo>
                    <a:pt x="7769" y="150424"/>
                  </a:lnTo>
                  <a:lnTo>
                    <a:pt x="29405" y="181801"/>
                  </a:lnTo>
                  <a:lnTo>
                    <a:pt x="62396" y="206544"/>
                  </a:lnTo>
                  <a:lnTo>
                    <a:pt x="104231" y="222772"/>
                  </a:lnTo>
                  <a:lnTo>
                    <a:pt x="152400" y="228600"/>
                  </a:lnTo>
                  <a:lnTo>
                    <a:pt x="200568" y="222772"/>
                  </a:lnTo>
                  <a:lnTo>
                    <a:pt x="242403" y="206544"/>
                  </a:lnTo>
                  <a:lnTo>
                    <a:pt x="275394" y="181801"/>
                  </a:lnTo>
                  <a:lnTo>
                    <a:pt x="297030" y="150424"/>
                  </a:lnTo>
                  <a:lnTo>
                    <a:pt x="304800" y="114300"/>
                  </a:lnTo>
                  <a:lnTo>
                    <a:pt x="297030" y="78175"/>
                  </a:lnTo>
                  <a:lnTo>
                    <a:pt x="275394" y="46798"/>
                  </a:lnTo>
                  <a:lnTo>
                    <a:pt x="242403" y="22055"/>
                  </a:lnTo>
                  <a:lnTo>
                    <a:pt x="200568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2106" y="1668399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40" h="24130">
                  <a:moveTo>
                    <a:pt x="24637" y="0"/>
                  </a:moveTo>
                  <a:lnTo>
                    <a:pt x="7099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099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40" h="24130">
                  <a:moveTo>
                    <a:pt x="122288" y="0"/>
                  </a:moveTo>
                  <a:lnTo>
                    <a:pt x="104749" y="0"/>
                  </a:lnTo>
                  <a:lnTo>
                    <a:pt x="97637" y="5334"/>
                  </a:lnTo>
                  <a:lnTo>
                    <a:pt x="97637" y="18541"/>
                  </a:lnTo>
                  <a:lnTo>
                    <a:pt x="104749" y="23875"/>
                  </a:lnTo>
                  <a:lnTo>
                    <a:pt x="122288" y="23875"/>
                  </a:lnTo>
                  <a:lnTo>
                    <a:pt x="129387" y="18541"/>
                  </a:lnTo>
                  <a:lnTo>
                    <a:pt x="129387" y="5334"/>
                  </a:lnTo>
                  <a:lnTo>
                    <a:pt x="122288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4400" y="16002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06" y="80137"/>
                  </a:moveTo>
                  <a:lnTo>
                    <a:pt x="87706" y="73533"/>
                  </a:lnTo>
                  <a:lnTo>
                    <a:pt x="94805" y="68199"/>
                  </a:lnTo>
                  <a:lnTo>
                    <a:pt x="103581" y="68199"/>
                  </a:lnTo>
                  <a:lnTo>
                    <a:pt x="112344" y="68199"/>
                  </a:lnTo>
                  <a:lnTo>
                    <a:pt x="119456" y="73533"/>
                  </a:lnTo>
                  <a:lnTo>
                    <a:pt x="119456" y="80137"/>
                  </a:lnTo>
                  <a:lnTo>
                    <a:pt x="119456" y="86740"/>
                  </a:lnTo>
                  <a:lnTo>
                    <a:pt x="112344" y="92075"/>
                  </a:lnTo>
                  <a:lnTo>
                    <a:pt x="103581" y="92075"/>
                  </a:lnTo>
                  <a:lnTo>
                    <a:pt x="94805" y="92075"/>
                  </a:lnTo>
                  <a:lnTo>
                    <a:pt x="87706" y="86740"/>
                  </a:lnTo>
                  <a:lnTo>
                    <a:pt x="87706" y="80137"/>
                  </a:lnTo>
                  <a:close/>
                </a:path>
                <a:path w="304800" h="228600">
                  <a:moveTo>
                    <a:pt x="185343" y="80137"/>
                  </a:moveTo>
                  <a:lnTo>
                    <a:pt x="185343" y="73533"/>
                  </a:lnTo>
                  <a:lnTo>
                    <a:pt x="192455" y="68199"/>
                  </a:lnTo>
                  <a:lnTo>
                    <a:pt x="201218" y="68199"/>
                  </a:lnTo>
                  <a:lnTo>
                    <a:pt x="209994" y="68199"/>
                  </a:lnTo>
                  <a:lnTo>
                    <a:pt x="217093" y="73533"/>
                  </a:lnTo>
                  <a:lnTo>
                    <a:pt x="217093" y="80137"/>
                  </a:lnTo>
                  <a:lnTo>
                    <a:pt x="217093" y="86740"/>
                  </a:lnTo>
                  <a:lnTo>
                    <a:pt x="209994" y="92075"/>
                  </a:lnTo>
                  <a:lnTo>
                    <a:pt x="201218" y="92075"/>
                  </a:lnTo>
                  <a:lnTo>
                    <a:pt x="192455" y="92075"/>
                  </a:lnTo>
                  <a:lnTo>
                    <a:pt x="185343" y="86740"/>
                  </a:lnTo>
                  <a:lnTo>
                    <a:pt x="185343" y="80137"/>
                  </a:lnTo>
                  <a:close/>
                </a:path>
                <a:path w="304800" h="228600">
                  <a:moveTo>
                    <a:pt x="69799" y="164084"/>
                  </a:moveTo>
                  <a:lnTo>
                    <a:pt x="111087" y="180086"/>
                  </a:lnTo>
                  <a:lnTo>
                    <a:pt x="152352" y="185420"/>
                  </a:lnTo>
                  <a:lnTo>
                    <a:pt x="193593" y="180086"/>
                  </a:lnTo>
                  <a:lnTo>
                    <a:pt x="234810" y="164084"/>
                  </a:lnTo>
                </a:path>
                <a:path w="304800" h="228600">
                  <a:moveTo>
                    <a:pt x="0" y="114300"/>
                  </a:moveTo>
                  <a:lnTo>
                    <a:pt x="29405" y="46798"/>
                  </a:lnTo>
                  <a:lnTo>
                    <a:pt x="62396" y="22055"/>
                  </a:lnTo>
                  <a:lnTo>
                    <a:pt x="104231" y="5827"/>
                  </a:lnTo>
                  <a:lnTo>
                    <a:pt x="152400" y="0"/>
                  </a:lnTo>
                  <a:lnTo>
                    <a:pt x="200568" y="5827"/>
                  </a:lnTo>
                  <a:lnTo>
                    <a:pt x="242403" y="22055"/>
                  </a:lnTo>
                  <a:lnTo>
                    <a:pt x="275394" y="46798"/>
                  </a:lnTo>
                  <a:lnTo>
                    <a:pt x="297030" y="78175"/>
                  </a:lnTo>
                  <a:lnTo>
                    <a:pt x="304800" y="114300"/>
                  </a:lnTo>
                  <a:lnTo>
                    <a:pt x="297030" y="150424"/>
                  </a:lnTo>
                  <a:lnTo>
                    <a:pt x="275394" y="181801"/>
                  </a:lnTo>
                  <a:lnTo>
                    <a:pt x="242403" y="206544"/>
                  </a:lnTo>
                  <a:lnTo>
                    <a:pt x="200568" y="222772"/>
                  </a:lnTo>
                  <a:lnTo>
                    <a:pt x="152400" y="228600"/>
                  </a:lnTo>
                  <a:lnTo>
                    <a:pt x="104231" y="222772"/>
                  </a:lnTo>
                  <a:lnTo>
                    <a:pt x="62396" y="206544"/>
                  </a:lnTo>
                  <a:lnTo>
                    <a:pt x="29405" y="181801"/>
                  </a:lnTo>
                  <a:lnTo>
                    <a:pt x="7769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66800" y="25908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31" y="5827"/>
                  </a:lnTo>
                  <a:lnTo>
                    <a:pt x="62396" y="22055"/>
                  </a:lnTo>
                  <a:lnTo>
                    <a:pt x="29405" y="46798"/>
                  </a:lnTo>
                  <a:lnTo>
                    <a:pt x="7769" y="78175"/>
                  </a:lnTo>
                  <a:lnTo>
                    <a:pt x="0" y="114300"/>
                  </a:lnTo>
                  <a:lnTo>
                    <a:pt x="7769" y="150424"/>
                  </a:lnTo>
                  <a:lnTo>
                    <a:pt x="29405" y="181801"/>
                  </a:lnTo>
                  <a:lnTo>
                    <a:pt x="62396" y="206544"/>
                  </a:lnTo>
                  <a:lnTo>
                    <a:pt x="104231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54506" y="2658998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40" h="24130">
                  <a:moveTo>
                    <a:pt x="24637" y="0"/>
                  </a:moveTo>
                  <a:lnTo>
                    <a:pt x="7099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099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40" h="24130">
                  <a:moveTo>
                    <a:pt x="122224" y="0"/>
                  </a:moveTo>
                  <a:lnTo>
                    <a:pt x="104749" y="0"/>
                  </a:lnTo>
                  <a:lnTo>
                    <a:pt x="97637" y="5334"/>
                  </a:lnTo>
                  <a:lnTo>
                    <a:pt x="97637" y="18541"/>
                  </a:lnTo>
                  <a:lnTo>
                    <a:pt x="104749" y="23875"/>
                  </a:lnTo>
                  <a:lnTo>
                    <a:pt x="122224" y="23875"/>
                  </a:lnTo>
                  <a:lnTo>
                    <a:pt x="129336" y="18541"/>
                  </a:lnTo>
                  <a:lnTo>
                    <a:pt x="129336" y="5334"/>
                  </a:lnTo>
                  <a:lnTo>
                    <a:pt x="12222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66800" y="25908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06" y="80137"/>
                  </a:moveTo>
                  <a:lnTo>
                    <a:pt x="87706" y="73533"/>
                  </a:lnTo>
                  <a:lnTo>
                    <a:pt x="94805" y="68199"/>
                  </a:lnTo>
                  <a:lnTo>
                    <a:pt x="103581" y="68199"/>
                  </a:lnTo>
                  <a:lnTo>
                    <a:pt x="112344" y="68199"/>
                  </a:lnTo>
                  <a:lnTo>
                    <a:pt x="119456" y="73533"/>
                  </a:lnTo>
                  <a:lnTo>
                    <a:pt x="119456" y="80137"/>
                  </a:lnTo>
                  <a:lnTo>
                    <a:pt x="119456" y="86740"/>
                  </a:lnTo>
                  <a:lnTo>
                    <a:pt x="112344" y="92075"/>
                  </a:lnTo>
                  <a:lnTo>
                    <a:pt x="103581" y="92075"/>
                  </a:lnTo>
                  <a:lnTo>
                    <a:pt x="94805" y="92075"/>
                  </a:lnTo>
                  <a:lnTo>
                    <a:pt x="87706" y="86740"/>
                  </a:lnTo>
                  <a:lnTo>
                    <a:pt x="87706" y="80137"/>
                  </a:lnTo>
                  <a:close/>
                </a:path>
                <a:path w="304800" h="228600">
                  <a:moveTo>
                    <a:pt x="185343" y="80137"/>
                  </a:moveTo>
                  <a:lnTo>
                    <a:pt x="185343" y="73533"/>
                  </a:lnTo>
                  <a:lnTo>
                    <a:pt x="192455" y="68199"/>
                  </a:lnTo>
                  <a:lnTo>
                    <a:pt x="20121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218" y="92075"/>
                  </a:lnTo>
                  <a:lnTo>
                    <a:pt x="192455" y="92075"/>
                  </a:lnTo>
                  <a:lnTo>
                    <a:pt x="185343" y="86740"/>
                  </a:lnTo>
                  <a:lnTo>
                    <a:pt x="185343" y="80137"/>
                  </a:lnTo>
                  <a:close/>
                </a:path>
                <a:path w="304800" h="228600">
                  <a:moveTo>
                    <a:pt x="69799" y="164084"/>
                  </a:moveTo>
                  <a:lnTo>
                    <a:pt x="111087" y="180086"/>
                  </a:lnTo>
                  <a:lnTo>
                    <a:pt x="152353" y="185420"/>
                  </a:lnTo>
                  <a:lnTo>
                    <a:pt x="193598" y="180086"/>
                  </a:lnTo>
                  <a:lnTo>
                    <a:pt x="234822" y="164084"/>
                  </a:lnTo>
                </a:path>
                <a:path w="304800" h="228600">
                  <a:moveTo>
                    <a:pt x="0" y="114300"/>
                  </a:moveTo>
                  <a:lnTo>
                    <a:pt x="29405" y="46798"/>
                  </a:lnTo>
                  <a:lnTo>
                    <a:pt x="62396" y="22055"/>
                  </a:lnTo>
                  <a:lnTo>
                    <a:pt x="104231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31" y="222772"/>
                  </a:lnTo>
                  <a:lnTo>
                    <a:pt x="62396" y="206544"/>
                  </a:lnTo>
                  <a:lnTo>
                    <a:pt x="29405" y="181801"/>
                  </a:lnTo>
                  <a:lnTo>
                    <a:pt x="7769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33600" y="12192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17" y="5827"/>
                  </a:lnTo>
                  <a:lnTo>
                    <a:pt x="62380" y="22055"/>
                  </a:lnTo>
                  <a:lnTo>
                    <a:pt x="29394" y="46798"/>
                  </a:lnTo>
                  <a:lnTo>
                    <a:pt x="7766" y="78175"/>
                  </a:lnTo>
                  <a:lnTo>
                    <a:pt x="0" y="114300"/>
                  </a:lnTo>
                  <a:lnTo>
                    <a:pt x="7766" y="150424"/>
                  </a:lnTo>
                  <a:lnTo>
                    <a:pt x="29394" y="181801"/>
                  </a:lnTo>
                  <a:lnTo>
                    <a:pt x="62380" y="206544"/>
                  </a:lnTo>
                  <a:lnTo>
                    <a:pt x="104217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21357" y="1287399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39" h="24130">
                  <a:moveTo>
                    <a:pt x="24637" y="0"/>
                  </a:moveTo>
                  <a:lnTo>
                    <a:pt x="7112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112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39" h="24130">
                  <a:moveTo>
                    <a:pt x="122174" y="0"/>
                  </a:moveTo>
                  <a:lnTo>
                    <a:pt x="104648" y="0"/>
                  </a:lnTo>
                  <a:lnTo>
                    <a:pt x="97536" y="5334"/>
                  </a:lnTo>
                  <a:lnTo>
                    <a:pt x="97536" y="18541"/>
                  </a:lnTo>
                  <a:lnTo>
                    <a:pt x="104648" y="23875"/>
                  </a:lnTo>
                  <a:lnTo>
                    <a:pt x="122174" y="23875"/>
                  </a:lnTo>
                  <a:lnTo>
                    <a:pt x="129286" y="18541"/>
                  </a:lnTo>
                  <a:lnTo>
                    <a:pt x="129286" y="5334"/>
                  </a:lnTo>
                  <a:lnTo>
                    <a:pt x="12217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33600" y="12192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56" y="80137"/>
                  </a:moveTo>
                  <a:lnTo>
                    <a:pt x="87756" y="73533"/>
                  </a:lnTo>
                  <a:lnTo>
                    <a:pt x="94868" y="68199"/>
                  </a:lnTo>
                  <a:lnTo>
                    <a:pt x="103631" y="68199"/>
                  </a:lnTo>
                  <a:lnTo>
                    <a:pt x="112394" y="68199"/>
                  </a:lnTo>
                  <a:lnTo>
                    <a:pt x="119506" y="73533"/>
                  </a:lnTo>
                  <a:lnTo>
                    <a:pt x="119506" y="80137"/>
                  </a:lnTo>
                  <a:lnTo>
                    <a:pt x="119506" y="86740"/>
                  </a:lnTo>
                  <a:lnTo>
                    <a:pt x="112394" y="92075"/>
                  </a:lnTo>
                  <a:lnTo>
                    <a:pt x="103631" y="92075"/>
                  </a:lnTo>
                  <a:lnTo>
                    <a:pt x="94868" y="92075"/>
                  </a:lnTo>
                  <a:lnTo>
                    <a:pt x="87756" y="86740"/>
                  </a:lnTo>
                  <a:lnTo>
                    <a:pt x="87756" y="80137"/>
                  </a:lnTo>
                  <a:close/>
                </a:path>
                <a:path w="304800" h="228600">
                  <a:moveTo>
                    <a:pt x="185293" y="80137"/>
                  </a:moveTo>
                  <a:lnTo>
                    <a:pt x="185293" y="73533"/>
                  </a:lnTo>
                  <a:lnTo>
                    <a:pt x="192405" y="68199"/>
                  </a:lnTo>
                  <a:lnTo>
                    <a:pt x="20116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168" y="92075"/>
                  </a:lnTo>
                  <a:lnTo>
                    <a:pt x="192405" y="92075"/>
                  </a:lnTo>
                  <a:lnTo>
                    <a:pt x="185293" y="86740"/>
                  </a:lnTo>
                  <a:lnTo>
                    <a:pt x="185293" y="80137"/>
                  </a:lnTo>
                  <a:close/>
                </a:path>
                <a:path w="304800" h="228600">
                  <a:moveTo>
                    <a:pt x="69850" y="164084"/>
                  </a:moveTo>
                  <a:lnTo>
                    <a:pt x="111093" y="180086"/>
                  </a:lnTo>
                  <a:lnTo>
                    <a:pt x="152336" y="185420"/>
                  </a:lnTo>
                  <a:lnTo>
                    <a:pt x="193579" y="180086"/>
                  </a:lnTo>
                  <a:lnTo>
                    <a:pt x="234823" y="164084"/>
                  </a:lnTo>
                </a:path>
                <a:path w="304800" h="228600">
                  <a:moveTo>
                    <a:pt x="0" y="114300"/>
                  </a:moveTo>
                  <a:lnTo>
                    <a:pt x="29394" y="46798"/>
                  </a:lnTo>
                  <a:lnTo>
                    <a:pt x="62380" y="22055"/>
                  </a:lnTo>
                  <a:lnTo>
                    <a:pt x="104217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17" y="222772"/>
                  </a:lnTo>
                  <a:lnTo>
                    <a:pt x="62380" y="206544"/>
                  </a:lnTo>
                  <a:lnTo>
                    <a:pt x="29394" y="181801"/>
                  </a:lnTo>
                  <a:lnTo>
                    <a:pt x="7766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28800" y="23622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17" y="5827"/>
                  </a:lnTo>
                  <a:lnTo>
                    <a:pt x="62380" y="22055"/>
                  </a:lnTo>
                  <a:lnTo>
                    <a:pt x="29394" y="46798"/>
                  </a:lnTo>
                  <a:lnTo>
                    <a:pt x="7766" y="78175"/>
                  </a:lnTo>
                  <a:lnTo>
                    <a:pt x="0" y="114300"/>
                  </a:lnTo>
                  <a:lnTo>
                    <a:pt x="7766" y="150424"/>
                  </a:lnTo>
                  <a:lnTo>
                    <a:pt x="29394" y="181801"/>
                  </a:lnTo>
                  <a:lnTo>
                    <a:pt x="62380" y="206544"/>
                  </a:lnTo>
                  <a:lnTo>
                    <a:pt x="104217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16557" y="2430398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39" h="24130">
                  <a:moveTo>
                    <a:pt x="24637" y="0"/>
                  </a:moveTo>
                  <a:lnTo>
                    <a:pt x="7112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112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39" h="24130">
                  <a:moveTo>
                    <a:pt x="122174" y="0"/>
                  </a:moveTo>
                  <a:lnTo>
                    <a:pt x="104648" y="0"/>
                  </a:lnTo>
                  <a:lnTo>
                    <a:pt x="97536" y="5334"/>
                  </a:lnTo>
                  <a:lnTo>
                    <a:pt x="97536" y="18541"/>
                  </a:lnTo>
                  <a:lnTo>
                    <a:pt x="104648" y="23875"/>
                  </a:lnTo>
                  <a:lnTo>
                    <a:pt x="122174" y="23875"/>
                  </a:lnTo>
                  <a:lnTo>
                    <a:pt x="129286" y="18541"/>
                  </a:lnTo>
                  <a:lnTo>
                    <a:pt x="129286" y="5334"/>
                  </a:lnTo>
                  <a:lnTo>
                    <a:pt x="12217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28800" y="23622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56" y="80137"/>
                  </a:moveTo>
                  <a:lnTo>
                    <a:pt x="87756" y="73533"/>
                  </a:lnTo>
                  <a:lnTo>
                    <a:pt x="94868" y="68199"/>
                  </a:lnTo>
                  <a:lnTo>
                    <a:pt x="103631" y="68199"/>
                  </a:lnTo>
                  <a:lnTo>
                    <a:pt x="112394" y="68199"/>
                  </a:lnTo>
                  <a:lnTo>
                    <a:pt x="119506" y="73533"/>
                  </a:lnTo>
                  <a:lnTo>
                    <a:pt x="119506" y="80137"/>
                  </a:lnTo>
                  <a:lnTo>
                    <a:pt x="119506" y="86740"/>
                  </a:lnTo>
                  <a:lnTo>
                    <a:pt x="112394" y="92075"/>
                  </a:lnTo>
                  <a:lnTo>
                    <a:pt x="103631" y="92075"/>
                  </a:lnTo>
                  <a:lnTo>
                    <a:pt x="94868" y="92075"/>
                  </a:lnTo>
                  <a:lnTo>
                    <a:pt x="87756" y="86740"/>
                  </a:lnTo>
                  <a:lnTo>
                    <a:pt x="87756" y="80137"/>
                  </a:lnTo>
                  <a:close/>
                </a:path>
                <a:path w="304800" h="228600">
                  <a:moveTo>
                    <a:pt x="185293" y="80137"/>
                  </a:moveTo>
                  <a:lnTo>
                    <a:pt x="185293" y="73533"/>
                  </a:lnTo>
                  <a:lnTo>
                    <a:pt x="192405" y="68199"/>
                  </a:lnTo>
                  <a:lnTo>
                    <a:pt x="20116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168" y="92075"/>
                  </a:lnTo>
                  <a:lnTo>
                    <a:pt x="192405" y="92075"/>
                  </a:lnTo>
                  <a:lnTo>
                    <a:pt x="185293" y="86740"/>
                  </a:lnTo>
                  <a:lnTo>
                    <a:pt x="185293" y="80137"/>
                  </a:lnTo>
                  <a:close/>
                </a:path>
                <a:path w="304800" h="228600">
                  <a:moveTo>
                    <a:pt x="69850" y="164084"/>
                  </a:moveTo>
                  <a:lnTo>
                    <a:pt x="111093" y="180086"/>
                  </a:lnTo>
                  <a:lnTo>
                    <a:pt x="152336" y="185420"/>
                  </a:lnTo>
                  <a:lnTo>
                    <a:pt x="193579" y="180086"/>
                  </a:lnTo>
                  <a:lnTo>
                    <a:pt x="234823" y="164084"/>
                  </a:lnTo>
                </a:path>
                <a:path w="304800" h="228600">
                  <a:moveTo>
                    <a:pt x="0" y="114300"/>
                  </a:moveTo>
                  <a:lnTo>
                    <a:pt x="29394" y="46798"/>
                  </a:lnTo>
                  <a:lnTo>
                    <a:pt x="62380" y="22055"/>
                  </a:lnTo>
                  <a:lnTo>
                    <a:pt x="104217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17" y="222772"/>
                  </a:lnTo>
                  <a:lnTo>
                    <a:pt x="62380" y="206544"/>
                  </a:lnTo>
                  <a:lnTo>
                    <a:pt x="29394" y="181801"/>
                  </a:lnTo>
                  <a:lnTo>
                    <a:pt x="7766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00200" y="16764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17" y="5827"/>
                  </a:lnTo>
                  <a:lnTo>
                    <a:pt x="62380" y="22055"/>
                  </a:lnTo>
                  <a:lnTo>
                    <a:pt x="29394" y="46798"/>
                  </a:lnTo>
                  <a:lnTo>
                    <a:pt x="7766" y="78175"/>
                  </a:lnTo>
                  <a:lnTo>
                    <a:pt x="0" y="114300"/>
                  </a:lnTo>
                  <a:lnTo>
                    <a:pt x="7766" y="150424"/>
                  </a:lnTo>
                  <a:lnTo>
                    <a:pt x="29394" y="181801"/>
                  </a:lnTo>
                  <a:lnTo>
                    <a:pt x="62380" y="206544"/>
                  </a:lnTo>
                  <a:lnTo>
                    <a:pt x="104217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87957" y="1744599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39" h="24130">
                  <a:moveTo>
                    <a:pt x="24637" y="0"/>
                  </a:moveTo>
                  <a:lnTo>
                    <a:pt x="7112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112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39" h="24130">
                  <a:moveTo>
                    <a:pt x="122174" y="0"/>
                  </a:moveTo>
                  <a:lnTo>
                    <a:pt x="104648" y="0"/>
                  </a:lnTo>
                  <a:lnTo>
                    <a:pt x="97536" y="5334"/>
                  </a:lnTo>
                  <a:lnTo>
                    <a:pt x="97536" y="18541"/>
                  </a:lnTo>
                  <a:lnTo>
                    <a:pt x="104648" y="23875"/>
                  </a:lnTo>
                  <a:lnTo>
                    <a:pt x="122174" y="23875"/>
                  </a:lnTo>
                  <a:lnTo>
                    <a:pt x="129286" y="18541"/>
                  </a:lnTo>
                  <a:lnTo>
                    <a:pt x="129286" y="5334"/>
                  </a:lnTo>
                  <a:lnTo>
                    <a:pt x="12217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00200" y="16764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56" y="80137"/>
                  </a:moveTo>
                  <a:lnTo>
                    <a:pt x="87756" y="73533"/>
                  </a:lnTo>
                  <a:lnTo>
                    <a:pt x="94868" y="68199"/>
                  </a:lnTo>
                  <a:lnTo>
                    <a:pt x="103631" y="68199"/>
                  </a:lnTo>
                  <a:lnTo>
                    <a:pt x="112394" y="68199"/>
                  </a:lnTo>
                  <a:lnTo>
                    <a:pt x="119506" y="73533"/>
                  </a:lnTo>
                  <a:lnTo>
                    <a:pt x="119506" y="80137"/>
                  </a:lnTo>
                  <a:lnTo>
                    <a:pt x="119506" y="86740"/>
                  </a:lnTo>
                  <a:lnTo>
                    <a:pt x="112394" y="92075"/>
                  </a:lnTo>
                  <a:lnTo>
                    <a:pt x="103631" y="92075"/>
                  </a:lnTo>
                  <a:lnTo>
                    <a:pt x="94868" y="92075"/>
                  </a:lnTo>
                  <a:lnTo>
                    <a:pt x="87756" y="86740"/>
                  </a:lnTo>
                  <a:lnTo>
                    <a:pt x="87756" y="80137"/>
                  </a:lnTo>
                  <a:close/>
                </a:path>
                <a:path w="304800" h="228600">
                  <a:moveTo>
                    <a:pt x="185293" y="80137"/>
                  </a:moveTo>
                  <a:lnTo>
                    <a:pt x="185293" y="73533"/>
                  </a:lnTo>
                  <a:lnTo>
                    <a:pt x="192405" y="68199"/>
                  </a:lnTo>
                  <a:lnTo>
                    <a:pt x="20116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168" y="92075"/>
                  </a:lnTo>
                  <a:lnTo>
                    <a:pt x="192405" y="92075"/>
                  </a:lnTo>
                  <a:lnTo>
                    <a:pt x="185293" y="86740"/>
                  </a:lnTo>
                  <a:lnTo>
                    <a:pt x="185293" y="80137"/>
                  </a:lnTo>
                  <a:close/>
                </a:path>
                <a:path w="304800" h="228600">
                  <a:moveTo>
                    <a:pt x="69850" y="164084"/>
                  </a:moveTo>
                  <a:lnTo>
                    <a:pt x="111093" y="180086"/>
                  </a:lnTo>
                  <a:lnTo>
                    <a:pt x="152336" y="185420"/>
                  </a:lnTo>
                  <a:lnTo>
                    <a:pt x="193579" y="180086"/>
                  </a:lnTo>
                  <a:lnTo>
                    <a:pt x="234823" y="164084"/>
                  </a:lnTo>
                </a:path>
                <a:path w="304800" h="228600">
                  <a:moveTo>
                    <a:pt x="0" y="114300"/>
                  </a:moveTo>
                  <a:lnTo>
                    <a:pt x="29394" y="46798"/>
                  </a:lnTo>
                  <a:lnTo>
                    <a:pt x="62380" y="22055"/>
                  </a:lnTo>
                  <a:lnTo>
                    <a:pt x="104217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17" y="222772"/>
                  </a:lnTo>
                  <a:lnTo>
                    <a:pt x="62380" y="206544"/>
                  </a:lnTo>
                  <a:lnTo>
                    <a:pt x="29394" y="181801"/>
                  </a:lnTo>
                  <a:lnTo>
                    <a:pt x="7766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43200" y="10668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17" y="5827"/>
                  </a:lnTo>
                  <a:lnTo>
                    <a:pt x="62380" y="22055"/>
                  </a:lnTo>
                  <a:lnTo>
                    <a:pt x="29394" y="46798"/>
                  </a:lnTo>
                  <a:lnTo>
                    <a:pt x="7766" y="78175"/>
                  </a:lnTo>
                  <a:lnTo>
                    <a:pt x="0" y="114300"/>
                  </a:lnTo>
                  <a:lnTo>
                    <a:pt x="7766" y="150424"/>
                  </a:lnTo>
                  <a:lnTo>
                    <a:pt x="29394" y="181801"/>
                  </a:lnTo>
                  <a:lnTo>
                    <a:pt x="62380" y="206544"/>
                  </a:lnTo>
                  <a:lnTo>
                    <a:pt x="104217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30957" y="1134999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39" h="24130">
                  <a:moveTo>
                    <a:pt x="24637" y="0"/>
                  </a:moveTo>
                  <a:lnTo>
                    <a:pt x="7112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112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39" h="24130">
                  <a:moveTo>
                    <a:pt x="122174" y="0"/>
                  </a:moveTo>
                  <a:lnTo>
                    <a:pt x="104648" y="0"/>
                  </a:lnTo>
                  <a:lnTo>
                    <a:pt x="97536" y="5334"/>
                  </a:lnTo>
                  <a:lnTo>
                    <a:pt x="97536" y="18541"/>
                  </a:lnTo>
                  <a:lnTo>
                    <a:pt x="104648" y="23875"/>
                  </a:lnTo>
                  <a:lnTo>
                    <a:pt x="122174" y="23875"/>
                  </a:lnTo>
                  <a:lnTo>
                    <a:pt x="129286" y="18541"/>
                  </a:lnTo>
                  <a:lnTo>
                    <a:pt x="129286" y="5334"/>
                  </a:lnTo>
                  <a:lnTo>
                    <a:pt x="12217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43200" y="10668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56" y="80137"/>
                  </a:moveTo>
                  <a:lnTo>
                    <a:pt x="87756" y="73533"/>
                  </a:lnTo>
                  <a:lnTo>
                    <a:pt x="94868" y="68199"/>
                  </a:lnTo>
                  <a:lnTo>
                    <a:pt x="103631" y="68199"/>
                  </a:lnTo>
                  <a:lnTo>
                    <a:pt x="112394" y="68199"/>
                  </a:lnTo>
                  <a:lnTo>
                    <a:pt x="119506" y="73533"/>
                  </a:lnTo>
                  <a:lnTo>
                    <a:pt x="119506" y="80137"/>
                  </a:lnTo>
                  <a:lnTo>
                    <a:pt x="119506" y="86740"/>
                  </a:lnTo>
                  <a:lnTo>
                    <a:pt x="112394" y="92075"/>
                  </a:lnTo>
                  <a:lnTo>
                    <a:pt x="103631" y="92075"/>
                  </a:lnTo>
                  <a:lnTo>
                    <a:pt x="94868" y="92075"/>
                  </a:lnTo>
                  <a:lnTo>
                    <a:pt x="87756" y="86740"/>
                  </a:lnTo>
                  <a:lnTo>
                    <a:pt x="87756" y="80137"/>
                  </a:lnTo>
                  <a:close/>
                </a:path>
                <a:path w="304800" h="228600">
                  <a:moveTo>
                    <a:pt x="185293" y="80137"/>
                  </a:moveTo>
                  <a:lnTo>
                    <a:pt x="185293" y="73533"/>
                  </a:lnTo>
                  <a:lnTo>
                    <a:pt x="192405" y="68199"/>
                  </a:lnTo>
                  <a:lnTo>
                    <a:pt x="20116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168" y="92075"/>
                  </a:lnTo>
                  <a:lnTo>
                    <a:pt x="192405" y="92075"/>
                  </a:lnTo>
                  <a:lnTo>
                    <a:pt x="185293" y="86740"/>
                  </a:lnTo>
                  <a:lnTo>
                    <a:pt x="185293" y="80137"/>
                  </a:lnTo>
                  <a:close/>
                </a:path>
                <a:path w="304800" h="228600">
                  <a:moveTo>
                    <a:pt x="69850" y="164084"/>
                  </a:moveTo>
                  <a:lnTo>
                    <a:pt x="111093" y="180086"/>
                  </a:lnTo>
                  <a:lnTo>
                    <a:pt x="152336" y="185420"/>
                  </a:lnTo>
                  <a:lnTo>
                    <a:pt x="193579" y="180086"/>
                  </a:lnTo>
                  <a:lnTo>
                    <a:pt x="234823" y="164084"/>
                  </a:lnTo>
                </a:path>
                <a:path w="304800" h="228600">
                  <a:moveTo>
                    <a:pt x="0" y="114300"/>
                  </a:moveTo>
                  <a:lnTo>
                    <a:pt x="29394" y="46798"/>
                  </a:lnTo>
                  <a:lnTo>
                    <a:pt x="62380" y="22055"/>
                  </a:lnTo>
                  <a:lnTo>
                    <a:pt x="104217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17" y="222772"/>
                  </a:lnTo>
                  <a:lnTo>
                    <a:pt x="62380" y="206544"/>
                  </a:lnTo>
                  <a:lnTo>
                    <a:pt x="29394" y="181801"/>
                  </a:lnTo>
                  <a:lnTo>
                    <a:pt x="7766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71800" y="19050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17" y="5827"/>
                  </a:lnTo>
                  <a:lnTo>
                    <a:pt x="62380" y="22055"/>
                  </a:lnTo>
                  <a:lnTo>
                    <a:pt x="29394" y="46798"/>
                  </a:lnTo>
                  <a:lnTo>
                    <a:pt x="7766" y="78175"/>
                  </a:lnTo>
                  <a:lnTo>
                    <a:pt x="0" y="114300"/>
                  </a:lnTo>
                  <a:lnTo>
                    <a:pt x="7766" y="150424"/>
                  </a:lnTo>
                  <a:lnTo>
                    <a:pt x="29394" y="181801"/>
                  </a:lnTo>
                  <a:lnTo>
                    <a:pt x="62380" y="206544"/>
                  </a:lnTo>
                  <a:lnTo>
                    <a:pt x="104217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59557" y="1973198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39" h="24130">
                  <a:moveTo>
                    <a:pt x="24637" y="0"/>
                  </a:moveTo>
                  <a:lnTo>
                    <a:pt x="7112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112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39" h="24130">
                  <a:moveTo>
                    <a:pt x="122174" y="0"/>
                  </a:moveTo>
                  <a:lnTo>
                    <a:pt x="104648" y="0"/>
                  </a:lnTo>
                  <a:lnTo>
                    <a:pt x="97536" y="5334"/>
                  </a:lnTo>
                  <a:lnTo>
                    <a:pt x="97536" y="18541"/>
                  </a:lnTo>
                  <a:lnTo>
                    <a:pt x="104648" y="23875"/>
                  </a:lnTo>
                  <a:lnTo>
                    <a:pt x="122174" y="23875"/>
                  </a:lnTo>
                  <a:lnTo>
                    <a:pt x="129286" y="18541"/>
                  </a:lnTo>
                  <a:lnTo>
                    <a:pt x="129286" y="5334"/>
                  </a:lnTo>
                  <a:lnTo>
                    <a:pt x="12217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71800" y="19050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56" y="80137"/>
                  </a:moveTo>
                  <a:lnTo>
                    <a:pt x="87756" y="73533"/>
                  </a:lnTo>
                  <a:lnTo>
                    <a:pt x="94868" y="68199"/>
                  </a:lnTo>
                  <a:lnTo>
                    <a:pt x="103631" y="68199"/>
                  </a:lnTo>
                  <a:lnTo>
                    <a:pt x="112394" y="68199"/>
                  </a:lnTo>
                  <a:lnTo>
                    <a:pt x="119506" y="73533"/>
                  </a:lnTo>
                  <a:lnTo>
                    <a:pt x="119506" y="80137"/>
                  </a:lnTo>
                  <a:lnTo>
                    <a:pt x="119506" y="86740"/>
                  </a:lnTo>
                  <a:lnTo>
                    <a:pt x="112394" y="92075"/>
                  </a:lnTo>
                  <a:lnTo>
                    <a:pt x="103631" y="92075"/>
                  </a:lnTo>
                  <a:lnTo>
                    <a:pt x="94868" y="92075"/>
                  </a:lnTo>
                  <a:lnTo>
                    <a:pt x="87756" y="86740"/>
                  </a:lnTo>
                  <a:lnTo>
                    <a:pt x="87756" y="80137"/>
                  </a:lnTo>
                  <a:close/>
                </a:path>
                <a:path w="304800" h="228600">
                  <a:moveTo>
                    <a:pt x="185293" y="80137"/>
                  </a:moveTo>
                  <a:lnTo>
                    <a:pt x="185293" y="73533"/>
                  </a:lnTo>
                  <a:lnTo>
                    <a:pt x="192405" y="68199"/>
                  </a:lnTo>
                  <a:lnTo>
                    <a:pt x="20116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168" y="92075"/>
                  </a:lnTo>
                  <a:lnTo>
                    <a:pt x="192405" y="92075"/>
                  </a:lnTo>
                  <a:lnTo>
                    <a:pt x="185293" y="86740"/>
                  </a:lnTo>
                  <a:lnTo>
                    <a:pt x="185293" y="80137"/>
                  </a:lnTo>
                  <a:close/>
                </a:path>
                <a:path w="304800" h="228600">
                  <a:moveTo>
                    <a:pt x="69850" y="164084"/>
                  </a:moveTo>
                  <a:lnTo>
                    <a:pt x="111093" y="180086"/>
                  </a:lnTo>
                  <a:lnTo>
                    <a:pt x="152336" y="185420"/>
                  </a:lnTo>
                  <a:lnTo>
                    <a:pt x="193579" y="180086"/>
                  </a:lnTo>
                  <a:lnTo>
                    <a:pt x="234823" y="164084"/>
                  </a:lnTo>
                </a:path>
                <a:path w="304800" h="228600">
                  <a:moveTo>
                    <a:pt x="0" y="114300"/>
                  </a:moveTo>
                  <a:lnTo>
                    <a:pt x="29394" y="46798"/>
                  </a:lnTo>
                  <a:lnTo>
                    <a:pt x="62380" y="22055"/>
                  </a:lnTo>
                  <a:lnTo>
                    <a:pt x="104217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17" y="222772"/>
                  </a:lnTo>
                  <a:lnTo>
                    <a:pt x="62380" y="206544"/>
                  </a:lnTo>
                  <a:lnTo>
                    <a:pt x="29394" y="181801"/>
                  </a:lnTo>
                  <a:lnTo>
                    <a:pt x="7766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38400" y="19050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17" y="5827"/>
                  </a:lnTo>
                  <a:lnTo>
                    <a:pt x="62380" y="22055"/>
                  </a:lnTo>
                  <a:lnTo>
                    <a:pt x="29394" y="46798"/>
                  </a:lnTo>
                  <a:lnTo>
                    <a:pt x="7766" y="78175"/>
                  </a:lnTo>
                  <a:lnTo>
                    <a:pt x="0" y="114300"/>
                  </a:lnTo>
                  <a:lnTo>
                    <a:pt x="7766" y="150424"/>
                  </a:lnTo>
                  <a:lnTo>
                    <a:pt x="29394" y="181801"/>
                  </a:lnTo>
                  <a:lnTo>
                    <a:pt x="62380" y="206544"/>
                  </a:lnTo>
                  <a:lnTo>
                    <a:pt x="104217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26157" y="1973198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39" h="24130">
                  <a:moveTo>
                    <a:pt x="24637" y="0"/>
                  </a:moveTo>
                  <a:lnTo>
                    <a:pt x="7112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112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39" h="24130">
                  <a:moveTo>
                    <a:pt x="122174" y="0"/>
                  </a:moveTo>
                  <a:lnTo>
                    <a:pt x="104648" y="0"/>
                  </a:lnTo>
                  <a:lnTo>
                    <a:pt x="97536" y="5334"/>
                  </a:lnTo>
                  <a:lnTo>
                    <a:pt x="97536" y="18541"/>
                  </a:lnTo>
                  <a:lnTo>
                    <a:pt x="104648" y="23875"/>
                  </a:lnTo>
                  <a:lnTo>
                    <a:pt x="122174" y="23875"/>
                  </a:lnTo>
                  <a:lnTo>
                    <a:pt x="129286" y="18541"/>
                  </a:lnTo>
                  <a:lnTo>
                    <a:pt x="129286" y="5334"/>
                  </a:lnTo>
                  <a:lnTo>
                    <a:pt x="12217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38400" y="19050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56" y="80137"/>
                  </a:moveTo>
                  <a:lnTo>
                    <a:pt x="87756" y="73533"/>
                  </a:lnTo>
                  <a:lnTo>
                    <a:pt x="94868" y="68199"/>
                  </a:lnTo>
                  <a:lnTo>
                    <a:pt x="103631" y="68199"/>
                  </a:lnTo>
                  <a:lnTo>
                    <a:pt x="112394" y="68199"/>
                  </a:lnTo>
                  <a:lnTo>
                    <a:pt x="119506" y="73533"/>
                  </a:lnTo>
                  <a:lnTo>
                    <a:pt x="119506" y="80137"/>
                  </a:lnTo>
                  <a:lnTo>
                    <a:pt x="119506" y="86740"/>
                  </a:lnTo>
                  <a:lnTo>
                    <a:pt x="112394" y="92075"/>
                  </a:lnTo>
                  <a:lnTo>
                    <a:pt x="103631" y="92075"/>
                  </a:lnTo>
                  <a:lnTo>
                    <a:pt x="94868" y="92075"/>
                  </a:lnTo>
                  <a:lnTo>
                    <a:pt x="87756" y="86740"/>
                  </a:lnTo>
                  <a:lnTo>
                    <a:pt x="87756" y="80137"/>
                  </a:lnTo>
                  <a:close/>
                </a:path>
                <a:path w="304800" h="228600">
                  <a:moveTo>
                    <a:pt x="185293" y="80137"/>
                  </a:moveTo>
                  <a:lnTo>
                    <a:pt x="185293" y="73533"/>
                  </a:lnTo>
                  <a:lnTo>
                    <a:pt x="192405" y="68199"/>
                  </a:lnTo>
                  <a:lnTo>
                    <a:pt x="20116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168" y="92075"/>
                  </a:lnTo>
                  <a:lnTo>
                    <a:pt x="192405" y="92075"/>
                  </a:lnTo>
                  <a:lnTo>
                    <a:pt x="185293" y="86740"/>
                  </a:lnTo>
                  <a:lnTo>
                    <a:pt x="185293" y="80137"/>
                  </a:lnTo>
                  <a:close/>
                </a:path>
                <a:path w="304800" h="228600">
                  <a:moveTo>
                    <a:pt x="69850" y="164084"/>
                  </a:moveTo>
                  <a:lnTo>
                    <a:pt x="111093" y="180086"/>
                  </a:lnTo>
                  <a:lnTo>
                    <a:pt x="152336" y="185420"/>
                  </a:lnTo>
                  <a:lnTo>
                    <a:pt x="193579" y="180086"/>
                  </a:lnTo>
                  <a:lnTo>
                    <a:pt x="234823" y="164084"/>
                  </a:lnTo>
                </a:path>
                <a:path w="304800" h="228600">
                  <a:moveTo>
                    <a:pt x="0" y="114300"/>
                  </a:moveTo>
                  <a:lnTo>
                    <a:pt x="29394" y="46798"/>
                  </a:lnTo>
                  <a:lnTo>
                    <a:pt x="62380" y="22055"/>
                  </a:lnTo>
                  <a:lnTo>
                    <a:pt x="104217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17" y="222772"/>
                  </a:lnTo>
                  <a:lnTo>
                    <a:pt x="62380" y="206544"/>
                  </a:lnTo>
                  <a:lnTo>
                    <a:pt x="29394" y="181801"/>
                  </a:lnTo>
                  <a:lnTo>
                    <a:pt x="7766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05000" y="28956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17" y="5827"/>
                  </a:lnTo>
                  <a:lnTo>
                    <a:pt x="62380" y="22055"/>
                  </a:lnTo>
                  <a:lnTo>
                    <a:pt x="29394" y="46798"/>
                  </a:lnTo>
                  <a:lnTo>
                    <a:pt x="7766" y="78175"/>
                  </a:lnTo>
                  <a:lnTo>
                    <a:pt x="0" y="114300"/>
                  </a:lnTo>
                  <a:lnTo>
                    <a:pt x="7766" y="150424"/>
                  </a:lnTo>
                  <a:lnTo>
                    <a:pt x="29394" y="181801"/>
                  </a:lnTo>
                  <a:lnTo>
                    <a:pt x="62380" y="206544"/>
                  </a:lnTo>
                  <a:lnTo>
                    <a:pt x="104217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92757" y="2963798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39" h="24130">
                  <a:moveTo>
                    <a:pt x="24637" y="0"/>
                  </a:moveTo>
                  <a:lnTo>
                    <a:pt x="7112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112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39" h="24130">
                  <a:moveTo>
                    <a:pt x="122174" y="0"/>
                  </a:moveTo>
                  <a:lnTo>
                    <a:pt x="104648" y="0"/>
                  </a:lnTo>
                  <a:lnTo>
                    <a:pt x="97536" y="5334"/>
                  </a:lnTo>
                  <a:lnTo>
                    <a:pt x="97536" y="18541"/>
                  </a:lnTo>
                  <a:lnTo>
                    <a:pt x="104648" y="23875"/>
                  </a:lnTo>
                  <a:lnTo>
                    <a:pt x="122174" y="23875"/>
                  </a:lnTo>
                  <a:lnTo>
                    <a:pt x="129286" y="18541"/>
                  </a:lnTo>
                  <a:lnTo>
                    <a:pt x="129286" y="5334"/>
                  </a:lnTo>
                  <a:lnTo>
                    <a:pt x="12217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05000" y="28956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56" y="80137"/>
                  </a:moveTo>
                  <a:lnTo>
                    <a:pt x="87756" y="73533"/>
                  </a:lnTo>
                  <a:lnTo>
                    <a:pt x="94868" y="68199"/>
                  </a:lnTo>
                  <a:lnTo>
                    <a:pt x="103631" y="68199"/>
                  </a:lnTo>
                  <a:lnTo>
                    <a:pt x="112394" y="68199"/>
                  </a:lnTo>
                  <a:lnTo>
                    <a:pt x="119506" y="73533"/>
                  </a:lnTo>
                  <a:lnTo>
                    <a:pt x="119506" y="80137"/>
                  </a:lnTo>
                  <a:lnTo>
                    <a:pt x="119506" y="86740"/>
                  </a:lnTo>
                  <a:lnTo>
                    <a:pt x="112394" y="92075"/>
                  </a:lnTo>
                  <a:lnTo>
                    <a:pt x="103631" y="92075"/>
                  </a:lnTo>
                  <a:lnTo>
                    <a:pt x="94868" y="92075"/>
                  </a:lnTo>
                  <a:lnTo>
                    <a:pt x="87756" y="86740"/>
                  </a:lnTo>
                  <a:lnTo>
                    <a:pt x="87756" y="80137"/>
                  </a:lnTo>
                  <a:close/>
                </a:path>
                <a:path w="304800" h="228600">
                  <a:moveTo>
                    <a:pt x="185293" y="80137"/>
                  </a:moveTo>
                  <a:lnTo>
                    <a:pt x="185293" y="73533"/>
                  </a:lnTo>
                  <a:lnTo>
                    <a:pt x="192405" y="68199"/>
                  </a:lnTo>
                  <a:lnTo>
                    <a:pt x="20116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168" y="92075"/>
                  </a:lnTo>
                  <a:lnTo>
                    <a:pt x="192405" y="92075"/>
                  </a:lnTo>
                  <a:lnTo>
                    <a:pt x="185293" y="86740"/>
                  </a:lnTo>
                  <a:lnTo>
                    <a:pt x="185293" y="80137"/>
                  </a:lnTo>
                  <a:close/>
                </a:path>
                <a:path w="304800" h="228600">
                  <a:moveTo>
                    <a:pt x="69850" y="164084"/>
                  </a:moveTo>
                  <a:lnTo>
                    <a:pt x="111093" y="180086"/>
                  </a:lnTo>
                  <a:lnTo>
                    <a:pt x="152336" y="185420"/>
                  </a:lnTo>
                  <a:lnTo>
                    <a:pt x="193579" y="180086"/>
                  </a:lnTo>
                  <a:lnTo>
                    <a:pt x="234823" y="164084"/>
                  </a:lnTo>
                </a:path>
                <a:path w="304800" h="228600">
                  <a:moveTo>
                    <a:pt x="0" y="114300"/>
                  </a:moveTo>
                  <a:lnTo>
                    <a:pt x="29394" y="46798"/>
                  </a:lnTo>
                  <a:lnTo>
                    <a:pt x="62380" y="22055"/>
                  </a:lnTo>
                  <a:lnTo>
                    <a:pt x="104217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17" y="222772"/>
                  </a:lnTo>
                  <a:lnTo>
                    <a:pt x="62380" y="206544"/>
                  </a:lnTo>
                  <a:lnTo>
                    <a:pt x="29394" y="181801"/>
                  </a:lnTo>
                  <a:lnTo>
                    <a:pt x="7766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5800" y="12192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31" y="5827"/>
                  </a:lnTo>
                  <a:lnTo>
                    <a:pt x="62396" y="22055"/>
                  </a:lnTo>
                  <a:lnTo>
                    <a:pt x="29405" y="46798"/>
                  </a:lnTo>
                  <a:lnTo>
                    <a:pt x="7769" y="78175"/>
                  </a:lnTo>
                  <a:lnTo>
                    <a:pt x="0" y="114300"/>
                  </a:lnTo>
                  <a:lnTo>
                    <a:pt x="7769" y="150424"/>
                  </a:lnTo>
                  <a:lnTo>
                    <a:pt x="29405" y="181801"/>
                  </a:lnTo>
                  <a:lnTo>
                    <a:pt x="62396" y="206544"/>
                  </a:lnTo>
                  <a:lnTo>
                    <a:pt x="104231" y="222772"/>
                  </a:lnTo>
                  <a:lnTo>
                    <a:pt x="152400" y="228600"/>
                  </a:lnTo>
                  <a:lnTo>
                    <a:pt x="200568" y="222772"/>
                  </a:lnTo>
                  <a:lnTo>
                    <a:pt x="242403" y="206544"/>
                  </a:lnTo>
                  <a:lnTo>
                    <a:pt x="275394" y="181801"/>
                  </a:lnTo>
                  <a:lnTo>
                    <a:pt x="297030" y="150424"/>
                  </a:lnTo>
                  <a:lnTo>
                    <a:pt x="304800" y="114300"/>
                  </a:lnTo>
                  <a:lnTo>
                    <a:pt x="297030" y="78175"/>
                  </a:lnTo>
                  <a:lnTo>
                    <a:pt x="275394" y="46798"/>
                  </a:lnTo>
                  <a:lnTo>
                    <a:pt x="242403" y="22055"/>
                  </a:lnTo>
                  <a:lnTo>
                    <a:pt x="200568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73506" y="1287399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40" h="24130">
                  <a:moveTo>
                    <a:pt x="24637" y="0"/>
                  </a:moveTo>
                  <a:lnTo>
                    <a:pt x="7099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099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40" h="24130">
                  <a:moveTo>
                    <a:pt x="122288" y="0"/>
                  </a:moveTo>
                  <a:lnTo>
                    <a:pt x="104749" y="0"/>
                  </a:lnTo>
                  <a:lnTo>
                    <a:pt x="97637" y="5334"/>
                  </a:lnTo>
                  <a:lnTo>
                    <a:pt x="97637" y="18541"/>
                  </a:lnTo>
                  <a:lnTo>
                    <a:pt x="104749" y="23875"/>
                  </a:lnTo>
                  <a:lnTo>
                    <a:pt x="122288" y="23875"/>
                  </a:lnTo>
                  <a:lnTo>
                    <a:pt x="129387" y="18541"/>
                  </a:lnTo>
                  <a:lnTo>
                    <a:pt x="129387" y="5334"/>
                  </a:lnTo>
                  <a:lnTo>
                    <a:pt x="122288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85800" y="12192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06" y="80137"/>
                  </a:moveTo>
                  <a:lnTo>
                    <a:pt x="87706" y="73533"/>
                  </a:lnTo>
                  <a:lnTo>
                    <a:pt x="94805" y="68199"/>
                  </a:lnTo>
                  <a:lnTo>
                    <a:pt x="103581" y="68199"/>
                  </a:lnTo>
                  <a:lnTo>
                    <a:pt x="112344" y="68199"/>
                  </a:lnTo>
                  <a:lnTo>
                    <a:pt x="119456" y="73533"/>
                  </a:lnTo>
                  <a:lnTo>
                    <a:pt x="119456" y="80137"/>
                  </a:lnTo>
                  <a:lnTo>
                    <a:pt x="119456" y="86740"/>
                  </a:lnTo>
                  <a:lnTo>
                    <a:pt x="112344" y="92075"/>
                  </a:lnTo>
                  <a:lnTo>
                    <a:pt x="103581" y="92075"/>
                  </a:lnTo>
                  <a:lnTo>
                    <a:pt x="94805" y="92075"/>
                  </a:lnTo>
                  <a:lnTo>
                    <a:pt x="87706" y="86740"/>
                  </a:lnTo>
                  <a:lnTo>
                    <a:pt x="87706" y="80137"/>
                  </a:lnTo>
                  <a:close/>
                </a:path>
                <a:path w="304800" h="228600">
                  <a:moveTo>
                    <a:pt x="185343" y="80137"/>
                  </a:moveTo>
                  <a:lnTo>
                    <a:pt x="185343" y="73533"/>
                  </a:lnTo>
                  <a:lnTo>
                    <a:pt x="192455" y="68199"/>
                  </a:lnTo>
                  <a:lnTo>
                    <a:pt x="201218" y="68199"/>
                  </a:lnTo>
                  <a:lnTo>
                    <a:pt x="209994" y="68199"/>
                  </a:lnTo>
                  <a:lnTo>
                    <a:pt x="217093" y="73533"/>
                  </a:lnTo>
                  <a:lnTo>
                    <a:pt x="217093" y="80137"/>
                  </a:lnTo>
                  <a:lnTo>
                    <a:pt x="217093" y="86740"/>
                  </a:lnTo>
                  <a:lnTo>
                    <a:pt x="209994" y="92075"/>
                  </a:lnTo>
                  <a:lnTo>
                    <a:pt x="201218" y="92075"/>
                  </a:lnTo>
                  <a:lnTo>
                    <a:pt x="192455" y="92075"/>
                  </a:lnTo>
                  <a:lnTo>
                    <a:pt x="185343" y="86740"/>
                  </a:lnTo>
                  <a:lnTo>
                    <a:pt x="185343" y="80137"/>
                  </a:lnTo>
                  <a:close/>
                </a:path>
                <a:path w="304800" h="228600">
                  <a:moveTo>
                    <a:pt x="69799" y="164084"/>
                  </a:moveTo>
                  <a:lnTo>
                    <a:pt x="111087" y="180086"/>
                  </a:lnTo>
                  <a:lnTo>
                    <a:pt x="152352" y="185420"/>
                  </a:lnTo>
                  <a:lnTo>
                    <a:pt x="193593" y="180086"/>
                  </a:lnTo>
                  <a:lnTo>
                    <a:pt x="234810" y="164084"/>
                  </a:lnTo>
                </a:path>
                <a:path w="304800" h="228600">
                  <a:moveTo>
                    <a:pt x="0" y="114300"/>
                  </a:moveTo>
                  <a:lnTo>
                    <a:pt x="29405" y="46798"/>
                  </a:lnTo>
                  <a:lnTo>
                    <a:pt x="62396" y="22055"/>
                  </a:lnTo>
                  <a:lnTo>
                    <a:pt x="104231" y="5827"/>
                  </a:lnTo>
                  <a:lnTo>
                    <a:pt x="152400" y="0"/>
                  </a:lnTo>
                  <a:lnTo>
                    <a:pt x="200568" y="5827"/>
                  </a:lnTo>
                  <a:lnTo>
                    <a:pt x="242403" y="22055"/>
                  </a:lnTo>
                  <a:lnTo>
                    <a:pt x="275394" y="46798"/>
                  </a:lnTo>
                  <a:lnTo>
                    <a:pt x="297030" y="78175"/>
                  </a:lnTo>
                  <a:lnTo>
                    <a:pt x="304800" y="114300"/>
                  </a:lnTo>
                  <a:lnTo>
                    <a:pt x="297030" y="150424"/>
                  </a:lnTo>
                  <a:lnTo>
                    <a:pt x="275394" y="181801"/>
                  </a:lnTo>
                  <a:lnTo>
                    <a:pt x="242403" y="206544"/>
                  </a:lnTo>
                  <a:lnTo>
                    <a:pt x="200568" y="222772"/>
                  </a:lnTo>
                  <a:lnTo>
                    <a:pt x="152400" y="228600"/>
                  </a:lnTo>
                  <a:lnTo>
                    <a:pt x="104231" y="222772"/>
                  </a:lnTo>
                  <a:lnTo>
                    <a:pt x="62396" y="206544"/>
                  </a:lnTo>
                  <a:lnTo>
                    <a:pt x="29405" y="181801"/>
                  </a:lnTo>
                  <a:lnTo>
                    <a:pt x="7769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86000" y="8382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17" y="5827"/>
                  </a:lnTo>
                  <a:lnTo>
                    <a:pt x="62380" y="22055"/>
                  </a:lnTo>
                  <a:lnTo>
                    <a:pt x="29394" y="46798"/>
                  </a:lnTo>
                  <a:lnTo>
                    <a:pt x="7766" y="78175"/>
                  </a:lnTo>
                  <a:lnTo>
                    <a:pt x="0" y="114300"/>
                  </a:lnTo>
                  <a:lnTo>
                    <a:pt x="7766" y="150424"/>
                  </a:lnTo>
                  <a:lnTo>
                    <a:pt x="29394" y="181801"/>
                  </a:lnTo>
                  <a:lnTo>
                    <a:pt x="62380" y="206544"/>
                  </a:lnTo>
                  <a:lnTo>
                    <a:pt x="104217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73757" y="906398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39" h="24130">
                  <a:moveTo>
                    <a:pt x="24637" y="0"/>
                  </a:moveTo>
                  <a:lnTo>
                    <a:pt x="7112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112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39" h="24130">
                  <a:moveTo>
                    <a:pt x="122174" y="0"/>
                  </a:moveTo>
                  <a:lnTo>
                    <a:pt x="104648" y="0"/>
                  </a:lnTo>
                  <a:lnTo>
                    <a:pt x="97536" y="5334"/>
                  </a:lnTo>
                  <a:lnTo>
                    <a:pt x="97536" y="18541"/>
                  </a:lnTo>
                  <a:lnTo>
                    <a:pt x="104648" y="23875"/>
                  </a:lnTo>
                  <a:lnTo>
                    <a:pt x="122174" y="23875"/>
                  </a:lnTo>
                  <a:lnTo>
                    <a:pt x="129286" y="18541"/>
                  </a:lnTo>
                  <a:lnTo>
                    <a:pt x="129286" y="5334"/>
                  </a:lnTo>
                  <a:lnTo>
                    <a:pt x="12217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86000" y="8382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56" y="80137"/>
                  </a:moveTo>
                  <a:lnTo>
                    <a:pt x="87756" y="73533"/>
                  </a:lnTo>
                  <a:lnTo>
                    <a:pt x="94868" y="68199"/>
                  </a:lnTo>
                  <a:lnTo>
                    <a:pt x="103631" y="68199"/>
                  </a:lnTo>
                  <a:lnTo>
                    <a:pt x="112394" y="68199"/>
                  </a:lnTo>
                  <a:lnTo>
                    <a:pt x="119506" y="73533"/>
                  </a:lnTo>
                  <a:lnTo>
                    <a:pt x="119506" y="80137"/>
                  </a:lnTo>
                  <a:lnTo>
                    <a:pt x="119506" y="86740"/>
                  </a:lnTo>
                  <a:lnTo>
                    <a:pt x="112394" y="92075"/>
                  </a:lnTo>
                  <a:lnTo>
                    <a:pt x="103631" y="92075"/>
                  </a:lnTo>
                  <a:lnTo>
                    <a:pt x="94868" y="92075"/>
                  </a:lnTo>
                  <a:lnTo>
                    <a:pt x="87756" y="86740"/>
                  </a:lnTo>
                  <a:lnTo>
                    <a:pt x="87756" y="80137"/>
                  </a:lnTo>
                  <a:close/>
                </a:path>
                <a:path w="304800" h="228600">
                  <a:moveTo>
                    <a:pt x="185293" y="80137"/>
                  </a:moveTo>
                  <a:lnTo>
                    <a:pt x="185293" y="73533"/>
                  </a:lnTo>
                  <a:lnTo>
                    <a:pt x="192405" y="68199"/>
                  </a:lnTo>
                  <a:lnTo>
                    <a:pt x="20116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168" y="92075"/>
                  </a:lnTo>
                  <a:lnTo>
                    <a:pt x="192405" y="92075"/>
                  </a:lnTo>
                  <a:lnTo>
                    <a:pt x="185293" y="86740"/>
                  </a:lnTo>
                  <a:lnTo>
                    <a:pt x="185293" y="80137"/>
                  </a:lnTo>
                  <a:close/>
                </a:path>
                <a:path w="304800" h="228600">
                  <a:moveTo>
                    <a:pt x="69850" y="164084"/>
                  </a:moveTo>
                  <a:lnTo>
                    <a:pt x="111093" y="180086"/>
                  </a:lnTo>
                  <a:lnTo>
                    <a:pt x="152336" y="185420"/>
                  </a:lnTo>
                  <a:lnTo>
                    <a:pt x="193579" y="180086"/>
                  </a:lnTo>
                  <a:lnTo>
                    <a:pt x="234823" y="164084"/>
                  </a:lnTo>
                </a:path>
                <a:path w="304800" h="228600">
                  <a:moveTo>
                    <a:pt x="0" y="114300"/>
                  </a:moveTo>
                  <a:lnTo>
                    <a:pt x="29394" y="46798"/>
                  </a:lnTo>
                  <a:lnTo>
                    <a:pt x="62380" y="22055"/>
                  </a:lnTo>
                  <a:lnTo>
                    <a:pt x="104217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17" y="222772"/>
                  </a:lnTo>
                  <a:lnTo>
                    <a:pt x="62380" y="206544"/>
                  </a:lnTo>
                  <a:lnTo>
                    <a:pt x="29394" y="181801"/>
                  </a:lnTo>
                  <a:lnTo>
                    <a:pt x="7766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62200" y="25146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17" y="5827"/>
                  </a:lnTo>
                  <a:lnTo>
                    <a:pt x="62380" y="22055"/>
                  </a:lnTo>
                  <a:lnTo>
                    <a:pt x="29394" y="46798"/>
                  </a:lnTo>
                  <a:lnTo>
                    <a:pt x="7766" y="78175"/>
                  </a:lnTo>
                  <a:lnTo>
                    <a:pt x="0" y="114300"/>
                  </a:lnTo>
                  <a:lnTo>
                    <a:pt x="7766" y="150424"/>
                  </a:lnTo>
                  <a:lnTo>
                    <a:pt x="29394" y="181801"/>
                  </a:lnTo>
                  <a:lnTo>
                    <a:pt x="62380" y="206544"/>
                  </a:lnTo>
                  <a:lnTo>
                    <a:pt x="104217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49957" y="2582798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39" h="24130">
                  <a:moveTo>
                    <a:pt x="24637" y="0"/>
                  </a:moveTo>
                  <a:lnTo>
                    <a:pt x="7112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112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39" h="24130">
                  <a:moveTo>
                    <a:pt x="122174" y="0"/>
                  </a:moveTo>
                  <a:lnTo>
                    <a:pt x="104648" y="0"/>
                  </a:lnTo>
                  <a:lnTo>
                    <a:pt x="97536" y="5334"/>
                  </a:lnTo>
                  <a:lnTo>
                    <a:pt x="97536" y="18541"/>
                  </a:lnTo>
                  <a:lnTo>
                    <a:pt x="104648" y="23875"/>
                  </a:lnTo>
                  <a:lnTo>
                    <a:pt x="122174" y="23875"/>
                  </a:lnTo>
                  <a:lnTo>
                    <a:pt x="129286" y="18541"/>
                  </a:lnTo>
                  <a:lnTo>
                    <a:pt x="129286" y="5334"/>
                  </a:lnTo>
                  <a:lnTo>
                    <a:pt x="12217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62200" y="25146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56" y="80137"/>
                  </a:moveTo>
                  <a:lnTo>
                    <a:pt x="87756" y="73533"/>
                  </a:lnTo>
                  <a:lnTo>
                    <a:pt x="94868" y="68199"/>
                  </a:lnTo>
                  <a:lnTo>
                    <a:pt x="103631" y="68199"/>
                  </a:lnTo>
                  <a:lnTo>
                    <a:pt x="112394" y="68199"/>
                  </a:lnTo>
                  <a:lnTo>
                    <a:pt x="119506" y="73533"/>
                  </a:lnTo>
                  <a:lnTo>
                    <a:pt x="119506" y="80137"/>
                  </a:lnTo>
                  <a:lnTo>
                    <a:pt x="119506" y="86740"/>
                  </a:lnTo>
                  <a:lnTo>
                    <a:pt x="112394" y="92075"/>
                  </a:lnTo>
                  <a:lnTo>
                    <a:pt x="103631" y="92075"/>
                  </a:lnTo>
                  <a:lnTo>
                    <a:pt x="94868" y="92075"/>
                  </a:lnTo>
                  <a:lnTo>
                    <a:pt x="87756" y="86740"/>
                  </a:lnTo>
                  <a:lnTo>
                    <a:pt x="87756" y="80137"/>
                  </a:lnTo>
                  <a:close/>
                </a:path>
                <a:path w="304800" h="228600">
                  <a:moveTo>
                    <a:pt x="185293" y="80137"/>
                  </a:moveTo>
                  <a:lnTo>
                    <a:pt x="185293" y="73533"/>
                  </a:lnTo>
                  <a:lnTo>
                    <a:pt x="192405" y="68199"/>
                  </a:lnTo>
                  <a:lnTo>
                    <a:pt x="20116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168" y="92075"/>
                  </a:lnTo>
                  <a:lnTo>
                    <a:pt x="192405" y="92075"/>
                  </a:lnTo>
                  <a:lnTo>
                    <a:pt x="185293" y="86740"/>
                  </a:lnTo>
                  <a:lnTo>
                    <a:pt x="185293" y="80137"/>
                  </a:lnTo>
                  <a:close/>
                </a:path>
                <a:path w="304800" h="228600">
                  <a:moveTo>
                    <a:pt x="69850" y="164084"/>
                  </a:moveTo>
                  <a:lnTo>
                    <a:pt x="111093" y="180086"/>
                  </a:lnTo>
                  <a:lnTo>
                    <a:pt x="152336" y="185420"/>
                  </a:lnTo>
                  <a:lnTo>
                    <a:pt x="193579" y="180086"/>
                  </a:lnTo>
                  <a:lnTo>
                    <a:pt x="234823" y="164084"/>
                  </a:lnTo>
                </a:path>
                <a:path w="304800" h="228600">
                  <a:moveTo>
                    <a:pt x="0" y="114300"/>
                  </a:moveTo>
                  <a:lnTo>
                    <a:pt x="29394" y="46798"/>
                  </a:lnTo>
                  <a:lnTo>
                    <a:pt x="62380" y="22055"/>
                  </a:lnTo>
                  <a:lnTo>
                    <a:pt x="104217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17" y="222772"/>
                  </a:lnTo>
                  <a:lnTo>
                    <a:pt x="62380" y="206544"/>
                  </a:lnTo>
                  <a:lnTo>
                    <a:pt x="29394" y="181801"/>
                  </a:lnTo>
                  <a:lnTo>
                    <a:pt x="7766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819400" y="22860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17" y="5827"/>
                  </a:lnTo>
                  <a:lnTo>
                    <a:pt x="62380" y="22055"/>
                  </a:lnTo>
                  <a:lnTo>
                    <a:pt x="29394" y="46798"/>
                  </a:lnTo>
                  <a:lnTo>
                    <a:pt x="7766" y="78175"/>
                  </a:lnTo>
                  <a:lnTo>
                    <a:pt x="0" y="114300"/>
                  </a:lnTo>
                  <a:lnTo>
                    <a:pt x="7766" y="150424"/>
                  </a:lnTo>
                  <a:lnTo>
                    <a:pt x="29394" y="181801"/>
                  </a:lnTo>
                  <a:lnTo>
                    <a:pt x="62380" y="206544"/>
                  </a:lnTo>
                  <a:lnTo>
                    <a:pt x="104217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907157" y="2354198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39" h="24130">
                  <a:moveTo>
                    <a:pt x="24637" y="0"/>
                  </a:moveTo>
                  <a:lnTo>
                    <a:pt x="7112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112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39" h="24130">
                  <a:moveTo>
                    <a:pt x="122174" y="0"/>
                  </a:moveTo>
                  <a:lnTo>
                    <a:pt x="104648" y="0"/>
                  </a:lnTo>
                  <a:lnTo>
                    <a:pt x="97536" y="5334"/>
                  </a:lnTo>
                  <a:lnTo>
                    <a:pt x="97536" y="18541"/>
                  </a:lnTo>
                  <a:lnTo>
                    <a:pt x="104648" y="23875"/>
                  </a:lnTo>
                  <a:lnTo>
                    <a:pt x="122174" y="23875"/>
                  </a:lnTo>
                  <a:lnTo>
                    <a:pt x="129286" y="18541"/>
                  </a:lnTo>
                  <a:lnTo>
                    <a:pt x="129286" y="5334"/>
                  </a:lnTo>
                  <a:lnTo>
                    <a:pt x="12217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819400" y="22860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56" y="80137"/>
                  </a:moveTo>
                  <a:lnTo>
                    <a:pt x="87756" y="73533"/>
                  </a:lnTo>
                  <a:lnTo>
                    <a:pt x="94868" y="68199"/>
                  </a:lnTo>
                  <a:lnTo>
                    <a:pt x="103631" y="68199"/>
                  </a:lnTo>
                  <a:lnTo>
                    <a:pt x="112394" y="68199"/>
                  </a:lnTo>
                  <a:lnTo>
                    <a:pt x="119506" y="73533"/>
                  </a:lnTo>
                  <a:lnTo>
                    <a:pt x="119506" y="80137"/>
                  </a:lnTo>
                  <a:lnTo>
                    <a:pt x="119506" y="86740"/>
                  </a:lnTo>
                  <a:lnTo>
                    <a:pt x="112394" y="92075"/>
                  </a:lnTo>
                  <a:lnTo>
                    <a:pt x="103631" y="92075"/>
                  </a:lnTo>
                  <a:lnTo>
                    <a:pt x="94868" y="92075"/>
                  </a:lnTo>
                  <a:lnTo>
                    <a:pt x="87756" y="86740"/>
                  </a:lnTo>
                  <a:lnTo>
                    <a:pt x="87756" y="80137"/>
                  </a:lnTo>
                  <a:close/>
                </a:path>
                <a:path w="304800" h="228600">
                  <a:moveTo>
                    <a:pt x="185293" y="80137"/>
                  </a:moveTo>
                  <a:lnTo>
                    <a:pt x="185293" y="73533"/>
                  </a:lnTo>
                  <a:lnTo>
                    <a:pt x="192405" y="68199"/>
                  </a:lnTo>
                  <a:lnTo>
                    <a:pt x="20116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168" y="92075"/>
                  </a:lnTo>
                  <a:lnTo>
                    <a:pt x="192405" y="92075"/>
                  </a:lnTo>
                  <a:lnTo>
                    <a:pt x="185293" y="86740"/>
                  </a:lnTo>
                  <a:lnTo>
                    <a:pt x="185293" y="80137"/>
                  </a:lnTo>
                  <a:close/>
                </a:path>
                <a:path w="304800" h="228600">
                  <a:moveTo>
                    <a:pt x="69850" y="164084"/>
                  </a:moveTo>
                  <a:lnTo>
                    <a:pt x="111093" y="180086"/>
                  </a:lnTo>
                  <a:lnTo>
                    <a:pt x="152336" y="185420"/>
                  </a:lnTo>
                  <a:lnTo>
                    <a:pt x="193579" y="180086"/>
                  </a:lnTo>
                  <a:lnTo>
                    <a:pt x="234823" y="164084"/>
                  </a:lnTo>
                </a:path>
                <a:path w="304800" h="228600">
                  <a:moveTo>
                    <a:pt x="0" y="114300"/>
                  </a:moveTo>
                  <a:lnTo>
                    <a:pt x="29394" y="46798"/>
                  </a:lnTo>
                  <a:lnTo>
                    <a:pt x="62380" y="22055"/>
                  </a:lnTo>
                  <a:lnTo>
                    <a:pt x="104217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17" y="222772"/>
                  </a:lnTo>
                  <a:lnTo>
                    <a:pt x="62380" y="206544"/>
                  </a:lnTo>
                  <a:lnTo>
                    <a:pt x="29394" y="181801"/>
                  </a:lnTo>
                  <a:lnTo>
                    <a:pt x="7766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14400" y="21336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31" y="5827"/>
                  </a:lnTo>
                  <a:lnTo>
                    <a:pt x="62396" y="22055"/>
                  </a:lnTo>
                  <a:lnTo>
                    <a:pt x="29405" y="46798"/>
                  </a:lnTo>
                  <a:lnTo>
                    <a:pt x="7769" y="78175"/>
                  </a:lnTo>
                  <a:lnTo>
                    <a:pt x="0" y="114300"/>
                  </a:lnTo>
                  <a:lnTo>
                    <a:pt x="7769" y="150424"/>
                  </a:lnTo>
                  <a:lnTo>
                    <a:pt x="29405" y="181801"/>
                  </a:lnTo>
                  <a:lnTo>
                    <a:pt x="62396" y="206544"/>
                  </a:lnTo>
                  <a:lnTo>
                    <a:pt x="104231" y="222772"/>
                  </a:lnTo>
                  <a:lnTo>
                    <a:pt x="152400" y="228600"/>
                  </a:lnTo>
                  <a:lnTo>
                    <a:pt x="200568" y="222772"/>
                  </a:lnTo>
                  <a:lnTo>
                    <a:pt x="242403" y="206544"/>
                  </a:lnTo>
                  <a:lnTo>
                    <a:pt x="275394" y="181801"/>
                  </a:lnTo>
                  <a:lnTo>
                    <a:pt x="297030" y="150424"/>
                  </a:lnTo>
                  <a:lnTo>
                    <a:pt x="304800" y="114300"/>
                  </a:lnTo>
                  <a:lnTo>
                    <a:pt x="297030" y="78175"/>
                  </a:lnTo>
                  <a:lnTo>
                    <a:pt x="275394" y="46798"/>
                  </a:lnTo>
                  <a:lnTo>
                    <a:pt x="242403" y="22055"/>
                  </a:lnTo>
                  <a:lnTo>
                    <a:pt x="200568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02106" y="2201798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40" h="24130">
                  <a:moveTo>
                    <a:pt x="24637" y="0"/>
                  </a:moveTo>
                  <a:lnTo>
                    <a:pt x="7099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099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40" h="24130">
                  <a:moveTo>
                    <a:pt x="122288" y="0"/>
                  </a:moveTo>
                  <a:lnTo>
                    <a:pt x="104749" y="0"/>
                  </a:lnTo>
                  <a:lnTo>
                    <a:pt x="97637" y="5334"/>
                  </a:lnTo>
                  <a:lnTo>
                    <a:pt x="97637" y="18541"/>
                  </a:lnTo>
                  <a:lnTo>
                    <a:pt x="104749" y="23875"/>
                  </a:lnTo>
                  <a:lnTo>
                    <a:pt x="122288" y="23875"/>
                  </a:lnTo>
                  <a:lnTo>
                    <a:pt x="129387" y="18541"/>
                  </a:lnTo>
                  <a:lnTo>
                    <a:pt x="129387" y="5334"/>
                  </a:lnTo>
                  <a:lnTo>
                    <a:pt x="122288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14400" y="21336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06" y="80137"/>
                  </a:moveTo>
                  <a:lnTo>
                    <a:pt x="87706" y="73533"/>
                  </a:lnTo>
                  <a:lnTo>
                    <a:pt x="94805" y="68199"/>
                  </a:lnTo>
                  <a:lnTo>
                    <a:pt x="103581" y="68199"/>
                  </a:lnTo>
                  <a:lnTo>
                    <a:pt x="112344" y="68199"/>
                  </a:lnTo>
                  <a:lnTo>
                    <a:pt x="119456" y="73533"/>
                  </a:lnTo>
                  <a:lnTo>
                    <a:pt x="119456" y="80137"/>
                  </a:lnTo>
                  <a:lnTo>
                    <a:pt x="119456" y="86740"/>
                  </a:lnTo>
                  <a:lnTo>
                    <a:pt x="112344" y="92075"/>
                  </a:lnTo>
                  <a:lnTo>
                    <a:pt x="103581" y="92075"/>
                  </a:lnTo>
                  <a:lnTo>
                    <a:pt x="94805" y="92075"/>
                  </a:lnTo>
                  <a:lnTo>
                    <a:pt x="87706" y="86740"/>
                  </a:lnTo>
                  <a:lnTo>
                    <a:pt x="87706" y="80137"/>
                  </a:lnTo>
                  <a:close/>
                </a:path>
                <a:path w="304800" h="228600">
                  <a:moveTo>
                    <a:pt x="185343" y="80137"/>
                  </a:moveTo>
                  <a:lnTo>
                    <a:pt x="185343" y="73533"/>
                  </a:lnTo>
                  <a:lnTo>
                    <a:pt x="192455" y="68199"/>
                  </a:lnTo>
                  <a:lnTo>
                    <a:pt x="201218" y="68199"/>
                  </a:lnTo>
                  <a:lnTo>
                    <a:pt x="209994" y="68199"/>
                  </a:lnTo>
                  <a:lnTo>
                    <a:pt x="217093" y="73533"/>
                  </a:lnTo>
                  <a:lnTo>
                    <a:pt x="217093" y="80137"/>
                  </a:lnTo>
                  <a:lnTo>
                    <a:pt x="217093" y="86740"/>
                  </a:lnTo>
                  <a:lnTo>
                    <a:pt x="209994" y="92075"/>
                  </a:lnTo>
                  <a:lnTo>
                    <a:pt x="201218" y="92075"/>
                  </a:lnTo>
                  <a:lnTo>
                    <a:pt x="192455" y="92075"/>
                  </a:lnTo>
                  <a:lnTo>
                    <a:pt x="185343" y="86740"/>
                  </a:lnTo>
                  <a:lnTo>
                    <a:pt x="185343" y="80137"/>
                  </a:lnTo>
                  <a:close/>
                </a:path>
                <a:path w="304800" h="228600">
                  <a:moveTo>
                    <a:pt x="69799" y="164084"/>
                  </a:moveTo>
                  <a:lnTo>
                    <a:pt x="111087" y="180086"/>
                  </a:lnTo>
                  <a:lnTo>
                    <a:pt x="152352" y="185420"/>
                  </a:lnTo>
                  <a:lnTo>
                    <a:pt x="193593" y="180086"/>
                  </a:lnTo>
                  <a:lnTo>
                    <a:pt x="234810" y="164084"/>
                  </a:lnTo>
                </a:path>
                <a:path w="304800" h="228600">
                  <a:moveTo>
                    <a:pt x="0" y="114300"/>
                  </a:moveTo>
                  <a:lnTo>
                    <a:pt x="29405" y="46798"/>
                  </a:lnTo>
                  <a:lnTo>
                    <a:pt x="62396" y="22055"/>
                  </a:lnTo>
                  <a:lnTo>
                    <a:pt x="104231" y="5827"/>
                  </a:lnTo>
                  <a:lnTo>
                    <a:pt x="152400" y="0"/>
                  </a:lnTo>
                  <a:lnTo>
                    <a:pt x="200568" y="5827"/>
                  </a:lnTo>
                  <a:lnTo>
                    <a:pt x="242403" y="22055"/>
                  </a:lnTo>
                  <a:lnTo>
                    <a:pt x="275394" y="46798"/>
                  </a:lnTo>
                  <a:lnTo>
                    <a:pt x="297030" y="78175"/>
                  </a:lnTo>
                  <a:lnTo>
                    <a:pt x="304800" y="114300"/>
                  </a:lnTo>
                  <a:lnTo>
                    <a:pt x="297030" y="150424"/>
                  </a:lnTo>
                  <a:lnTo>
                    <a:pt x="275394" y="181801"/>
                  </a:lnTo>
                  <a:lnTo>
                    <a:pt x="242403" y="206544"/>
                  </a:lnTo>
                  <a:lnTo>
                    <a:pt x="200568" y="222772"/>
                  </a:lnTo>
                  <a:lnTo>
                    <a:pt x="152400" y="228600"/>
                  </a:lnTo>
                  <a:lnTo>
                    <a:pt x="104231" y="222772"/>
                  </a:lnTo>
                  <a:lnTo>
                    <a:pt x="62396" y="206544"/>
                  </a:lnTo>
                  <a:lnTo>
                    <a:pt x="29405" y="181801"/>
                  </a:lnTo>
                  <a:lnTo>
                    <a:pt x="7769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447800" y="20574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17" y="5827"/>
                  </a:lnTo>
                  <a:lnTo>
                    <a:pt x="62380" y="22055"/>
                  </a:lnTo>
                  <a:lnTo>
                    <a:pt x="29394" y="46798"/>
                  </a:lnTo>
                  <a:lnTo>
                    <a:pt x="7766" y="78175"/>
                  </a:lnTo>
                  <a:lnTo>
                    <a:pt x="0" y="114300"/>
                  </a:lnTo>
                  <a:lnTo>
                    <a:pt x="7766" y="150424"/>
                  </a:lnTo>
                  <a:lnTo>
                    <a:pt x="29394" y="181801"/>
                  </a:lnTo>
                  <a:lnTo>
                    <a:pt x="62380" y="206544"/>
                  </a:lnTo>
                  <a:lnTo>
                    <a:pt x="104217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35557" y="2125598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39" h="24130">
                  <a:moveTo>
                    <a:pt x="24637" y="0"/>
                  </a:moveTo>
                  <a:lnTo>
                    <a:pt x="7112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112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39" h="24130">
                  <a:moveTo>
                    <a:pt x="122174" y="0"/>
                  </a:moveTo>
                  <a:lnTo>
                    <a:pt x="104648" y="0"/>
                  </a:lnTo>
                  <a:lnTo>
                    <a:pt x="97536" y="5334"/>
                  </a:lnTo>
                  <a:lnTo>
                    <a:pt x="97536" y="18541"/>
                  </a:lnTo>
                  <a:lnTo>
                    <a:pt x="104648" y="23875"/>
                  </a:lnTo>
                  <a:lnTo>
                    <a:pt x="122174" y="23875"/>
                  </a:lnTo>
                  <a:lnTo>
                    <a:pt x="129286" y="18541"/>
                  </a:lnTo>
                  <a:lnTo>
                    <a:pt x="129286" y="5334"/>
                  </a:lnTo>
                  <a:lnTo>
                    <a:pt x="12217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47800" y="20574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56" y="80137"/>
                  </a:moveTo>
                  <a:lnTo>
                    <a:pt x="87756" y="73533"/>
                  </a:lnTo>
                  <a:lnTo>
                    <a:pt x="94868" y="68199"/>
                  </a:lnTo>
                  <a:lnTo>
                    <a:pt x="103631" y="68199"/>
                  </a:lnTo>
                  <a:lnTo>
                    <a:pt x="112394" y="68199"/>
                  </a:lnTo>
                  <a:lnTo>
                    <a:pt x="119506" y="73533"/>
                  </a:lnTo>
                  <a:lnTo>
                    <a:pt x="119506" y="80137"/>
                  </a:lnTo>
                  <a:lnTo>
                    <a:pt x="119506" y="86740"/>
                  </a:lnTo>
                  <a:lnTo>
                    <a:pt x="112394" y="92075"/>
                  </a:lnTo>
                  <a:lnTo>
                    <a:pt x="103631" y="92075"/>
                  </a:lnTo>
                  <a:lnTo>
                    <a:pt x="94868" y="92075"/>
                  </a:lnTo>
                  <a:lnTo>
                    <a:pt x="87756" y="86740"/>
                  </a:lnTo>
                  <a:lnTo>
                    <a:pt x="87756" y="80137"/>
                  </a:lnTo>
                  <a:close/>
                </a:path>
                <a:path w="304800" h="228600">
                  <a:moveTo>
                    <a:pt x="185293" y="80137"/>
                  </a:moveTo>
                  <a:lnTo>
                    <a:pt x="185293" y="73533"/>
                  </a:lnTo>
                  <a:lnTo>
                    <a:pt x="192405" y="68199"/>
                  </a:lnTo>
                  <a:lnTo>
                    <a:pt x="20116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168" y="92075"/>
                  </a:lnTo>
                  <a:lnTo>
                    <a:pt x="192405" y="92075"/>
                  </a:lnTo>
                  <a:lnTo>
                    <a:pt x="185293" y="86740"/>
                  </a:lnTo>
                  <a:lnTo>
                    <a:pt x="185293" y="80137"/>
                  </a:lnTo>
                  <a:close/>
                </a:path>
                <a:path w="304800" h="228600">
                  <a:moveTo>
                    <a:pt x="69850" y="164084"/>
                  </a:moveTo>
                  <a:lnTo>
                    <a:pt x="111093" y="180086"/>
                  </a:lnTo>
                  <a:lnTo>
                    <a:pt x="152336" y="185420"/>
                  </a:lnTo>
                  <a:lnTo>
                    <a:pt x="193579" y="180086"/>
                  </a:lnTo>
                  <a:lnTo>
                    <a:pt x="234823" y="164084"/>
                  </a:lnTo>
                </a:path>
                <a:path w="304800" h="228600">
                  <a:moveTo>
                    <a:pt x="0" y="114300"/>
                  </a:moveTo>
                  <a:lnTo>
                    <a:pt x="29394" y="46798"/>
                  </a:lnTo>
                  <a:lnTo>
                    <a:pt x="62380" y="22055"/>
                  </a:lnTo>
                  <a:lnTo>
                    <a:pt x="104217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17" y="222772"/>
                  </a:lnTo>
                  <a:lnTo>
                    <a:pt x="62380" y="206544"/>
                  </a:lnTo>
                  <a:lnTo>
                    <a:pt x="29394" y="181801"/>
                  </a:lnTo>
                  <a:lnTo>
                    <a:pt x="7766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667000" y="15240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400" y="0"/>
                  </a:moveTo>
                  <a:lnTo>
                    <a:pt x="104217" y="5827"/>
                  </a:lnTo>
                  <a:lnTo>
                    <a:pt x="62380" y="22055"/>
                  </a:lnTo>
                  <a:lnTo>
                    <a:pt x="29394" y="46798"/>
                  </a:lnTo>
                  <a:lnTo>
                    <a:pt x="7766" y="78175"/>
                  </a:lnTo>
                  <a:lnTo>
                    <a:pt x="0" y="114300"/>
                  </a:lnTo>
                  <a:lnTo>
                    <a:pt x="7766" y="150424"/>
                  </a:lnTo>
                  <a:lnTo>
                    <a:pt x="29394" y="181801"/>
                  </a:lnTo>
                  <a:lnTo>
                    <a:pt x="62380" y="206544"/>
                  </a:lnTo>
                  <a:lnTo>
                    <a:pt x="104217" y="222772"/>
                  </a:lnTo>
                  <a:lnTo>
                    <a:pt x="152400" y="228600"/>
                  </a:lnTo>
                  <a:lnTo>
                    <a:pt x="200582" y="222772"/>
                  </a:lnTo>
                  <a:lnTo>
                    <a:pt x="242419" y="206544"/>
                  </a:lnTo>
                  <a:lnTo>
                    <a:pt x="275405" y="181801"/>
                  </a:lnTo>
                  <a:lnTo>
                    <a:pt x="297033" y="150424"/>
                  </a:lnTo>
                  <a:lnTo>
                    <a:pt x="304800" y="114300"/>
                  </a:lnTo>
                  <a:lnTo>
                    <a:pt x="297033" y="78175"/>
                  </a:lnTo>
                  <a:lnTo>
                    <a:pt x="275405" y="46798"/>
                  </a:lnTo>
                  <a:lnTo>
                    <a:pt x="242419" y="22055"/>
                  </a:lnTo>
                  <a:lnTo>
                    <a:pt x="200582" y="582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754757" y="1592199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39" h="24130">
                  <a:moveTo>
                    <a:pt x="24637" y="0"/>
                  </a:moveTo>
                  <a:lnTo>
                    <a:pt x="7112" y="0"/>
                  </a:lnTo>
                  <a:lnTo>
                    <a:pt x="0" y="5334"/>
                  </a:lnTo>
                  <a:lnTo>
                    <a:pt x="0" y="18541"/>
                  </a:lnTo>
                  <a:lnTo>
                    <a:pt x="7112" y="23875"/>
                  </a:lnTo>
                  <a:lnTo>
                    <a:pt x="24637" y="23875"/>
                  </a:lnTo>
                  <a:lnTo>
                    <a:pt x="31750" y="18541"/>
                  </a:lnTo>
                  <a:lnTo>
                    <a:pt x="31750" y="5334"/>
                  </a:lnTo>
                  <a:lnTo>
                    <a:pt x="24637" y="0"/>
                  </a:lnTo>
                  <a:close/>
                </a:path>
                <a:path w="129539" h="24130">
                  <a:moveTo>
                    <a:pt x="122174" y="0"/>
                  </a:moveTo>
                  <a:lnTo>
                    <a:pt x="104648" y="0"/>
                  </a:lnTo>
                  <a:lnTo>
                    <a:pt x="97536" y="5334"/>
                  </a:lnTo>
                  <a:lnTo>
                    <a:pt x="97536" y="18541"/>
                  </a:lnTo>
                  <a:lnTo>
                    <a:pt x="104648" y="23875"/>
                  </a:lnTo>
                  <a:lnTo>
                    <a:pt x="122174" y="23875"/>
                  </a:lnTo>
                  <a:lnTo>
                    <a:pt x="129286" y="18541"/>
                  </a:lnTo>
                  <a:lnTo>
                    <a:pt x="129286" y="5334"/>
                  </a:lnTo>
                  <a:lnTo>
                    <a:pt x="122174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67000" y="15240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56" y="80137"/>
                  </a:moveTo>
                  <a:lnTo>
                    <a:pt x="87756" y="73533"/>
                  </a:lnTo>
                  <a:lnTo>
                    <a:pt x="94868" y="68199"/>
                  </a:lnTo>
                  <a:lnTo>
                    <a:pt x="103631" y="68199"/>
                  </a:lnTo>
                  <a:lnTo>
                    <a:pt x="112394" y="68199"/>
                  </a:lnTo>
                  <a:lnTo>
                    <a:pt x="119506" y="73533"/>
                  </a:lnTo>
                  <a:lnTo>
                    <a:pt x="119506" y="80137"/>
                  </a:lnTo>
                  <a:lnTo>
                    <a:pt x="119506" y="86740"/>
                  </a:lnTo>
                  <a:lnTo>
                    <a:pt x="112394" y="92075"/>
                  </a:lnTo>
                  <a:lnTo>
                    <a:pt x="103631" y="92075"/>
                  </a:lnTo>
                  <a:lnTo>
                    <a:pt x="94868" y="92075"/>
                  </a:lnTo>
                  <a:lnTo>
                    <a:pt x="87756" y="86740"/>
                  </a:lnTo>
                  <a:lnTo>
                    <a:pt x="87756" y="80137"/>
                  </a:lnTo>
                  <a:close/>
                </a:path>
                <a:path w="304800" h="228600">
                  <a:moveTo>
                    <a:pt x="185293" y="80137"/>
                  </a:moveTo>
                  <a:lnTo>
                    <a:pt x="185293" y="73533"/>
                  </a:lnTo>
                  <a:lnTo>
                    <a:pt x="192405" y="68199"/>
                  </a:lnTo>
                  <a:lnTo>
                    <a:pt x="201168" y="68199"/>
                  </a:lnTo>
                  <a:lnTo>
                    <a:pt x="209931" y="68199"/>
                  </a:lnTo>
                  <a:lnTo>
                    <a:pt x="217043" y="73533"/>
                  </a:lnTo>
                  <a:lnTo>
                    <a:pt x="217043" y="80137"/>
                  </a:lnTo>
                  <a:lnTo>
                    <a:pt x="217043" y="86740"/>
                  </a:lnTo>
                  <a:lnTo>
                    <a:pt x="209931" y="92075"/>
                  </a:lnTo>
                  <a:lnTo>
                    <a:pt x="201168" y="92075"/>
                  </a:lnTo>
                  <a:lnTo>
                    <a:pt x="192405" y="92075"/>
                  </a:lnTo>
                  <a:lnTo>
                    <a:pt x="185293" y="86740"/>
                  </a:lnTo>
                  <a:lnTo>
                    <a:pt x="185293" y="80137"/>
                  </a:lnTo>
                  <a:close/>
                </a:path>
                <a:path w="304800" h="228600">
                  <a:moveTo>
                    <a:pt x="69850" y="164084"/>
                  </a:moveTo>
                  <a:lnTo>
                    <a:pt x="111093" y="180086"/>
                  </a:lnTo>
                  <a:lnTo>
                    <a:pt x="152336" y="185420"/>
                  </a:lnTo>
                  <a:lnTo>
                    <a:pt x="193579" y="180086"/>
                  </a:lnTo>
                  <a:lnTo>
                    <a:pt x="234823" y="164084"/>
                  </a:lnTo>
                </a:path>
                <a:path w="304800" h="228600">
                  <a:moveTo>
                    <a:pt x="0" y="114300"/>
                  </a:moveTo>
                  <a:lnTo>
                    <a:pt x="29394" y="46798"/>
                  </a:lnTo>
                  <a:lnTo>
                    <a:pt x="62380" y="22055"/>
                  </a:lnTo>
                  <a:lnTo>
                    <a:pt x="104217" y="5827"/>
                  </a:lnTo>
                  <a:lnTo>
                    <a:pt x="152400" y="0"/>
                  </a:lnTo>
                  <a:lnTo>
                    <a:pt x="200582" y="5827"/>
                  </a:lnTo>
                  <a:lnTo>
                    <a:pt x="242419" y="22055"/>
                  </a:lnTo>
                  <a:lnTo>
                    <a:pt x="275405" y="46798"/>
                  </a:lnTo>
                  <a:lnTo>
                    <a:pt x="297033" y="78175"/>
                  </a:lnTo>
                  <a:lnTo>
                    <a:pt x="304800" y="114300"/>
                  </a:lnTo>
                  <a:lnTo>
                    <a:pt x="297033" y="150424"/>
                  </a:lnTo>
                  <a:lnTo>
                    <a:pt x="275405" y="181801"/>
                  </a:lnTo>
                  <a:lnTo>
                    <a:pt x="242419" y="206544"/>
                  </a:lnTo>
                  <a:lnTo>
                    <a:pt x="200582" y="222772"/>
                  </a:lnTo>
                  <a:lnTo>
                    <a:pt x="152400" y="228600"/>
                  </a:lnTo>
                  <a:lnTo>
                    <a:pt x="104217" y="222772"/>
                  </a:lnTo>
                  <a:lnTo>
                    <a:pt x="62380" y="206544"/>
                  </a:lnTo>
                  <a:lnTo>
                    <a:pt x="29394" y="181801"/>
                  </a:lnTo>
                  <a:lnTo>
                    <a:pt x="7766" y="150424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5228" y="757427"/>
              <a:ext cx="466344" cy="46634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2828" y="1367027"/>
              <a:ext cx="237744" cy="23774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4828" y="605027"/>
              <a:ext cx="237744" cy="23774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2028" y="452627"/>
              <a:ext cx="237744" cy="23774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39228" y="528827"/>
              <a:ext cx="466344" cy="46634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72628" y="1062227"/>
              <a:ext cx="237744" cy="23774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5028" y="1443227"/>
              <a:ext cx="237744" cy="23774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5028" y="1900427"/>
              <a:ext cx="237744" cy="23774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72628" y="2281427"/>
              <a:ext cx="237744" cy="23774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4028" y="2662427"/>
              <a:ext cx="237744" cy="23774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0628" y="2891027"/>
              <a:ext cx="237744" cy="23774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1028" y="2891027"/>
              <a:ext cx="237744" cy="23774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0028" y="2586227"/>
              <a:ext cx="237744" cy="23774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5228" y="2281427"/>
              <a:ext cx="237744" cy="23774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2828" y="1824227"/>
              <a:ext cx="237744" cy="23774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7027" y="4491228"/>
              <a:ext cx="1152144" cy="122834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86628" y="4186428"/>
              <a:ext cx="847344" cy="160934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67628" y="5862828"/>
              <a:ext cx="237744" cy="237744"/>
            </a:xfrm>
            <a:prstGeom prst="rect">
              <a:avLst/>
            </a:prstGeom>
          </p:spPr>
        </p:pic>
      </p:grpSp>
      <p:sp>
        <p:nvSpPr>
          <p:cNvPr id="90" name="object 90"/>
          <p:cNvSpPr txBox="1"/>
          <p:nvPr/>
        </p:nvSpPr>
        <p:spPr>
          <a:xfrm>
            <a:off x="5632129" y="3893877"/>
            <a:ext cx="436127" cy="33108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spc="-209" dirty="0">
                <a:solidFill>
                  <a:schemeClr val="tx1"/>
                </a:solidFill>
                <a:latin typeface="Arial MT"/>
                <a:cs typeface="Arial MT"/>
              </a:rPr>
              <a:t>T</a:t>
            </a:r>
            <a:r>
              <a:rPr sz="2000" spc="-11" dirty="0">
                <a:solidFill>
                  <a:schemeClr val="tx1"/>
                </a:solidFill>
                <a:latin typeface="Arial MT"/>
                <a:cs typeface="Arial MT"/>
              </a:rPr>
              <a:t>o</a:t>
            </a:r>
            <a:r>
              <a:rPr sz="2000" dirty="0">
                <a:solidFill>
                  <a:schemeClr val="tx1"/>
                </a:solidFill>
                <a:latin typeface="Arial MT"/>
                <a:cs typeface="Arial MT"/>
              </a:rPr>
              <a:t>o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6127341" y="3868873"/>
            <a:ext cx="3664727" cy="347357"/>
          </a:xfrm>
          <a:prstGeom prst="rect">
            <a:avLst/>
          </a:prstGeom>
          <a:ln w="9144">
            <a:solidFill>
              <a:srgbClr val="CCFFCC"/>
            </a:solidFill>
          </a:ln>
        </p:spPr>
        <p:txBody>
          <a:bodyPr vert="horz" wrap="square" lIns="0" tIns="39198" rIns="0" bIns="0" rtlCol="0">
            <a:spAutoFit/>
          </a:bodyPr>
          <a:lstStyle/>
          <a:p>
            <a:pPr>
              <a:spcBef>
                <a:spcPts val="309"/>
              </a:spcBef>
            </a:pPr>
            <a:r>
              <a:rPr sz="2000" spc="-6" dirty="0">
                <a:solidFill>
                  <a:schemeClr val="tx1"/>
                </a:solidFill>
                <a:latin typeface="Arial MT"/>
                <a:cs typeface="Arial MT"/>
              </a:rPr>
              <a:t>drafty</a:t>
            </a:r>
            <a:endParaRPr sz="20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14985" y="3946151"/>
            <a:ext cx="3622725" cy="269304"/>
          </a:xfrm>
          <a:prstGeom prst="rect">
            <a:avLst/>
          </a:prstGeom>
          <a:ln w="9144">
            <a:solidFill>
              <a:srgbClr val="CCFFC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49697" algn="r">
              <a:lnSpc>
                <a:spcPts val="2082"/>
              </a:lnSpc>
            </a:pPr>
            <a:r>
              <a:rPr sz="2000" spc="-77" dirty="0">
                <a:solidFill>
                  <a:schemeClr val="tx1"/>
                </a:solidFill>
                <a:latin typeface="Arial MT"/>
                <a:cs typeface="Arial MT"/>
              </a:rPr>
              <a:t>Too</a:t>
            </a:r>
            <a:r>
              <a:rPr sz="2000" spc="-5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chemeClr val="tx1"/>
                </a:solidFill>
                <a:latin typeface="Arial MT"/>
                <a:cs typeface="Arial MT"/>
              </a:rPr>
              <a:t>cold</a:t>
            </a:r>
            <a:endParaRPr sz="20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884144" y="281667"/>
            <a:ext cx="852653" cy="62968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spc="-209" dirty="0">
                <a:solidFill>
                  <a:schemeClr val="tx1"/>
                </a:solidFill>
                <a:latin typeface="Arial MT"/>
                <a:cs typeface="Arial MT"/>
              </a:rPr>
              <a:t>T</a:t>
            </a:r>
            <a:r>
              <a:rPr sz="2000" spc="-6" dirty="0">
                <a:solidFill>
                  <a:schemeClr val="tx1"/>
                </a:solidFill>
                <a:latin typeface="Arial MT"/>
                <a:cs typeface="Arial MT"/>
              </a:rPr>
              <a:t>oo</a:t>
            </a:r>
            <a:r>
              <a:rPr sz="20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chemeClr val="tx1"/>
                </a:solidFill>
                <a:latin typeface="Arial MT"/>
                <a:cs typeface="Arial MT"/>
              </a:rPr>
              <a:t>h</a:t>
            </a:r>
            <a:r>
              <a:rPr sz="2000" spc="-17" dirty="0">
                <a:solidFill>
                  <a:schemeClr val="tx1"/>
                </a:solidFill>
                <a:latin typeface="Arial MT"/>
                <a:cs typeface="Arial MT"/>
              </a:rPr>
              <a:t>o</a:t>
            </a:r>
            <a:r>
              <a:rPr sz="2000" dirty="0">
                <a:solidFill>
                  <a:schemeClr val="tx1"/>
                </a:solidFill>
                <a:latin typeface="Arial MT"/>
                <a:cs typeface="Arial MT"/>
              </a:rPr>
              <a:t>t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3195278" y="281667"/>
            <a:ext cx="1050065" cy="62968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dirty="0">
                <a:solidFill>
                  <a:schemeClr val="tx1"/>
                </a:solidFill>
                <a:latin typeface="Arial MT"/>
                <a:cs typeface="Arial MT"/>
              </a:rPr>
              <a:t>Just</a:t>
            </a:r>
            <a:r>
              <a:rPr sz="2000" spc="-8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chemeClr val="tx1"/>
                </a:solidFill>
                <a:latin typeface="Arial MT"/>
                <a:cs typeface="Arial MT"/>
              </a:rPr>
              <a:t>right</a:t>
            </a:r>
            <a:endParaRPr sz="20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449" y="251445"/>
            <a:ext cx="9525280" cy="6699509"/>
            <a:chOff x="126492" y="213398"/>
            <a:chExt cx="8640254" cy="607767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0210" y="213398"/>
              <a:ext cx="736536" cy="7365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492" y="2057400"/>
              <a:ext cx="8628888" cy="350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6450" y="235232"/>
            <a:ext cx="8858280" cy="6699509"/>
            <a:chOff x="731519" y="213398"/>
            <a:chExt cx="8035227" cy="607767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0210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43475" y="368540"/>
            <a:ext cx="7029285" cy="672366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15682" marR="368879" indent="-116193">
              <a:spcBef>
                <a:spcPts val="110"/>
              </a:spcBef>
            </a:pP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When</a:t>
            </a:r>
            <a:r>
              <a:rPr sz="2600" spc="-5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77" dirty="0">
                <a:solidFill>
                  <a:schemeClr val="tx1"/>
                </a:solidFill>
                <a:latin typeface="Arial MT"/>
                <a:cs typeface="Arial MT"/>
              </a:rPr>
              <a:t>Temp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is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less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–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chicks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will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try</a:t>
            </a:r>
            <a:r>
              <a:rPr sz="26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hurdle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near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source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under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brooder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without</a:t>
            </a:r>
            <a:r>
              <a:rPr sz="26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movements.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315682" marR="5600" indent="-302383">
              <a:spcBef>
                <a:spcPts val="634"/>
              </a:spcBef>
              <a:tabLst>
                <a:tab pos="3154022" algn="l"/>
              </a:tabLst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88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If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temp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is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too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high	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-</a:t>
            </a:r>
            <a:r>
              <a:rPr sz="26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chicks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will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go away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from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source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 </a:t>
            </a:r>
            <a:r>
              <a:rPr sz="2600" spc="-7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heat,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near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to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guard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remain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there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with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dull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movements.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Even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may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show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panting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also.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315682" marR="339481" indent="-302383">
              <a:spcBef>
                <a:spcPts val="639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88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If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birds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congregate</a:t>
            </a:r>
            <a:r>
              <a:rPr sz="2600" spc="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themselves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in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masses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in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brooder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space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it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indicates</a:t>
            </a:r>
            <a:r>
              <a:rPr sz="26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draftiness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of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22" dirty="0">
                <a:solidFill>
                  <a:schemeClr val="tx1"/>
                </a:solidFill>
                <a:latin typeface="Arial MT"/>
                <a:cs typeface="Arial MT"/>
              </a:rPr>
              <a:t>weather.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>
              <a:spcBef>
                <a:spcPts val="63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94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If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temp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is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favourable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: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evenly</a:t>
            </a:r>
            <a:r>
              <a:rPr sz="26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spread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under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around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315682"/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brooder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with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alert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pleasant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movements.</a:t>
            </a:r>
          </a:p>
          <a:p>
            <a:pPr marL="315682" marR="1029642" indent="-302383">
              <a:spcBef>
                <a:spcPts val="639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Based on chicks position and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movement,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adjust </a:t>
            </a:r>
            <a:r>
              <a:rPr sz="2600" spc="-7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temperature.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9382" y="201060"/>
            <a:ext cx="9165346" cy="7106628"/>
            <a:chOff x="452983" y="182397"/>
            <a:chExt cx="8313763" cy="64470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10" y="213398"/>
              <a:ext cx="736536" cy="7365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3347" y="2645107"/>
              <a:ext cx="6923452" cy="39842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274689" y="1331565"/>
            <a:ext cx="7230119" cy="527711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In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case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of too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much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temperature,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we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can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reduce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by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reducing</a:t>
            </a:r>
            <a:r>
              <a:rPr sz="26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power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 the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bulb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or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can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raise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heating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element.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>
              <a:spcBef>
                <a:spcPts val="6"/>
              </a:spcBef>
            </a:pPr>
            <a:endParaRPr sz="28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 marR="261084"/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In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case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 too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low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temperature, 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we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have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to 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supplement</a:t>
            </a:r>
            <a:r>
              <a:rPr sz="2600" spc="44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more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heating</a:t>
            </a:r>
            <a:r>
              <a:rPr sz="2600" spc="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source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or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we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can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further </a:t>
            </a:r>
            <a:r>
              <a:rPr sz="2600" spc="-7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down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heating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element.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>
              <a:spcBef>
                <a:spcPts val="6"/>
              </a:spcBef>
            </a:pPr>
            <a:endParaRPr sz="28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/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In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case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chill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weather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or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chill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breeze, we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can</a:t>
            </a:r>
          </a:p>
          <a:p>
            <a:pPr marL="13999">
              <a:spcBef>
                <a:spcPts val="6"/>
              </a:spcBef>
            </a:pP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provide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curtains</a:t>
            </a:r>
            <a:r>
              <a:rPr sz="26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towards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wind</a:t>
            </a:r>
            <a:r>
              <a:rPr sz="2600" spc="39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direction.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47819" y="1140390"/>
            <a:ext cx="2998286" cy="767867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6"/>
              </a:spcBef>
            </a:pPr>
            <a:r>
              <a:rPr sz="4900" spc="-33" dirty="0">
                <a:latin typeface="Constantia"/>
                <a:cs typeface="Constantia"/>
              </a:rPr>
              <a:t>Ventilation</a:t>
            </a:r>
            <a:endParaRPr sz="4900"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0052" y="2363099"/>
            <a:ext cx="6572708" cy="3919626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316382" marR="5600" indent="-302383">
              <a:spcBef>
                <a:spcPts val="105"/>
              </a:spcBef>
              <a:tabLst>
                <a:tab pos="5205606" algn="l"/>
              </a:tabLst>
            </a:pPr>
            <a:r>
              <a:rPr sz="2600" i="1" spc="22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600" i="1" spc="-485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Req</a:t>
            </a:r>
            <a:r>
              <a:rPr sz="3100" spc="6" dirty="0">
                <a:solidFill>
                  <a:schemeClr val="tx1"/>
                </a:solidFill>
                <a:latin typeface="Arial MT"/>
                <a:cs typeface="Arial MT"/>
              </a:rPr>
              <a:t>u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ir</a:t>
            </a:r>
            <a:r>
              <a:rPr sz="3100" spc="6" dirty="0">
                <a:solidFill>
                  <a:schemeClr val="tx1"/>
                </a:solidFill>
                <a:latin typeface="Arial MT"/>
                <a:cs typeface="Arial MT"/>
              </a:rPr>
              <a:t>e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d</a:t>
            </a:r>
            <a:r>
              <a:rPr sz="31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to p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r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o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v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i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d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e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f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r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e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sh</a:t>
            </a:r>
            <a:r>
              <a:rPr sz="31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a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i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r  removing</a:t>
            </a:r>
            <a:r>
              <a:rPr sz="3100" spc="5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abnoxious</a:t>
            </a:r>
            <a:r>
              <a:rPr sz="3100" spc="5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gases	like</a:t>
            </a:r>
            <a:r>
              <a:rPr sz="3100" spc="-94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and </a:t>
            </a:r>
            <a:r>
              <a:rPr sz="3100" spc="-83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carbon di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oxide and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Ammonia for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 healthy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respiration</a:t>
            </a:r>
          </a:p>
          <a:p>
            <a:pPr marL="316382" marR="487171" indent="-302383">
              <a:spcBef>
                <a:spcPts val="744"/>
              </a:spcBef>
            </a:pPr>
            <a:r>
              <a:rPr sz="2600" i="1" spc="22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600" i="1" spc="-48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Ope</a:t>
            </a:r>
            <a:r>
              <a:rPr sz="3100" spc="6" dirty="0">
                <a:solidFill>
                  <a:schemeClr val="tx1"/>
                </a:solidFill>
                <a:latin typeface="Arial MT"/>
                <a:cs typeface="Arial MT"/>
              </a:rPr>
              <a:t>n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i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n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g</a:t>
            </a:r>
            <a:r>
              <a:rPr sz="31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a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n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d </a:t>
            </a:r>
            <a:r>
              <a:rPr sz="3100" spc="6" dirty="0">
                <a:solidFill>
                  <a:schemeClr val="tx1"/>
                </a:solidFill>
                <a:latin typeface="Arial MT"/>
                <a:cs typeface="Arial MT"/>
              </a:rPr>
              <a:t>c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o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v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e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r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i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n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g </a:t>
            </a:r>
            <a:r>
              <a:rPr sz="3100" spc="6" dirty="0">
                <a:solidFill>
                  <a:schemeClr val="tx1"/>
                </a:solidFill>
                <a:latin typeface="Arial MT"/>
                <a:cs typeface="Arial MT"/>
              </a:rPr>
              <a:t>o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f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c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u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r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ta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i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ns  need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to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be</a:t>
            </a:r>
            <a:r>
              <a:rPr sz="31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done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 correctly </a:t>
            </a:r>
            <a:r>
              <a:rPr sz="31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depending</a:t>
            </a:r>
            <a:r>
              <a:rPr sz="31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on</a:t>
            </a:r>
            <a:r>
              <a:rPr sz="31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weather</a:t>
            </a:r>
            <a:r>
              <a:rPr sz="31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condition</a:t>
            </a:r>
            <a:endParaRPr sz="31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2015976" y="1115541"/>
            <a:ext cx="7559675" cy="938172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23799">
              <a:lnSpc>
                <a:spcPct val="100000"/>
              </a:lnSpc>
              <a:spcBef>
                <a:spcPts val="116"/>
              </a:spcBef>
            </a:pPr>
            <a:r>
              <a:rPr spc="-28" dirty="0"/>
              <a:t>Relative</a:t>
            </a:r>
            <a:r>
              <a:rPr spc="-204" dirty="0"/>
              <a:t> </a:t>
            </a:r>
            <a:r>
              <a:rPr spc="-22" dirty="0"/>
              <a:t>Humidity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56136" y="2915741"/>
            <a:ext cx="5281827" cy="41424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300" i="1" spc="-99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50-60%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RH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has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be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maintained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76016" y="323453"/>
            <a:ext cx="6633991" cy="967536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05"/>
              </a:spcBef>
            </a:pPr>
            <a:r>
              <a:rPr sz="3100" spc="-6" dirty="0">
                <a:latin typeface="Arial MT"/>
                <a:cs typeface="Arial MT"/>
              </a:rPr>
              <a:t>The</a:t>
            </a:r>
            <a:r>
              <a:rPr sz="3100" spc="11" dirty="0">
                <a:latin typeface="Arial MT"/>
                <a:cs typeface="Arial MT"/>
              </a:rPr>
              <a:t> </a:t>
            </a:r>
            <a:r>
              <a:rPr sz="3100" spc="-6" dirty="0">
                <a:latin typeface="Arial MT"/>
                <a:cs typeface="Arial MT"/>
              </a:rPr>
              <a:t>following</a:t>
            </a:r>
            <a:r>
              <a:rPr sz="3100" spc="11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illustration</a:t>
            </a:r>
            <a:r>
              <a:rPr sz="3100" spc="-11" dirty="0">
                <a:latin typeface="Arial MT"/>
                <a:cs typeface="Arial MT"/>
              </a:rPr>
              <a:t> </a:t>
            </a:r>
            <a:r>
              <a:rPr sz="3100" spc="-6" dirty="0">
                <a:latin typeface="Arial MT"/>
                <a:cs typeface="Arial MT"/>
              </a:rPr>
              <a:t>is </a:t>
            </a:r>
            <a:r>
              <a:rPr sz="3100" dirty="0">
                <a:latin typeface="Arial MT"/>
                <a:cs typeface="Arial MT"/>
              </a:rPr>
              <a:t>given </a:t>
            </a:r>
            <a:r>
              <a:rPr sz="3100" spc="-6" dirty="0">
                <a:latin typeface="Arial MT"/>
                <a:cs typeface="Arial MT"/>
              </a:rPr>
              <a:t>as a</a:t>
            </a:r>
            <a:r>
              <a:rPr sz="3100" spc="-11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guide</a:t>
            </a:r>
            <a:r>
              <a:rPr sz="3100" spc="6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for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6015" y="1504934"/>
            <a:ext cx="6465113" cy="1444590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 marR="5600">
              <a:spcBef>
                <a:spcPts val="105"/>
              </a:spcBef>
              <a:tabLst>
                <a:tab pos="3443806" algn="l"/>
              </a:tabLst>
            </a:pP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31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placement</a:t>
            </a:r>
            <a:r>
              <a:rPr sz="31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3100" spc="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equipments</a:t>
            </a:r>
            <a:r>
              <a:rPr sz="3100" spc="5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around</a:t>
            </a:r>
            <a:r>
              <a:rPr sz="31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the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brooder</a:t>
            </a:r>
            <a:r>
              <a:rPr sz="3100" spc="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during</a:t>
            </a:r>
            <a:r>
              <a:rPr sz="31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 smtClean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lang="en-IN" sz="3100" spc="-6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 smtClean="0">
                <a:solidFill>
                  <a:schemeClr val="tx1"/>
                </a:solidFill>
                <a:latin typeface="Arial MT"/>
                <a:cs typeface="Arial MT"/>
              </a:rPr>
              <a:t>early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brooding stages.</a:t>
            </a:r>
            <a:endParaRPr sz="31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9992" y="3491805"/>
            <a:ext cx="6048375" cy="31918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736056" y="1619870"/>
            <a:ext cx="6120192" cy="441534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21699">
              <a:spcBef>
                <a:spcPts val="110"/>
              </a:spcBef>
            </a:pP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Remove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old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newspaper</a:t>
            </a:r>
            <a:r>
              <a:rPr sz="2600" spc="5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after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3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days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destroy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it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by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burning.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If</a:t>
            </a:r>
            <a:r>
              <a:rPr sz="2600" spc="-22" dirty="0">
                <a:solidFill>
                  <a:schemeClr val="tx1"/>
                </a:solidFill>
                <a:latin typeface="Arial MT"/>
                <a:cs typeface="Arial MT"/>
              </a:rPr>
              <a:t> necessary,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spread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another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set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 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newspaper.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 marR="5600"/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Remove</a:t>
            </a:r>
            <a:r>
              <a:rPr sz="26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brooder</a:t>
            </a:r>
            <a:r>
              <a:rPr sz="2600" spc="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guard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after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7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to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10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days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depending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upon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season.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 marR="361880"/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While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removing the brooder guard, see that the 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corners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sheds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are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rounded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in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order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to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avoid </a:t>
            </a:r>
            <a:r>
              <a:rPr sz="2600" spc="-7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mortality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due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huddling.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>
              <a:spcBef>
                <a:spcPts val="6"/>
              </a:spcBef>
            </a:pP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544952" y="1043533"/>
            <a:ext cx="6455800" cy="4076562"/>
          </a:xfrm>
          <a:prstGeom prst="rect">
            <a:avLst/>
          </a:prstGeom>
        </p:spPr>
        <p:txBody>
          <a:bodyPr vert="horz" wrap="square" lIns="0" tIns="59497" rIns="0" bIns="0" rtlCol="0">
            <a:spAutoFit/>
          </a:bodyPr>
          <a:lstStyle/>
          <a:p>
            <a:pPr marL="316382" marR="282784" indent="-302383">
              <a:lnSpc>
                <a:spcPts val="2855"/>
              </a:lnSpc>
              <a:spcBef>
                <a:spcPts val="468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Brooding is a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art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and science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rearing </a:t>
            </a:r>
            <a:r>
              <a:rPr sz="2600" spc="-7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baby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chicks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316382" marR="5600" indent="-302383">
              <a:lnSpc>
                <a:spcPts val="2855"/>
              </a:lnSpc>
              <a:spcBef>
                <a:spcPts val="639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Newly hatched chicks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not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fully developed </a:t>
            </a:r>
            <a:r>
              <a:rPr sz="2600" spc="-7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thermoregulatory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mechanism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>
              <a:spcBef>
                <a:spcPts val="280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10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1" dirty="0">
                <a:solidFill>
                  <a:schemeClr val="tx1"/>
                </a:solidFill>
                <a:latin typeface="Arial MT"/>
                <a:cs typeface="Arial MT"/>
              </a:rPr>
              <a:t>Takes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about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2wks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to</a:t>
            </a:r>
            <a:r>
              <a:rPr sz="26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develop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316382" marR="713260" indent="-302383">
              <a:lnSpc>
                <a:spcPts val="2855"/>
              </a:lnSpc>
              <a:spcBef>
                <a:spcPts val="678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they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cannot maintain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body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temperature properly</a:t>
            </a:r>
            <a:r>
              <a:rPr sz="26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for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first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few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weeks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life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>
              <a:lnSpc>
                <a:spcPts val="3015"/>
              </a:lnSpc>
              <a:spcBef>
                <a:spcPts val="280"/>
              </a:spcBef>
              <a:tabLst>
                <a:tab pos="408077" algn="l"/>
              </a:tabLst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	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may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be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subjected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to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chilling,</a:t>
            </a:r>
            <a:r>
              <a:rPr sz="2600" spc="39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if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not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316382">
              <a:lnSpc>
                <a:spcPts val="3015"/>
              </a:lnSpc>
            </a:pP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properly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taken care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880071" y="1370540"/>
            <a:ext cx="5699995" cy="5261019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517271" marR="809854" indent="-503972">
              <a:spcBef>
                <a:spcPts val="105"/>
              </a:spcBef>
              <a:buChar char="•"/>
              <a:tabLst>
                <a:tab pos="517271" algn="l"/>
                <a:tab pos="517971" algn="l"/>
              </a:tabLst>
            </a:pP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Change</a:t>
            </a:r>
            <a:r>
              <a:rPr sz="31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31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feeders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3100" spc="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waterers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 according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to</a:t>
            </a:r>
            <a:r>
              <a:rPr sz="31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age</a:t>
            </a:r>
            <a:r>
              <a:rPr sz="31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31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requirement</a:t>
            </a:r>
            <a:r>
              <a:rPr sz="3100" dirty="0" smtClean="0">
                <a:solidFill>
                  <a:schemeClr val="tx1"/>
                </a:solidFill>
                <a:latin typeface="Arial MT"/>
                <a:cs typeface="Arial MT"/>
              </a:rPr>
              <a:t>.</a:t>
            </a:r>
            <a:endParaRPr sz="32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517271" marR="391978" indent="-503972">
              <a:spcBef>
                <a:spcPts val="6"/>
              </a:spcBef>
              <a:buChar char="•"/>
              <a:tabLst>
                <a:tab pos="517271" algn="l"/>
                <a:tab pos="517971" algn="l"/>
              </a:tabLst>
            </a:pP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24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 hours</a:t>
            </a:r>
            <a:r>
              <a:rPr sz="31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lighting</a:t>
            </a:r>
            <a:r>
              <a:rPr sz="3100" spc="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programme</a:t>
            </a:r>
            <a:r>
              <a:rPr sz="3100" spc="44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may</a:t>
            </a:r>
            <a:r>
              <a:rPr sz="31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be </a:t>
            </a:r>
            <a:r>
              <a:rPr sz="3100" spc="-84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adopted</a:t>
            </a:r>
            <a:r>
              <a:rPr sz="31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during</a:t>
            </a:r>
            <a:r>
              <a:rPr sz="31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0-8</a:t>
            </a:r>
            <a:r>
              <a:rPr sz="31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days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of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age</a:t>
            </a:r>
            <a:r>
              <a:rPr sz="3100" dirty="0" smtClean="0">
                <a:solidFill>
                  <a:schemeClr val="tx1"/>
                </a:solidFill>
                <a:latin typeface="Arial MT"/>
                <a:cs typeface="Arial MT"/>
              </a:rPr>
              <a:t>.</a:t>
            </a:r>
            <a:endParaRPr sz="32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517271" marR="5600" indent="-503972">
              <a:buChar char="•"/>
              <a:tabLst>
                <a:tab pos="517271" algn="l"/>
                <a:tab pos="517971" algn="l"/>
              </a:tabLst>
            </a:pP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One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hour</a:t>
            </a:r>
            <a:r>
              <a:rPr sz="31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darkness may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be</a:t>
            </a:r>
            <a:r>
              <a:rPr sz="31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provided</a:t>
            </a:r>
            <a:r>
              <a:rPr sz="31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to </a:t>
            </a:r>
            <a:r>
              <a:rPr sz="3100" spc="-84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train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the chicks in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case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of any power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failure</a:t>
            </a:r>
            <a:endParaRPr sz="31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9903" y="1790522"/>
            <a:ext cx="4472577" cy="498379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05"/>
              </a:spcBef>
            </a:pPr>
            <a:r>
              <a:rPr sz="3100" spc="-6" dirty="0">
                <a:latin typeface="Arial"/>
                <a:cs typeface="Arial"/>
              </a:rPr>
              <a:t>Medication programme</a:t>
            </a:r>
            <a:r>
              <a:rPr sz="3100" spc="-6" dirty="0">
                <a:latin typeface="Arial"/>
                <a:cs typeface="Arial"/>
              </a:rPr>
              <a:t>: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83024" y="2731701"/>
            <a:ext cx="6257688" cy="2891140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55997" marR="19599">
              <a:spcBef>
                <a:spcPts val="105"/>
              </a:spcBef>
            </a:pP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First</a:t>
            </a:r>
            <a:r>
              <a:rPr sz="31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Second</a:t>
            </a:r>
            <a:r>
              <a:rPr sz="31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day</a:t>
            </a:r>
            <a:r>
              <a:rPr sz="31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–</a:t>
            </a:r>
            <a:r>
              <a:rPr sz="31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Electrolytes </a:t>
            </a:r>
            <a:r>
              <a:rPr sz="3100" spc="-84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31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vitamins.</a:t>
            </a:r>
          </a:p>
          <a:p>
            <a:pPr>
              <a:spcBef>
                <a:spcPts val="28"/>
              </a:spcBef>
            </a:pPr>
            <a:endParaRPr sz="32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55997" marR="85395"/>
            <a:r>
              <a:rPr sz="3100" spc="6" dirty="0">
                <a:solidFill>
                  <a:schemeClr val="tx1"/>
                </a:solidFill>
                <a:latin typeface="Arial MT"/>
                <a:cs typeface="Arial MT"/>
              </a:rPr>
              <a:t>3</a:t>
            </a:r>
            <a:r>
              <a:rPr sz="3100" spc="8" baseline="25525" dirty="0">
                <a:solidFill>
                  <a:schemeClr val="tx1"/>
                </a:solidFill>
                <a:latin typeface="Arial MT"/>
                <a:cs typeface="Arial MT"/>
              </a:rPr>
              <a:t>rd</a:t>
            </a:r>
            <a:r>
              <a:rPr sz="3100" spc="17" baseline="2552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to </a:t>
            </a:r>
            <a:r>
              <a:rPr sz="3100" spc="6" dirty="0">
                <a:solidFill>
                  <a:schemeClr val="tx1"/>
                </a:solidFill>
                <a:latin typeface="Arial MT"/>
                <a:cs typeface="Arial MT"/>
              </a:rPr>
              <a:t>7</a:t>
            </a:r>
            <a:r>
              <a:rPr sz="3100" spc="8" baseline="25525" dirty="0">
                <a:solidFill>
                  <a:schemeClr val="tx1"/>
                </a:solidFill>
                <a:latin typeface="Arial MT"/>
                <a:cs typeface="Arial MT"/>
              </a:rPr>
              <a:t>th</a:t>
            </a:r>
            <a:r>
              <a:rPr sz="3100" spc="17" baseline="2552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day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– Antibiotics.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(Other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medications</a:t>
            </a:r>
            <a:r>
              <a:rPr sz="31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as</a:t>
            </a:r>
            <a:r>
              <a:rPr sz="31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31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Arial MT"/>
                <a:cs typeface="Arial MT"/>
              </a:rPr>
              <a:t>when</a:t>
            </a:r>
            <a:r>
              <a:rPr sz="31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chemeClr val="tx1"/>
                </a:solidFill>
                <a:latin typeface="Arial MT"/>
                <a:cs typeface="Arial MT"/>
              </a:rPr>
              <a:t>required)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20040" y="698569"/>
            <a:ext cx="2648264" cy="498379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05"/>
              </a:spcBef>
            </a:pPr>
            <a:r>
              <a:rPr sz="3100" spc="-6" dirty="0">
                <a:latin typeface="Arial MT"/>
                <a:cs typeface="Arial MT"/>
              </a:rPr>
              <a:t>Cage</a:t>
            </a:r>
            <a:r>
              <a:rPr sz="3100" spc="-61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Brooding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31999" y="1641009"/>
            <a:ext cx="6669751" cy="4815450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Before</a:t>
            </a:r>
            <a:r>
              <a:rPr sz="24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 birds</a:t>
            </a:r>
            <a:r>
              <a:rPr sz="24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arrive,</a:t>
            </a:r>
            <a:r>
              <a:rPr sz="24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prepare</a:t>
            </a:r>
            <a:r>
              <a:rPr sz="24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4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house</a:t>
            </a:r>
            <a:r>
              <a:rPr sz="24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as</a:t>
            </a:r>
            <a:r>
              <a:rPr sz="24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follows</a:t>
            </a:r>
            <a:r>
              <a:rPr sz="2400" spc="-6" dirty="0" smtClean="0">
                <a:solidFill>
                  <a:schemeClr val="tx1"/>
                </a:solidFill>
                <a:latin typeface="Arial MT"/>
                <a:cs typeface="Arial MT"/>
              </a:rPr>
              <a:t>:</a:t>
            </a:r>
            <a:endParaRPr sz="24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 marR="5600">
              <a:buSzPct val="75000"/>
              <a:buAutoNum type="arabicPeriod"/>
              <a:tabLst>
                <a:tab pos="295383" algn="l"/>
              </a:tabLst>
            </a:pP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Put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nonskid</a:t>
            </a:r>
            <a:r>
              <a:rPr sz="24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paper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on</a:t>
            </a:r>
            <a:r>
              <a:rPr sz="24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the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bottom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24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the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cage.</a:t>
            </a:r>
            <a:r>
              <a:rPr sz="2400" spc="-5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This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paper</a:t>
            </a:r>
            <a:r>
              <a:rPr sz="24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may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disintegrate</a:t>
            </a:r>
            <a:r>
              <a:rPr sz="2400" spc="39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 fall</a:t>
            </a:r>
            <a:r>
              <a:rPr sz="24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through the</a:t>
            </a:r>
            <a:r>
              <a:rPr sz="24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cage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 bottom</a:t>
            </a:r>
            <a:r>
              <a:rPr sz="24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11" dirty="0">
                <a:solidFill>
                  <a:schemeClr val="tx1"/>
                </a:solidFill>
                <a:latin typeface="Arial MT"/>
                <a:cs typeface="Arial MT"/>
              </a:rPr>
              <a:t>or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it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should</a:t>
            </a:r>
            <a:r>
              <a:rPr sz="24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be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 removed</a:t>
            </a:r>
            <a:r>
              <a:rPr sz="24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at</a:t>
            </a:r>
            <a:r>
              <a:rPr sz="24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beak</a:t>
            </a:r>
            <a:r>
              <a:rPr sz="24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trimming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time </a:t>
            </a:r>
            <a:r>
              <a:rPr sz="24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(10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days</a:t>
            </a:r>
            <a:r>
              <a:rPr sz="2400" dirty="0" smtClean="0">
                <a:solidFill>
                  <a:schemeClr val="tx1"/>
                </a:solidFill>
                <a:latin typeface="Arial MT"/>
                <a:cs typeface="Arial MT"/>
              </a:rPr>
              <a:t>).</a:t>
            </a:r>
            <a:endParaRPr sz="24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 marR="120393">
              <a:buAutoNum type="arabicPeriod"/>
              <a:tabLst>
                <a:tab pos="387778" algn="l"/>
              </a:tabLst>
            </a:pP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Start</a:t>
            </a:r>
            <a:r>
              <a:rPr sz="24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heating</a:t>
            </a:r>
            <a:r>
              <a:rPr sz="24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system</a:t>
            </a:r>
            <a:r>
              <a:rPr sz="24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24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 hours</a:t>
            </a:r>
            <a:r>
              <a:rPr sz="24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before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4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birds </a:t>
            </a:r>
            <a:r>
              <a:rPr sz="24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arrive.</a:t>
            </a:r>
          </a:p>
          <a:p>
            <a:pPr marL="13999"/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Adjust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the temperature to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 33-34ºC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22" dirty="0">
                <a:solidFill>
                  <a:schemeClr val="tx1"/>
                </a:solidFill>
                <a:latin typeface="Arial MT"/>
                <a:cs typeface="Arial MT"/>
              </a:rPr>
              <a:t>(91.4-93.2ºF</a:t>
            </a:r>
            <a:r>
              <a:rPr sz="2400" spc="-22" dirty="0" smtClean="0">
                <a:solidFill>
                  <a:schemeClr val="tx1"/>
                </a:solidFill>
                <a:latin typeface="Arial MT"/>
                <a:cs typeface="Arial MT"/>
              </a:rPr>
              <a:t>.).</a:t>
            </a:r>
            <a:endParaRPr sz="24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 marR="225387">
              <a:buAutoNum type="arabicPeriod" startAt="3"/>
              <a:tabLst>
                <a:tab pos="387778" algn="l"/>
              </a:tabLst>
            </a:pP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Keep</a:t>
            </a:r>
            <a:r>
              <a:rPr sz="24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4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relative</a:t>
            </a:r>
            <a:r>
              <a:rPr sz="24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humidity</a:t>
            </a:r>
            <a:r>
              <a:rPr sz="24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at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50%</a:t>
            </a:r>
            <a:r>
              <a:rPr sz="24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minimum.</a:t>
            </a:r>
            <a:r>
              <a:rPr sz="24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In </a:t>
            </a:r>
            <a:r>
              <a:rPr sz="24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cage</a:t>
            </a:r>
            <a:r>
              <a:rPr sz="24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brooding,</a:t>
            </a:r>
            <a:r>
              <a:rPr sz="2400" spc="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adequate</a:t>
            </a:r>
            <a:r>
              <a:rPr sz="2400" spc="5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humidity</a:t>
            </a:r>
            <a:r>
              <a:rPr sz="2400" spc="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is</a:t>
            </a:r>
            <a:r>
              <a:rPr sz="24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chemeClr val="tx1"/>
                </a:solidFill>
                <a:latin typeface="Arial MT"/>
                <a:cs typeface="Arial MT"/>
              </a:rPr>
              <a:t>very</a:t>
            </a:r>
            <a:r>
              <a:rPr sz="24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Arial MT"/>
                <a:cs typeface="Arial MT"/>
              </a:rPr>
              <a:t>important.</a:t>
            </a:r>
            <a:endParaRPr sz="24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5976" y="323453"/>
            <a:ext cx="4630787" cy="498379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05"/>
              </a:spcBef>
            </a:pPr>
            <a:r>
              <a:rPr sz="3100" spc="-33" dirty="0">
                <a:latin typeface="Arial MT"/>
                <a:cs typeface="Arial MT"/>
              </a:rPr>
              <a:t>Temperature</a:t>
            </a:r>
            <a:r>
              <a:rPr sz="3100" spc="-11" dirty="0">
                <a:latin typeface="Arial MT"/>
                <a:cs typeface="Arial MT"/>
              </a:rPr>
              <a:t> </a:t>
            </a:r>
            <a:r>
              <a:rPr sz="3100" spc="-6" dirty="0">
                <a:latin typeface="Arial MT"/>
                <a:cs typeface="Arial MT"/>
              </a:rPr>
              <a:t>Management</a:t>
            </a:r>
            <a:endParaRPr sz="31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1800" y="827509"/>
            <a:ext cx="7725056" cy="650822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416476">
              <a:spcBef>
                <a:spcPts val="110"/>
              </a:spcBef>
            </a:pP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In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a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cage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or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warm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room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brooding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system,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reduce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temperature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3ºC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50" dirty="0">
                <a:solidFill>
                  <a:schemeClr val="tx1"/>
                </a:solidFill>
                <a:latin typeface="Arial MT"/>
                <a:cs typeface="Arial MT"/>
              </a:rPr>
              <a:t>(5ºF.)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per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week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from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34ºC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33" dirty="0">
                <a:solidFill>
                  <a:schemeClr val="tx1"/>
                </a:solidFill>
                <a:latin typeface="Arial MT"/>
                <a:cs typeface="Arial MT"/>
              </a:rPr>
              <a:t>(93.2ºF.) </a:t>
            </a:r>
            <a:r>
              <a:rPr sz="26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until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21ºC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44" dirty="0">
                <a:solidFill>
                  <a:schemeClr val="tx1"/>
                </a:solidFill>
                <a:latin typeface="Arial MT"/>
                <a:cs typeface="Arial MT"/>
              </a:rPr>
              <a:t>(70ºF.)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isreached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>
              <a:spcBef>
                <a:spcPts val="6"/>
              </a:spcBef>
            </a:pPr>
            <a:endParaRPr sz="28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 marR="135791"/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Look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for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signs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overheating</a:t>
            </a:r>
            <a:r>
              <a:rPr sz="26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(panting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drowsiness)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or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chilling</a:t>
            </a:r>
            <a:r>
              <a:rPr sz="2600" spc="5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(huddling)</a:t>
            </a:r>
            <a:r>
              <a:rPr sz="2600" spc="44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make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appropriate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adjustments.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>
              <a:spcBef>
                <a:spcPts val="11"/>
              </a:spcBef>
            </a:pPr>
            <a:endParaRPr sz="28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 marR="303083"/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control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is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more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critical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in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cage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brooding</a:t>
            </a:r>
            <a:r>
              <a:rPr sz="26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because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chicks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cannot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move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to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find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their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comfort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zone.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>
              <a:spcBef>
                <a:spcPts val="6"/>
              </a:spcBef>
            </a:pPr>
            <a:endParaRPr sz="28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 marR="5600"/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Maintain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adequate</a:t>
            </a:r>
            <a:r>
              <a:rPr sz="26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humidity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if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you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in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cages. 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Relative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humidity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for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cage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brooding</a:t>
            </a:r>
            <a:r>
              <a:rPr sz="2600" spc="44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must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maintained </a:t>
            </a:r>
            <a:r>
              <a:rPr sz="2600" spc="-7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at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40-60%.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128" y="2987749"/>
            <a:ext cx="9651303" cy="4229695"/>
            <a:chOff x="128015" y="-715716"/>
            <a:chExt cx="9015983" cy="700678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0" y="576072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015" y="-715716"/>
              <a:ext cx="9015983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3238" y="584653"/>
            <a:ext cx="9066212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26598">
              <a:lnSpc>
                <a:spcPct val="100000"/>
              </a:lnSpc>
              <a:spcBef>
                <a:spcPts val="110"/>
              </a:spcBef>
            </a:pPr>
            <a:r>
              <a:rPr spc="-22" dirty="0"/>
              <a:t>Feeding</a:t>
            </a:r>
            <a:r>
              <a:rPr spc="-132" dirty="0"/>
              <a:t> </a:t>
            </a:r>
            <a:r>
              <a:rPr dirty="0"/>
              <a:t>and</a:t>
            </a:r>
            <a:r>
              <a:rPr spc="-149" dirty="0"/>
              <a:t> </a:t>
            </a:r>
            <a:r>
              <a:rPr spc="-17" dirty="0"/>
              <a:t>watering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34881" y="1547589"/>
            <a:ext cx="6625911" cy="396906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16382" marR="736358" indent="-302383">
              <a:spcBef>
                <a:spcPts val="110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300" i="1" spc="-10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Chicks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(0-8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WKS)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must</a:t>
            </a:r>
            <a:r>
              <a:rPr sz="26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provided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with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adlib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feeding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>
              <a:spcBef>
                <a:spcPts val="63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10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CP</a:t>
            </a:r>
            <a:r>
              <a:rPr sz="2600" spc="-6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20%,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ME</a:t>
            </a:r>
            <a:r>
              <a:rPr sz="2600" spc="-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2800Kcal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>
              <a:spcBef>
                <a:spcPts val="63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99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The height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6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feeder---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back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bird</a:t>
            </a:r>
          </a:p>
          <a:p>
            <a:pPr marL="13999">
              <a:spcBef>
                <a:spcPts val="639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10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Feeder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space-3cm/ chick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316382" marR="695061" indent="-302383">
              <a:spcBef>
                <a:spcPts val="63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99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Feeder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must</a:t>
            </a:r>
            <a:r>
              <a:rPr sz="26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always</a:t>
            </a:r>
            <a:r>
              <a:rPr sz="26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be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2/3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rd full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and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feed wastage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must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be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avoided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>
              <a:spcBef>
                <a:spcPts val="63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99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Drinking</a:t>
            </a:r>
            <a:r>
              <a:rPr sz="26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space-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1.5</a:t>
            </a:r>
            <a:r>
              <a:rPr sz="26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linear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cm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144" y="3347789"/>
            <a:ext cx="2952898" cy="859234"/>
          </a:xfrm>
        </p:spPr>
        <p:txBody>
          <a:bodyPr/>
          <a:lstStyle/>
          <a:p>
            <a:r>
              <a:rPr lang="en-IN" sz="4800" dirty="0" smtClean="0">
                <a:solidFill>
                  <a:srgbClr val="92D050"/>
                </a:solidFill>
                <a:latin typeface="AR BERKLEY" pitchFamily="2" charset="0"/>
                <a:cs typeface="Angsana New" pitchFamily="18" charset="-34"/>
              </a:rPr>
              <a:t>Thank you</a:t>
            </a:r>
            <a:endParaRPr lang="en-IN" dirty="0">
              <a:solidFill>
                <a:srgbClr val="92D050"/>
              </a:solidFill>
              <a:latin typeface="AR BERKLEY" pitchFamily="2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556731" y="2364779"/>
            <a:ext cx="6011973" cy="1768462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16382" marR="5600" indent="-302383">
              <a:spcBef>
                <a:spcPts val="110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300" i="1" spc="-94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Brooding</a:t>
            </a:r>
            <a:r>
              <a:rPr sz="2600" spc="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can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be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classified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into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natural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and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artificial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brooding.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416476">
              <a:spcBef>
                <a:spcPts val="63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11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Natural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brooding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416476">
              <a:spcBef>
                <a:spcPts val="63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10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Artificial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brooding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744729" y="843043"/>
            <a:ext cx="4603485" cy="699970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sz="4400" b="1" spc="-28" dirty="0">
                <a:solidFill>
                  <a:schemeClr val="tx1"/>
                </a:solidFill>
                <a:latin typeface="Constantia"/>
                <a:cs typeface="Constantia"/>
              </a:rPr>
              <a:t>Natural</a:t>
            </a:r>
            <a:r>
              <a:rPr sz="4400" b="1" spc="-50" dirty="0">
                <a:solidFill>
                  <a:schemeClr val="tx1"/>
                </a:solidFill>
                <a:latin typeface="Constantia"/>
                <a:cs typeface="Constantia"/>
              </a:rPr>
              <a:t> </a:t>
            </a:r>
            <a:r>
              <a:rPr sz="4400" b="1" spc="-17" dirty="0">
                <a:solidFill>
                  <a:schemeClr val="tx1"/>
                </a:solidFill>
                <a:latin typeface="Constantia"/>
                <a:cs typeface="Constantia"/>
              </a:rPr>
              <a:t>brooding</a:t>
            </a:r>
            <a:endParaRPr sz="4400" dirty="0">
              <a:solidFill>
                <a:schemeClr val="tx1"/>
              </a:solidFill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6729" y="1763613"/>
            <a:ext cx="6305991" cy="121446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16382" marR="5600" indent="-302383">
              <a:spcBef>
                <a:spcPts val="110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It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is done with the 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help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broody hens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after</a:t>
            </a:r>
            <a:r>
              <a:rPr sz="26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hatching,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up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to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3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to</a:t>
            </a:r>
            <a:r>
              <a:rPr sz="26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4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weeks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 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age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6177" y="3443852"/>
            <a:ext cx="4215381" cy="26878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51519" y="762850"/>
            <a:ext cx="4989209" cy="1522948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6"/>
              </a:spcBef>
            </a:pPr>
            <a:r>
              <a:rPr sz="4900" spc="6" dirty="0">
                <a:latin typeface="Constantia"/>
                <a:cs typeface="Constantia"/>
              </a:rPr>
              <a:t>Artificial</a:t>
            </a:r>
            <a:r>
              <a:rPr sz="4900" spc="-99" dirty="0">
                <a:latin typeface="Constantia"/>
                <a:cs typeface="Constantia"/>
              </a:rPr>
              <a:t> </a:t>
            </a:r>
            <a:r>
              <a:rPr sz="4900" spc="-11" dirty="0">
                <a:latin typeface="Constantia"/>
                <a:cs typeface="Constantia"/>
              </a:rPr>
              <a:t>Brooding</a:t>
            </a:r>
            <a:endParaRPr sz="4900"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4748" y="2592180"/>
            <a:ext cx="6516004" cy="3635929"/>
          </a:xfrm>
          <a:prstGeom prst="rect">
            <a:avLst/>
          </a:prstGeom>
        </p:spPr>
        <p:txBody>
          <a:bodyPr vert="horz" wrap="square" lIns="0" tIns="59497" rIns="0" bIns="0" rtlCol="0">
            <a:spAutoFit/>
          </a:bodyPr>
          <a:lstStyle/>
          <a:p>
            <a:pPr marL="316382" marR="5600" indent="-302383">
              <a:lnSpc>
                <a:spcPts val="2855"/>
              </a:lnSpc>
              <a:spcBef>
                <a:spcPts val="468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300" i="1" spc="-94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In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artificial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brooding</a:t>
            </a:r>
            <a:r>
              <a:rPr sz="2600" spc="33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large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number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baby </a:t>
            </a:r>
            <a:r>
              <a:rPr sz="2600" spc="-71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chicks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are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reared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in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absence</a:t>
            </a:r>
            <a:r>
              <a:rPr sz="2600" spc="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of 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broody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hen.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316382" marR="154691" indent="-302383">
              <a:lnSpc>
                <a:spcPct val="90000"/>
              </a:lnSpc>
              <a:spcBef>
                <a:spcPts val="601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Equipments used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for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brooding are called </a:t>
            </a:r>
            <a:r>
              <a:rPr sz="2600" spc="-7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brooders.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Brooder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comprises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of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three 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elements: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416476">
              <a:spcBef>
                <a:spcPts val="31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11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Heating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source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416476">
              <a:spcBef>
                <a:spcPts val="320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126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Reflectors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416476">
              <a:spcBef>
                <a:spcPts val="31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116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Brooder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guard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10727" y="2177803"/>
            <a:ext cx="6474001" cy="201468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16382" marR="5600" indent="-302383">
              <a:lnSpc>
                <a:spcPct val="100000"/>
              </a:lnSpc>
              <a:spcBef>
                <a:spcPts val="110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600" spc="-6" dirty="0">
                <a:latin typeface="Arial MT"/>
                <a:cs typeface="Arial MT"/>
              </a:rPr>
              <a:t>Heating source may be electrical, gases 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like natural </a:t>
            </a:r>
            <a:r>
              <a:rPr sz="2600" dirty="0">
                <a:latin typeface="Arial MT"/>
                <a:cs typeface="Arial MT"/>
              </a:rPr>
              <a:t>gas, </a:t>
            </a:r>
            <a:r>
              <a:rPr sz="2600" spc="-6" dirty="0">
                <a:latin typeface="Arial MT"/>
                <a:cs typeface="Arial MT"/>
              </a:rPr>
              <a:t>LPG and </a:t>
            </a:r>
            <a:r>
              <a:rPr sz="2600" dirty="0">
                <a:latin typeface="Arial MT"/>
                <a:cs typeface="Arial MT"/>
              </a:rPr>
              <a:t>methane, </a:t>
            </a:r>
            <a:r>
              <a:rPr sz="2600" spc="-6" dirty="0">
                <a:latin typeface="Arial MT"/>
                <a:cs typeface="Arial MT"/>
              </a:rPr>
              <a:t>liquid </a:t>
            </a:r>
            <a:r>
              <a:rPr sz="2600" spc="-722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fuel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like</a:t>
            </a:r>
            <a:r>
              <a:rPr sz="2600" spc="17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kerosene</a:t>
            </a:r>
            <a:r>
              <a:rPr sz="2600" spc="22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and</a:t>
            </a:r>
            <a:r>
              <a:rPr sz="2600" spc="11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solid</a:t>
            </a:r>
            <a:r>
              <a:rPr sz="2600" spc="28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fuel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like</a:t>
            </a:r>
            <a:r>
              <a:rPr sz="2600" spc="17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coal, </a:t>
            </a:r>
            <a:r>
              <a:rPr sz="2600" spc="-716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wood</a:t>
            </a:r>
            <a:r>
              <a:rPr sz="2600" spc="11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can</a:t>
            </a:r>
            <a:r>
              <a:rPr sz="2600" spc="6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be</a:t>
            </a:r>
            <a:r>
              <a:rPr sz="2600" spc="17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used</a:t>
            </a:r>
            <a:r>
              <a:rPr sz="2600" spc="6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as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a</a:t>
            </a:r>
            <a:r>
              <a:rPr sz="2600" spc="6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heating</a:t>
            </a:r>
            <a:r>
              <a:rPr sz="2600" spc="11" dirty="0">
                <a:latin typeface="Arial MT"/>
                <a:cs typeface="Arial MT"/>
              </a:rPr>
              <a:t> </a:t>
            </a:r>
            <a:r>
              <a:rPr sz="2600" spc="-6" dirty="0">
                <a:latin typeface="Arial MT"/>
                <a:cs typeface="Arial MT"/>
              </a:rPr>
              <a:t>material.</a:t>
            </a:r>
            <a:endParaRPr sz="2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83575" y="850761"/>
            <a:ext cx="5727755" cy="1376107"/>
          </a:xfrm>
          <a:prstGeom prst="rect">
            <a:avLst/>
          </a:prstGeom>
        </p:spPr>
        <p:txBody>
          <a:bodyPr vert="horz" wrap="square" lIns="0" tIns="41998" rIns="0" bIns="0" rtlCol="0">
            <a:spAutoFit/>
          </a:bodyPr>
          <a:lstStyle/>
          <a:p>
            <a:pPr marL="1372623" marR="5600" indent="-1359323">
              <a:lnSpc>
                <a:spcPts val="5181"/>
              </a:lnSpc>
              <a:spcBef>
                <a:spcPts val="331"/>
              </a:spcBef>
            </a:pPr>
            <a:r>
              <a:rPr spc="-11" dirty="0">
                <a:latin typeface="Times New Roman"/>
                <a:cs typeface="Times New Roman"/>
              </a:rPr>
              <a:t>DIFFERENT</a:t>
            </a:r>
            <a:r>
              <a:rPr spc="-15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TYPES</a:t>
            </a:r>
            <a:r>
              <a:rPr spc="-17" dirty="0">
                <a:latin typeface="Times New Roman"/>
                <a:cs typeface="Times New Roman"/>
              </a:rPr>
              <a:t> </a:t>
            </a:r>
            <a:r>
              <a:rPr spc="-6" dirty="0">
                <a:latin typeface="Times New Roman"/>
                <a:cs typeface="Times New Roman"/>
              </a:rPr>
              <a:t>OF </a:t>
            </a:r>
            <a:r>
              <a:rPr spc="-1086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BROODERS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2072" y="2284143"/>
            <a:ext cx="4386472" cy="4689262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1914392">
              <a:lnSpc>
                <a:spcPct val="120000"/>
              </a:lnSpc>
              <a:spcBef>
                <a:spcPts val="110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300" i="1" spc="-116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Infra</a:t>
            </a:r>
            <a:r>
              <a:rPr sz="2600" spc="-44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red</a:t>
            </a:r>
            <a:r>
              <a:rPr sz="2600" spc="-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bulbs </a:t>
            </a:r>
            <a:r>
              <a:rPr sz="2600" spc="-722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Heating coils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116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Gas</a:t>
            </a:r>
            <a:r>
              <a:rPr sz="2600" spc="-28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brooders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>
              <a:spcBef>
                <a:spcPts val="63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116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Kerosene</a:t>
            </a:r>
            <a:r>
              <a:rPr sz="2600" spc="-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stove</a:t>
            </a:r>
          </a:p>
          <a:p>
            <a:pPr marL="13999">
              <a:spcBef>
                <a:spcPts val="63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116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Coal/charcoal</a:t>
            </a:r>
            <a:r>
              <a:rPr sz="2600" spc="11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stove</a:t>
            </a:r>
          </a:p>
          <a:p>
            <a:pPr marL="13999">
              <a:spcBef>
                <a:spcPts val="639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11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Centralized</a:t>
            </a:r>
            <a:r>
              <a:rPr sz="2600" spc="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heating </a:t>
            </a:r>
            <a:r>
              <a:rPr sz="2600" dirty="0">
                <a:solidFill>
                  <a:schemeClr val="tx1"/>
                </a:solidFill>
                <a:latin typeface="Arial MT"/>
                <a:cs typeface="Arial MT"/>
              </a:rPr>
              <a:t>system</a:t>
            </a:r>
          </a:p>
          <a:p>
            <a:pPr marL="13999">
              <a:spcBef>
                <a:spcPts val="634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11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Battery</a:t>
            </a:r>
            <a:r>
              <a:rPr sz="2600" spc="-17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brooders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13999">
              <a:spcBef>
                <a:spcPts val="639"/>
              </a:spcBef>
            </a:pPr>
            <a:r>
              <a:rPr sz="2300" i="1" spc="-1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sz="2300" i="1" spc="-11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Biogas</a:t>
            </a:r>
            <a:r>
              <a:rPr sz="2600" spc="6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 MT"/>
                <a:cs typeface="Arial MT"/>
              </a:rPr>
              <a:t>brooders</a:t>
            </a:r>
            <a:endParaRPr sz="26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83821" y="323453"/>
            <a:ext cx="6184883" cy="1367646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2473660" marR="5600" indent="-2459661">
              <a:lnSpc>
                <a:spcPct val="100000"/>
              </a:lnSpc>
              <a:spcBef>
                <a:spcPts val="105"/>
              </a:spcBef>
            </a:pPr>
            <a:r>
              <a:rPr spc="-22" dirty="0">
                <a:latin typeface="Constantia"/>
                <a:cs typeface="Constantia"/>
              </a:rPr>
              <a:t>Charcoal</a:t>
            </a:r>
            <a:r>
              <a:rPr spc="-105" dirty="0">
                <a:latin typeface="Constantia"/>
                <a:cs typeface="Constantia"/>
              </a:rPr>
              <a:t> </a:t>
            </a:r>
            <a:r>
              <a:rPr spc="-55" dirty="0">
                <a:latin typeface="Constantia"/>
                <a:cs typeface="Constantia"/>
              </a:rPr>
              <a:t>stove</a:t>
            </a:r>
            <a:r>
              <a:rPr spc="-126" dirty="0">
                <a:latin typeface="Constantia"/>
                <a:cs typeface="Constantia"/>
              </a:rPr>
              <a:t> </a:t>
            </a:r>
            <a:r>
              <a:rPr spc="-6" dirty="0">
                <a:latin typeface="Constantia"/>
                <a:cs typeface="Constantia"/>
              </a:rPr>
              <a:t>/</a:t>
            </a:r>
            <a:r>
              <a:rPr spc="-28" dirty="0">
                <a:latin typeface="Constantia"/>
                <a:cs typeface="Constantia"/>
              </a:rPr>
              <a:t> </a:t>
            </a:r>
            <a:r>
              <a:rPr spc="-22" dirty="0">
                <a:latin typeface="Constantia"/>
                <a:cs typeface="Constantia"/>
              </a:rPr>
              <a:t>kerosene </a:t>
            </a:r>
            <a:r>
              <a:rPr spc="-1086" dirty="0">
                <a:latin typeface="Constantia"/>
                <a:cs typeface="Constantia"/>
              </a:rPr>
              <a:t> </a:t>
            </a:r>
            <a:r>
              <a:rPr spc="-50" dirty="0">
                <a:latin typeface="Constantia"/>
                <a:cs typeface="Constantia"/>
              </a:rPr>
              <a:t>stove</a:t>
            </a:r>
            <a:endParaRPr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2448024" y="1768475"/>
            <a:ext cx="7121426" cy="304573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718859" marR="5600" indent="-302383">
              <a:lnSpc>
                <a:spcPct val="100000"/>
              </a:lnSpc>
              <a:spcBef>
                <a:spcPts val="110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300" i="1" spc="-94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pc="-6" dirty="0"/>
              <a:t>Where</a:t>
            </a:r>
            <a:r>
              <a:rPr spc="6" dirty="0"/>
              <a:t> </a:t>
            </a:r>
            <a:r>
              <a:rPr spc="-6" dirty="0"/>
              <a:t>electricity</a:t>
            </a:r>
            <a:r>
              <a:rPr spc="11" dirty="0"/>
              <a:t> </a:t>
            </a:r>
            <a:r>
              <a:rPr spc="-6" dirty="0"/>
              <a:t>is</a:t>
            </a:r>
            <a:r>
              <a:rPr dirty="0"/>
              <a:t> not </a:t>
            </a:r>
            <a:r>
              <a:rPr spc="-6" dirty="0"/>
              <a:t>available,</a:t>
            </a:r>
            <a:r>
              <a:rPr spc="50" dirty="0"/>
              <a:t> </a:t>
            </a:r>
            <a:r>
              <a:rPr spc="-6" dirty="0"/>
              <a:t>ordinary </a:t>
            </a:r>
            <a:r>
              <a:rPr dirty="0"/>
              <a:t> </a:t>
            </a:r>
            <a:r>
              <a:rPr spc="-6" dirty="0"/>
              <a:t>charcoal</a:t>
            </a:r>
            <a:r>
              <a:rPr spc="6" dirty="0"/>
              <a:t> </a:t>
            </a:r>
            <a:r>
              <a:rPr dirty="0"/>
              <a:t>/</a:t>
            </a:r>
            <a:r>
              <a:rPr spc="6" dirty="0"/>
              <a:t> </a:t>
            </a:r>
            <a:r>
              <a:rPr spc="-6" dirty="0"/>
              <a:t>kerosene</a:t>
            </a:r>
            <a:r>
              <a:rPr spc="6" dirty="0"/>
              <a:t> </a:t>
            </a:r>
            <a:r>
              <a:rPr dirty="0"/>
              <a:t>stoves</a:t>
            </a:r>
            <a:r>
              <a:rPr spc="6" dirty="0"/>
              <a:t> </a:t>
            </a:r>
            <a:r>
              <a:rPr spc="-6" dirty="0"/>
              <a:t>are</a:t>
            </a:r>
            <a:r>
              <a:rPr spc="6" dirty="0"/>
              <a:t> </a:t>
            </a:r>
            <a:r>
              <a:rPr spc="-6" dirty="0"/>
              <a:t>used</a:t>
            </a:r>
            <a:r>
              <a:rPr spc="11" dirty="0"/>
              <a:t> </a:t>
            </a:r>
            <a:r>
              <a:rPr dirty="0"/>
              <a:t>to</a:t>
            </a:r>
            <a:r>
              <a:rPr spc="6" dirty="0"/>
              <a:t> </a:t>
            </a:r>
            <a:r>
              <a:rPr spc="-6" dirty="0"/>
              <a:t>provide </a:t>
            </a:r>
            <a:r>
              <a:rPr spc="-716" dirty="0"/>
              <a:t> </a:t>
            </a:r>
            <a:r>
              <a:rPr spc="-6" dirty="0"/>
              <a:t>supplementary</a:t>
            </a:r>
            <a:r>
              <a:rPr spc="28" dirty="0"/>
              <a:t> </a:t>
            </a:r>
            <a:r>
              <a:rPr spc="-6" dirty="0"/>
              <a:t>heat</a:t>
            </a:r>
            <a:r>
              <a:rPr spc="6" dirty="0"/>
              <a:t> </a:t>
            </a:r>
            <a:r>
              <a:rPr dirty="0"/>
              <a:t>to</a:t>
            </a:r>
            <a:r>
              <a:rPr spc="-22" dirty="0"/>
              <a:t> </a:t>
            </a:r>
            <a:r>
              <a:rPr dirty="0"/>
              <a:t>chicks.</a:t>
            </a:r>
            <a:endParaRPr sz="2300" dirty="0">
              <a:latin typeface="Comic Sans MS"/>
              <a:cs typeface="Comic Sans MS"/>
            </a:endParaRPr>
          </a:p>
          <a:p>
            <a:pPr marL="718859" marR="211388" indent="-302383">
              <a:lnSpc>
                <a:spcPct val="100000"/>
              </a:lnSpc>
              <a:spcBef>
                <a:spcPts val="634"/>
              </a:spcBef>
            </a:pPr>
            <a:r>
              <a:rPr sz="2300" i="1" spc="-11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pc="-6" dirty="0"/>
              <a:t>These </a:t>
            </a:r>
            <a:r>
              <a:rPr dirty="0"/>
              <a:t>stoves </a:t>
            </a:r>
            <a:r>
              <a:rPr spc="-6" dirty="0"/>
              <a:t>are covered with plate </a:t>
            </a:r>
            <a:r>
              <a:rPr dirty="0"/>
              <a:t>/ </a:t>
            </a:r>
            <a:r>
              <a:rPr spc="-6" dirty="0"/>
              <a:t>pans </a:t>
            </a:r>
            <a:r>
              <a:rPr dirty="0"/>
              <a:t>to </a:t>
            </a:r>
            <a:r>
              <a:rPr spc="-728" dirty="0"/>
              <a:t> </a:t>
            </a:r>
            <a:r>
              <a:rPr spc="-6" dirty="0"/>
              <a:t>dissipate</a:t>
            </a:r>
            <a:r>
              <a:rPr spc="22" dirty="0"/>
              <a:t> </a:t>
            </a:r>
            <a:r>
              <a:rPr spc="-6" dirty="0"/>
              <a:t>the</a:t>
            </a:r>
            <a:r>
              <a:rPr dirty="0"/>
              <a:t> </a:t>
            </a:r>
            <a:r>
              <a:rPr spc="-6" dirty="0"/>
              <a:t>heat.</a:t>
            </a:r>
            <a:endParaRPr sz="2300" dirty="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7089" y="5184036"/>
            <a:ext cx="3306445" cy="18361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1322</Words>
  <Application>Microsoft Office PowerPoint</Application>
  <PresentationFormat>Custom</PresentationFormat>
  <Paragraphs>141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Noto Sans CJK SC Regular</vt:lpstr>
      <vt:lpstr>Times New Roman</vt:lpstr>
      <vt:lpstr>DejaVu Sans</vt:lpstr>
      <vt:lpstr>Office Theme</vt:lpstr>
      <vt:lpstr>Slide 1</vt:lpstr>
      <vt:lpstr>objectives</vt:lpstr>
      <vt:lpstr>Slide 3</vt:lpstr>
      <vt:lpstr>Slide 4</vt:lpstr>
      <vt:lpstr>Slide 5</vt:lpstr>
      <vt:lpstr>Artificial Brooding</vt:lpstr>
      <vt:lpstr>O Heating source may be electrical, gases  like natural gas, LPG and methane, liquid  fuel like kerosene and solid fuel like coal,  wood can be used as a heating material.</vt:lpstr>
      <vt:lpstr>DIFFERENT TYPES OF  BROODERS</vt:lpstr>
      <vt:lpstr>Charcoal stove / kerosene  stove</vt:lpstr>
      <vt:lpstr>Slide 10</vt:lpstr>
      <vt:lpstr>Electrical brooder</vt:lpstr>
      <vt:lpstr>Slide 12</vt:lpstr>
      <vt:lpstr>Battery brooders</vt:lpstr>
      <vt:lpstr>Reflectors</vt:lpstr>
      <vt:lpstr>Brooder guard / chick guard</vt:lpstr>
      <vt:lpstr>Slide 16</vt:lpstr>
      <vt:lpstr>RECEIVING OF CHICKS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Ventilation</vt:lpstr>
      <vt:lpstr>Relative Humidity</vt:lpstr>
      <vt:lpstr>The following illustration is given as a guide for</vt:lpstr>
      <vt:lpstr>Slide 29</vt:lpstr>
      <vt:lpstr>Slide 30</vt:lpstr>
      <vt:lpstr>Medication programme:</vt:lpstr>
      <vt:lpstr>Cage Brooding</vt:lpstr>
      <vt:lpstr>Temperature Management</vt:lpstr>
      <vt:lpstr>Slide 34</vt:lpstr>
      <vt:lpstr>Feeding and watering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years Perspective Plan  (2018-23)</dc:title>
  <dc:creator>Gouri Sahu</dc:creator>
  <cp:lastModifiedBy>user</cp:lastModifiedBy>
  <cp:revision>18</cp:revision>
  <cp:lastPrinted>1601-01-01T00:00:00Z</cp:lastPrinted>
  <dcterms:created xsi:type="dcterms:W3CDTF">2018-01-17T07:28:50Z</dcterms:created>
  <dcterms:modified xsi:type="dcterms:W3CDTF">2021-03-04T06:10:52Z</dcterms:modified>
</cp:coreProperties>
</file>